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4.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5.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6.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7.xml" ContentType="application/vnd.openxmlformats-officedocument.theme+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theme/theme8.xml" ContentType="application/vnd.openxmlformats-officedocument.theme+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theme/theme9.xml" ContentType="application/vnd.openxmlformats-officedocument.theme+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10.xml" ContentType="application/vnd.openxmlformats-officedocument.theme+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theme/theme11.xml" ContentType="application/vnd.openxmlformats-officedocument.theme+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4"/>
    <p:sldMasterId id="2147483761" r:id="rId5"/>
    <p:sldMasterId id="2147483702" r:id="rId6"/>
    <p:sldMasterId id="2147483802" r:id="rId7"/>
    <p:sldMasterId id="2147483826" r:id="rId8"/>
    <p:sldMasterId id="2147483851" r:id="rId9"/>
    <p:sldMasterId id="2147483868" r:id="rId10"/>
    <p:sldMasterId id="2147483929" r:id="rId11"/>
    <p:sldMasterId id="2147483947" r:id="rId12"/>
    <p:sldMasterId id="2147483973" r:id="rId13"/>
    <p:sldMasterId id="2147484041" r:id="rId14"/>
    <p:sldMasterId id="2147484067" r:id="rId15"/>
  </p:sldMasterIdLst>
  <p:notesMasterIdLst>
    <p:notesMasterId r:id="rId31"/>
  </p:notesMasterIdLst>
  <p:sldIdLst>
    <p:sldId id="374" r:id="rId16"/>
    <p:sldId id="2145706425" r:id="rId17"/>
    <p:sldId id="2147469229" r:id="rId18"/>
    <p:sldId id="2147469230" r:id="rId19"/>
    <p:sldId id="2147469233" r:id="rId20"/>
    <p:sldId id="2147469231" r:id="rId21"/>
    <p:sldId id="2147469232" r:id="rId22"/>
    <p:sldId id="2147469237" r:id="rId23"/>
    <p:sldId id="2147469236" r:id="rId24"/>
    <p:sldId id="2147469234" r:id="rId25"/>
    <p:sldId id="2147469239" r:id="rId26"/>
    <p:sldId id="2147469235" r:id="rId27"/>
    <p:sldId id="2147469241" r:id="rId28"/>
    <p:sldId id="2147469240" r:id="rId29"/>
    <p:sldId id="2147469238" r:id="rId30"/>
  </p:sldIdLst>
  <p:sldSz cx="12192000" cy="6858000"/>
  <p:notesSz cx="6858000" cy="9144000"/>
  <p:defaultTextStyle>
    <a:defPPr>
      <a:defRPr lang="en-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0DA62D6-5F90-4A32-BE34-560A1E9272FC}">
          <p14:sldIdLst>
            <p14:sldId id="374"/>
            <p14:sldId id="2145706425"/>
            <p14:sldId id="2147469229"/>
          </p14:sldIdLst>
        </p14:section>
        <p14:section name="Développement" id="{D15E6B56-2B14-4298-9196-2C462396C77B}">
          <p14:sldIdLst>
            <p14:sldId id="2147469230"/>
            <p14:sldId id="2147469233"/>
            <p14:sldId id="2147469231"/>
            <p14:sldId id="2147469232"/>
            <p14:sldId id="2147469237"/>
            <p14:sldId id="2147469236"/>
            <p14:sldId id="2147469234"/>
            <p14:sldId id="2147469239"/>
            <p14:sldId id="2147469235"/>
            <p14:sldId id="2147469241"/>
            <p14:sldId id="2147469240"/>
            <p14:sldId id="214746923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JOSSE Erwan" initials="JE" lastIdx="3" clrIdx="6">
    <p:extLst>
      <p:ext uri="{19B8F6BF-5375-455C-9EA6-DF929625EA0E}">
        <p15:presenceInfo xmlns:p15="http://schemas.microsoft.com/office/powerpoint/2012/main" userId="S::erwan.josse@businessdecision.com::634e30ff-9aa6-4a76-85dd-80f78f5f0f6a" providerId="AD"/>
      </p:ext>
    </p:extLst>
  </p:cmAuthor>
  <p:cmAuthor id="1" name="LÉVY Mick" initials="LM" lastIdx="39" clrIdx="0">
    <p:extLst>
      <p:ext uri="{19B8F6BF-5375-455C-9EA6-DF929625EA0E}">
        <p15:presenceInfo xmlns:p15="http://schemas.microsoft.com/office/powerpoint/2012/main" userId="S::mick.levy@businessdecision.com::f4b25301-e307-4a21-9ec4-e31a4b842dfa" providerId="AD"/>
      </p:ext>
    </p:extLst>
  </p:cmAuthor>
  <p:cmAuthor id="2" name="TISSIER Nicolas" initials="TN" lastIdx="4" clrIdx="1">
    <p:extLst>
      <p:ext uri="{19B8F6BF-5375-455C-9EA6-DF929625EA0E}">
        <p15:presenceInfo xmlns:p15="http://schemas.microsoft.com/office/powerpoint/2012/main" userId="S::nicolas.tissier@businessdecision.com::1df40784-fea7-4e10-9c29-c98d9d5707eb" providerId="AD"/>
      </p:ext>
    </p:extLst>
  </p:cmAuthor>
  <p:cmAuthor id="3" name="BUROT Angélique" initials="BA" lastIdx="2" clrIdx="2">
    <p:extLst>
      <p:ext uri="{19B8F6BF-5375-455C-9EA6-DF929625EA0E}">
        <p15:presenceInfo xmlns:p15="http://schemas.microsoft.com/office/powerpoint/2012/main" userId="S::angelique.burot@businessdecision.com::607fa2c9-dcd7-409b-90c1-09fcaeec6eeb" providerId="AD"/>
      </p:ext>
    </p:extLst>
  </p:cmAuthor>
  <p:cmAuthor id="4" name="ALLAIN Mickael" initials="AM" lastIdx="3" clrIdx="3">
    <p:extLst>
      <p:ext uri="{19B8F6BF-5375-455C-9EA6-DF929625EA0E}">
        <p15:presenceInfo xmlns:p15="http://schemas.microsoft.com/office/powerpoint/2012/main" userId="S::mickael.allain@businessdecision.com::a187afad-ba02-4ddb-a5f5-977bc6201330" providerId="AD"/>
      </p:ext>
    </p:extLst>
  </p:cmAuthor>
  <p:cmAuthor id="5" name="GELADE Pierre" initials="GP" lastIdx="2" clrIdx="4">
    <p:extLst>
      <p:ext uri="{19B8F6BF-5375-455C-9EA6-DF929625EA0E}">
        <p15:presenceInfo xmlns:p15="http://schemas.microsoft.com/office/powerpoint/2012/main" userId="S::pierre.gelade@businessdecision.com::d6b9b677-54ec-4a6c-8398-5be8fd683aa8" providerId="AD"/>
      </p:ext>
    </p:extLst>
  </p:cmAuthor>
  <p:cmAuthor id="6" name="LIEVREMONT Jean-Marc" initials="LJ" lastIdx="1" clrIdx="5">
    <p:extLst>
      <p:ext uri="{19B8F6BF-5375-455C-9EA6-DF929625EA0E}">
        <p15:presenceInfo xmlns:p15="http://schemas.microsoft.com/office/powerpoint/2012/main" userId="S::jean-marc.lievremont@businessdecision.com::ae42565d-e325-4063-8f4d-d981c85bc32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6036"/>
    <a:srgbClr val="FFFFFF"/>
    <a:srgbClr val="313553"/>
    <a:srgbClr val="161A3B"/>
    <a:srgbClr val="E5E5EB"/>
    <a:srgbClr val="D8D8E2"/>
    <a:srgbClr val="E8E8F2"/>
    <a:srgbClr val="000000"/>
    <a:srgbClr val="E57E5C"/>
    <a:srgbClr val="DEDE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7ED5B5-A1BB-40DD-9EC6-0CB743647687}" v="1031" dt="2022-05-27T14:07:18.20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Style moyen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0A1B5D5-9B99-4C35-A422-299274C87663}" styleName="Style moyen 1 - Accentuation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Style moyen 1 - Accentuation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8EC20E35-A176-4012-BC5E-935CFFF8708E}" styleName="Style moyen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A488322-F2BA-4B5B-9748-0D474271808F}" styleName="Style moyen 3 - Accentuation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Style moyen 2 - Accentuation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Style léger 3 - Accentuation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7DF18680-E054-41AD-8BC1-D1AEF772440D}" styleName="Style moyen 2 - Accentuation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12C8C85-51F0-491E-9774-3900AFEF0FD7}" styleName="Style léger 2 - Accentuation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1834" y="6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Master" Target="slideMasters/slideMaster10.xml"/><Relationship Id="rId18" Type="http://schemas.openxmlformats.org/officeDocument/2006/relationships/slide" Target="slides/slide3.xml"/><Relationship Id="rId26" Type="http://schemas.openxmlformats.org/officeDocument/2006/relationships/slide" Target="slides/slide11.xml"/><Relationship Id="rId3" Type="http://schemas.openxmlformats.org/officeDocument/2006/relationships/customXml" Target="../customXml/item3.xml"/><Relationship Id="rId21" Type="http://schemas.openxmlformats.org/officeDocument/2006/relationships/slide" Target="slides/slide6.xml"/><Relationship Id="rId34"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2.xml"/><Relationship Id="rId25" Type="http://schemas.openxmlformats.org/officeDocument/2006/relationships/slide" Target="slides/slide10.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xml"/><Relationship Id="rId20" Type="http://schemas.openxmlformats.org/officeDocument/2006/relationships/slide" Target="slides/slide5.xml"/><Relationship Id="rId29"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9.xml"/><Relationship Id="rId32" Type="http://schemas.openxmlformats.org/officeDocument/2006/relationships/commentAuthors" Target="commentAuthors.xml"/><Relationship Id="rId37"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Master" Target="slideMasters/slideMaster12.xml"/><Relationship Id="rId23" Type="http://schemas.openxmlformats.org/officeDocument/2006/relationships/slide" Target="slides/slide8.xml"/><Relationship Id="rId28" Type="http://schemas.openxmlformats.org/officeDocument/2006/relationships/slide" Target="slides/slide13.xml"/><Relationship Id="rId36" Type="http://schemas.openxmlformats.org/officeDocument/2006/relationships/tableStyles" Target="tableStyles.xml"/><Relationship Id="rId10" Type="http://schemas.openxmlformats.org/officeDocument/2006/relationships/slideMaster" Target="slideMasters/slideMaster7.xml"/><Relationship Id="rId19" Type="http://schemas.openxmlformats.org/officeDocument/2006/relationships/slide" Target="slides/slide4.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 Target="slides/slide7.xml"/><Relationship Id="rId27" Type="http://schemas.openxmlformats.org/officeDocument/2006/relationships/slide" Target="slides/slide12.xml"/><Relationship Id="rId30" Type="http://schemas.openxmlformats.org/officeDocument/2006/relationships/slide" Target="slides/slide15.xml"/><Relationship Id="rId35"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EVREMONT Jean-Marc" userId="S::jean-marc.lievremont@businessdecision.com::8ef8f52a-2d55-4b21-9b45-70354fd0d30d" providerId="AD" clId="Web-{F3407ADE-32FF-4DC2-B1EE-57A5E7AC5025}"/>
    <pc:docChg chg="addSld delSld modSld sldOrd">
      <pc:chgData name="LIEVREMONT Jean-Marc" userId="S::jean-marc.lievremont@businessdecision.com::8ef8f52a-2d55-4b21-9b45-70354fd0d30d" providerId="AD" clId="Web-{F3407ADE-32FF-4DC2-B1EE-57A5E7AC5025}" dt="2021-05-18T13:09:04.619" v="89" actId="1076"/>
      <pc:docMkLst>
        <pc:docMk/>
      </pc:docMkLst>
      <pc:sldChg chg="modSp mod modShow">
        <pc:chgData name="LIEVREMONT Jean-Marc" userId="S::jean-marc.lievremont@businessdecision.com::8ef8f52a-2d55-4b21-9b45-70354fd0d30d" providerId="AD" clId="Web-{F3407ADE-32FF-4DC2-B1EE-57A5E7AC5025}" dt="2021-05-18T13:07:45.461" v="77" actId="20577"/>
        <pc:sldMkLst>
          <pc:docMk/>
          <pc:sldMk cId="3593420440" sldId="3493"/>
        </pc:sldMkLst>
        <pc:spChg chg="mod">
          <ac:chgData name="LIEVREMONT Jean-Marc" userId="S::jean-marc.lievremont@businessdecision.com::8ef8f52a-2d55-4b21-9b45-70354fd0d30d" providerId="AD" clId="Web-{F3407ADE-32FF-4DC2-B1EE-57A5E7AC5025}" dt="2021-05-18T13:07:45.461" v="77" actId="20577"/>
          <ac:spMkLst>
            <pc:docMk/>
            <pc:sldMk cId="3593420440" sldId="3493"/>
            <ac:spMk id="23" creationId="{F9557446-86DA-431D-8171-AA9A84F07238}"/>
          </ac:spMkLst>
        </pc:spChg>
      </pc:sldChg>
      <pc:sldChg chg="del mod modShow">
        <pc:chgData name="LIEVREMONT Jean-Marc" userId="S::jean-marc.lievremont@businessdecision.com::8ef8f52a-2d55-4b21-9b45-70354fd0d30d" providerId="AD" clId="Web-{F3407ADE-32FF-4DC2-B1EE-57A5E7AC5025}" dt="2021-05-18T12:51:43.607" v="43"/>
        <pc:sldMkLst>
          <pc:docMk/>
          <pc:sldMk cId="2384268797" sldId="3503"/>
        </pc:sldMkLst>
      </pc:sldChg>
      <pc:sldChg chg="mod ord modShow">
        <pc:chgData name="LIEVREMONT Jean-Marc" userId="S::jean-marc.lievremont@businessdecision.com::8ef8f52a-2d55-4b21-9b45-70354fd0d30d" providerId="AD" clId="Web-{F3407ADE-32FF-4DC2-B1EE-57A5E7AC5025}" dt="2021-05-18T12:51:35.357" v="42"/>
        <pc:sldMkLst>
          <pc:docMk/>
          <pc:sldMk cId="1430526664" sldId="2103813706"/>
        </pc:sldMkLst>
      </pc:sldChg>
      <pc:sldChg chg="mod modShow">
        <pc:chgData name="LIEVREMONT Jean-Marc" userId="S::jean-marc.lievremont@businessdecision.com::8ef8f52a-2d55-4b21-9b45-70354fd0d30d" providerId="AD" clId="Web-{F3407ADE-32FF-4DC2-B1EE-57A5E7AC5025}" dt="2021-05-18T12:44:07.111" v="39"/>
        <pc:sldMkLst>
          <pc:docMk/>
          <pc:sldMk cId="476090106" sldId="2145706356"/>
        </pc:sldMkLst>
      </pc:sldChg>
      <pc:sldChg chg="delSp add del ord">
        <pc:chgData name="LIEVREMONT Jean-Marc" userId="S::jean-marc.lievremont@businessdecision.com::8ef8f52a-2d55-4b21-9b45-70354fd0d30d" providerId="AD" clId="Web-{F3407ADE-32FF-4DC2-B1EE-57A5E7AC5025}" dt="2021-05-18T13:07:54.883" v="78"/>
        <pc:sldMkLst>
          <pc:docMk/>
          <pc:sldMk cId="921721309" sldId="2145706357"/>
        </pc:sldMkLst>
        <pc:spChg chg="del">
          <ac:chgData name="LIEVREMONT Jean-Marc" userId="S::jean-marc.lievremont@businessdecision.com::8ef8f52a-2d55-4b21-9b45-70354fd0d30d" providerId="AD" clId="Web-{F3407ADE-32FF-4DC2-B1EE-57A5E7AC5025}" dt="2021-05-18T13:07:54.883" v="78"/>
          <ac:spMkLst>
            <pc:docMk/>
            <pc:sldMk cId="921721309" sldId="2145706357"/>
            <ac:spMk id="39" creationId="{8E233A89-FBA4-452F-B8F8-CBE2A6648DFD}"/>
          </ac:spMkLst>
        </pc:spChg>
      </pc:sldChg>
      <pc:sldChg chg="modSp del">
        <pc:chgData name="LIEVREMONT Jean-Marc" userId="S::jean-marc.lievremont@businessdecision.com::8ef8f52a-2d55-4b21-9b45-70354fd0d30d" providerId="AD" clId="Web-{F3407ADE-32FF-4DC2-B1EE-57A5E7AC5025}" dt="2021-05-18T12:40:26.542" v="29"/>
        <pc:sldMkLst>
          <pc:docMk/>
          <pc:sldMk cId="1150015441" sldId="2145706390"/>
        </pc:sldMkLst>
        <pc:spChg chg="mod">
          <ac:chgData name="LIEVREMONT Jean-Marc" userId="S::jean-marc.lievremont@businessdecision.com::8ef8f52a-2d55-4b21-9b45-70354fd0d30d" providerId="AD" clId="Web-{F3407ADE-32FF-4DC2-B1EE-57A5E7AC5025}" dt="2021-05-18T12:30:19.558" v="28" actId="20577"/>
          <ac:spMkLst>
            <pc:docMk/>
            <pc:sldMk cId="1150015441" sldId="2145706390"/>
            <ac:spMk id="4" creationId="{DC9C7087-C568-47DB-871A-C46B27C4A71F}"/>
          </ac:spMkLst>
        </pc:spChg>
      </pc:sldChg>
      <pc:sldChg chg="delSp mod modShow">
        <pc:chgData name="LIEVREMONT Jean-Marc" userId="S::jean-marc.lievremont@businessdecision.com::8ef8f52a-2d55-4b21-9b45-70354fd0d30d" providerId="AD" clId="Web-{F3407ADE-32FF-4DC2-B1EE-57A5E7AC5025}" dt="2021-05-18T13:07:29.007" v="73"/>
        <pc:sldMkLst>
          <pc:docMk/>
          <pc:sldMk cId="3120450444" sldId="2145706391"/>
        </pc:sldMkLst>
        <pc:spChg chg="del">
          <ac:chgData name="LIEVREMONT Jean-Marc" userId="S::jean-marc.lievremont@businessdecision.com::8ef8f52a-2d55-4b21-9b45-70354fd0d30d" providerId="AD" clId="Web-{F3407ADE-32FF-4DC2-B1EE-57A5E7AC5025}" dt="2021-05-18T13:07:29.007" v="73"/>
          <ac:spMkLst>
            <pc:docMk/>
            <pc:sldMk cId="3120450444" sldId="2145706391"/>
            <ac:spMk id="6" creationId="{D00CAEF1-EECF-4122-81E5-DFDEC8FC0022}"/>
          </ac:spMkLst>
        </pc:spChg>
      </pc:sldChg>
      <pc:sldChg chg="delSp mod modShow">
        <pc:chgData name="LIEVREMONT Jean-Marc" userId="S::jean-marc.lievremont@businessdecision.com::8ef8f52a-2d55-4b21-9b45-70354fd0d30d" providerId="AD" clId="Web-{F3407ADE-32FF-4DC2-B1EE-57A5E7AC5025}" dt="2021-05-18T13:07:35.570" v="74"/>
        <pc:sldMkLst>
          <pc:docMk/>
          <pc:sldMk cId="1796792284" sldId="2145706392"/>
        </pc:sldMkLst>
        <pc:spChg chg="del">
          <ac:chgData name="LIEVREMONT Jean-Marc" userId="S::jean-marc.lievremont@businessdecision.com::8ef8f52a-2d55-4b21-9b45-70354fd0d30d" providerId="AD" clId="Web-{F3407ADE-32FF-4DC2-B1EE-57A5E7AC5025}" dt="2021-05-18T13:07:35.570" v="74"/>
          <ac:spMkLst>
            <pc:docMk/>
            <pc:sldMk cId="1796792284" sldId="2145706392"/>
            <ac:spMk id="32" creationId="{799DF21E-C16B-4438-A022-ACF00B79F861}"/>
          </ac:spMkLst>
        </pc:spChg>
      </pc:sldChg>
      <pc:sldChg chg="delSp modSp">
        <pc:chgData name="LIEVREMONT Jean-Marc" userId="S::jean-marc.lievremont@businessdecision.com::8ef8f52a-2d55-4b21-9b45-70354fd0d30d" providerId="AD" clId="Web-{F3407ADE-32FF-4DC2-B1EE-57A5E7AC5025}" dt="2021-05-18T12:41:31.919" v="32"/>
        <pc:sldMkLst>
          <pc:docMk/>
          <pc:sldMk cId="1644192271" sldId="2145706393"/>
        </pc:sldMkLst>
        <pc:spChg chg="del mod">
          <ac:chgData name="LIEVREMONT Jean-Marc" userId="S::jean-marc.lievremont@businessdecision.com::8ef8f52a-2d55-4b21-9b45-70354fd0d30d" providerId="AD" clId="Web-{F3407ADE-32FF-4DC2-B1EE-57A5E7AC5025}" dt="2021-05-18T12:21:36.622" v="15"/>
          <ac:spMkLst>
            <pc:docMk/>
            <pc:sldMk cId="1644192271" sldId="2145706393"/>
            <ac:spMk id="5" creationId="{666CF41A-65DE-4F94-8B66-2F1C68CE0FE0}"/>
          </ac:spMkLst>
        </pc:spChg>
        <pc:spChg chg="mod">
          <ac:chgData name="LIEVREMONT Jean-Marc" userId="S::jean-marc.lievremont@businessdecision.com::8ef8f52a-2d55-4b21-9b45-70354fd0d30d" providerId="AD" clId="Web-{F3407ADE-32FF-4DC2-B1EE-57A5E7AC5025}" dt="2021-05-18T12:41:07.246" v="31" actId="20577"/>
          <ac:spMkLst>
            <pc:docMk/>
            <pc:sldMk cId="1644192271" sldId="2145706393"/>
            <ac:spMk id="7" creationId="{48175251-4260-42C6-B99A-91FA7FB2B3F0}"/>
          </ac:spMkLst>
        </pc:spChg>
        <pc:picChg chg="mod">
          <ac:chgData name="LIEVREMONT Jean-Marc" userId="S::jean-marc.lievremont@businessdecision.com::8ef8f52a-2d55-4b21-9b45-70354fd0d30d" providerId="AD" clId="Web-{F3407ADE-32FF-4DC2-B1EE-57A5E7AC5025}" dt="2021-05-18T12:41:31.919" v="32"/>
          <ac:picMkLst>
            <pc:docMk/>
            <pc:sldMk cId="1644192271" sldId="2145706393"/>
            <ac:picMk id="24" creationId="{BF2440A2-2CD6-4B89-8665-89B583EDA45A}"/>
          </ac:picMkLst>
        </pc:picChg>
      </pc:sldChg>
      <pc:sldChg chg="modSp">
        <pc:chgData name="LIEVREMONT Jean-Marc" userId="S::jean-marc.lievremont@businessdecision.com::8ef8f52a-2d55-4b21-9b45-70354fd0d30d" providerId="AD" clId="Web-{F3407ADE-32FF-4DC2-B1EE-57A5E7AC5025}" dt="2021-05-18T13:07:17.007" v="72" actId="1076"/>
        <pc:sldMkLst>
          <pc:docMk/>
          <pc:sldMk cId="1049069073" sldId="2145706396"/>
        </pc:sldMkLst>
        <pc:picChg chg="mod">
          <ac:chgData name="LIEVREMONT Jean-Marc" userId="S::jean-marc.lievremont@businessdecision.com::8ef8f52a-2d55-4b21-9b45-70354fd0d30d" providerId="AD" clId="Web-{F3407ADE-32FF-4DC2-B1EE-57A5E7AC5025}" dt="2021-05-18T13:07:17.007" v="72" actId="1076"/>
          <ac:picMkLst>
            <pc:docMk/>
            <pc:sldMk cId="1049069073" sldId="2145706396"/>
            <ac:picMk id="9" creationId="{4458CD73-AC75-4842-BC4C-4DF1DA8F8CDC}"/>
          </ac:picMkLst>
        </pc:picChg>
      </pc:sldChg>
      <pc:sldChg chg="delSp modSp ord">
        <pc:chgData name="LIEVREMONT Jean-Marc" userId="S::jean-marc.lievremont@businessdecision.com::8ef8f52a-2d55-4b21-9b45-70354fd0d30d" providerId="AD" clId="Web-{F3407ADE-32FF-4DC2-B1EE-57A5E7AC5025}" dt="2021-05-18T13:09:04.619" v="89" actId="1076"/>
        <pc:sldMkLst>
          <pc:docMk/>
          <pc:sldMk cId="169058493" sldId="2145706397"/>
        </pc:sldMkLst>
        <pc:spChg chg="mod">
          <ac:chgData name="LIEVREMONT Jean-Marc" userId="S::jean-marc.lievremont@businessdecision.com::8ef8f52a-2d55-4b21-9b45-70354fd0d30d" providerId="AD" clId="Web-{F3407ADE-32FF-4DC2-B1EE-57A5E7AC5025}" dt="2021-05-18T13:08:57.775" v="88" actId="14100"/>
          <ac:spMkLst>
            <pc:docMk/>
            <pc:sldMk cId="169058493" sldId="2145706397"/>
            <ac:spMk id="15" creationId="{5429534C-1B72-48B7-86FF-50F73790CDD1}"/>
          </ac:spMkLst>
        </pc:spChg>
        <pc:spChg chg="mod">
          <ac:chgData name="LIEVREMONT Jean-Marc" userId="S::jean-marc.lievremont@businessdecision.com::8ef8f52a-2d55-4b21-9b45-70354fd0d30d" providerId="AD" clId="Web-{F3407ADE-32FF-4DC2-B1EE-57A5E7AC5025}" dt="2021-05-18T13:09:04.619" v="89" actId="1076"/>
          <ac:spMkLst>
            <pc:docMk/>
            <pc:sldMk cId="169058493" sldId="2145706397"/>
            <ac:spMk id="25" creationId="{82E78B7A-58D2-492C-AF51-F17C18F7D967}"/>
          </ac:spMkLst>
        </pc:spChg>
        <pc:spChg chg="del">
          <ac:chgData name="LIEVREMONT Jean-Marc" userId="S::jean-marc.lievremont@businessdecision.com::8ef8f52a-2d55-4b21-9b45-70354fd0d30d" providerId="AD" clId="Web-{F3407ADE-32FF-4DC2-B1EE-57A5E7AC5025}" dt="2021-05-18T12:42:08.670" v="33"/>
          <ac:spMkLst>
            <pc:docMk/>
            <pc:sldMk cId="169058493" sldId="2145706397"/>
            <ac:spMk id="27" creationId="{DCC3EBC7-A029-4141-AA00-5D0D2B427658}"/>
          </ac:spMkLst>
        </pc:spChg>
      </pc:sldChg>
      <pc:sldChg chg="add del replId">
        <pc:chgData name="LIEVREMONT Jean-Marc" userId="S::jean-marc.lievremont@businessdecision.com::8ef8f52a-2d55-4b21-9b45-70354fd0d30d" providerId="AD" clId="Web-{F3407ADE-32FF-4DC2-B1EE-57A5E7AC5025}" dt="2021-05-18T13:06:47.412" v="69"/>
        <pc:sldMkLst>
          <pc:docMk/>
          <pc:sldMk cId="1684032839" sldId="2145706432"/>
        </pc:sldMkLst>
      </pc:sldChg>
    </pc:docChg>
  </pc:docChgLst>
  <pc:docChgLst>
    <pc:chgData name="JOSSE Erwan" userId="634e30ff-9aa6-4a76-85dd-80f78f5f0f6a" providerId="ADAL" clId="{A78F7FAC-1B80-4AB7-8E00-05E0DE67E8EA}"/>
    <pc:docChg chg="undo redo custSel addSld delSld modSld sldOrd delMainMaster modSection">
      <pc:chgData name="JOSSE Erwan" userId="634e30ff-9aa6-4a76-85dd-80f78f5f0f6a" providerId="ADAL" clId="{A78F7FAC-1B80-4AB7-8E00-05E0DE67E8EA}" dt="2022-04-29T14:16:00.578" v="8629" actId="5793"/>
      <pc:docMkLst>
        <pc:docMk/>
      </pc:docMkLst>
      <pc:sldChg chg="del">
        <pc:chgData name="JOSSE Erwan" userId="634e30ff-9aa6-4a76-85dd-80f78f5f0f6a" providerId="ADAL" clId="{A78F7FAC-1B80-4AB7-8E00-05E0DE67E8EA}" dt="2022-04-27T11:43:51.337" v="3103" actId="47"/>
        <pc:sldMkLst>
          <pc:docMk/>
          <pc:sldMk cId="3484700525" sldId="2045"/>
        </pc:sldMkLst>
      </pc:sldChg>
      <pc:sldChg chg="del">
        <pc:chgData name="JOSSE Erwan" userId="634e30ff-9aa6-4a76-85dd-80f78f5f0f6a" providerId="ADAL" clId="{A78F7FAC-1B80-4AB7-8E00-05E0DE67E8EA}" dt="2022-04-27T11:43:50.066" v="3102" actId="47"/>
        <pc:sldMkLst>
          <pc:docMk/>
          <pc:sldMk cId="2395440489" sldId="2077"/>
        </pc:sldMkLst>
      </pc:sldChg>
      <pc:sldChg chg="addSp delSp modSp mod">
        <pc:chgData name="JOSSE Erwan" userId="634e30ff-9aa6-4a76-85dd-80f78f5f0f6a" providerId="ADAL" clId="{A78F7FAC-1B80-4AB7-8E00-05E0DE67E8EA}" dt="2022-04-27T12:59:33.429" v="7804"/>
        <pc:sldMkLst>
          <pc:docMk/>
          <pc:sldMk cId="871713789" sldId="3476"/>
        </pc:sldMkLst>
        <pc:spChg chg="add del">
          <ac:chgData name="JOSSE Erwan" userId="634e30ff-9aa6-4a76-85dd-80f78f5f0f6a" providerId="ADAL" clId="{A78F7FAC-1B80-4AB7-8E00-05E0DE67E8EA}" dt="2022-04-27T12:59:32.285" v="7799" actId="478"/>
          <ac:spMkLst>
            <pc:docMk/>
            <pc:sldMk cId="871713789" sldId="3476"/>
            <ac:spMk id="2" creationId="{386F6EF2-6F5D-4465-84F2-456A68F8B4F3}"/>
          </ac:spMkLst>
        </pc:spChg>
        <pc:spChg chg="add del mod">
          <ac:chgData name="JOSSE Erwan" userId="634e30ff-9aa6-4a76-85dd-80f78f5f0f6a" providerId="ADAL" clId="{A78F7FAC-1B80-4AB7-8E00-05E0DE67E8EA}" dt="2022-04-27T12:59:32.673" v="7801" actId="207"/>
          <ac:spMkLst>
            <pc:docMk/>
            <pc:sldMk cId="871713789" sldId="3476"/>
            <ac:spMk id="3" creationId="{1F011C1D-F2FB-48BD-8BE8-195574AD2A32}"/>
          </ac:spMkLst>
        </pc:spChg>
        <pc:spChg chg="mod">
          <ac:chgData name="JOSSE Erwan" userId="634e30ff-9aa6-4a76-85dd-80f78f5f0f6a" providerId="ADAL" clId="{A78F7FAC-1B80-4AB7-8E00-05E0DE67E8EA}" dt="2022-04-27T12:59:32.673" v="7801" actId="207"/>
          <ac:spMkLst>
            <pc:docMk/>
            <pc:sldMk cId="871713789" sldId="3476"/>
            <ac:spMk id="6" creationId="{60C68A91-B57C-4D8E-92E2-515494F90526}"/>
          </ac:spMkLst>
        </pc:spChg>
        <pc:spChg chg="add del mod ord">
          <ac:chgData name="JOSSE Erwan" userId="634e30ff-9aa6-4a76-85dd-80f78f5f0f6a" providerId="ADAL" clId="{A78F7FAC-1B80-4AB7-8E00-05E0DE67E8EA}" dt="2022-04-27T12:59:33.429" v="7804"/>
          <ac:spMkLst>
            <pc:docMk/>
            <pc:sldMk cId="871713789" sldId="3476"/>
            <ac:spMk id="10" creationId="{872BB2FF-60EB-4749-93E8-2BE00A759297}"/>
          </ac:spMkLst>
        </pc:spChg>
        <pc:spChg chg="add del mod ord">
          <ac:chgData name="JOSSE Erwan" userId="634e30ff-9aa6-4a76-85dd-80f78f5f0f6a" providerId="ADAL" clId="{A78F7FAC-1B80-4AB7-8E00-05E0DE67E8EA}" dt="2022-04-27T12:59:33.429" v="7804"/>
          <ac:spMkLst>
            <pc:docMk/>
            <pc:sldMk cId="871713789" sldId="3476"/>
            <ac:spMk id="11" creationId="{FF22D849-E99A-4DD9-A335-1F8FD7D19D7E}"/>
          </ac:spMkLst>
        </pc:spChg>
        <pc:spChg chg="add del mod">
          <ac:chgData name="JOSSE Erwan" userId="634e30ff-9aa6-4a76-85dd-80f78f5f0f6a" providerId="ADAL" clId="{A78F7FAC-1B80-4AB7-8E00-05E0DE67E8EA}" dt="2022-04-27T12:59:02.613" v="7789" actId="478"/>
          <ac:spMkLst>
            <pc:docMk/>
            <pc:sldMk cId="871713789" sldId="3476"/>
            <ac:spMk id="14" creationId="{1690E0FD-CDBD-483D-9E6B-A27275284007}"/>
          </ac:spMkLst>
        </pc:spChg>
        <pc:spChg chg="add del mod">
          <ac:chgData name="JOSSE Erwan" userId="634e30ff-9aa6-4a76-85dd-80f78f5f0f6a" providerId="ADAL" clId="{A78F7FAC-1B80-4AB7-8E00-05E0DE67E8EA}" dt="2022-04-27T12:59:07.891" v="7793" actId="478"/>
          <ac:spMkLst>
            <pc:docMk/>
            <pc:sldMk cId="871713789" sldId="3476"/>
            <ac:spMk id="16" creationId="{32D52BCE-E948-4177-9253-927FDDEAD28E}"/>
          </ac:spMkLst>
        </pc:spChg>
        <pc:picChg chg="add del mod ord">
          <ac:chgData name="JOSSE Erwan" userId="634e30ff-9aa6-4a76-85dd-80f78f5f0f6a" providerId="ADAL" clId="{A78F7FAC-1B80-4AB7-8E00-05E0DE67E8EA}" dt="2022-04-27T12:59:33.429" v="7804"/>
          <ac:picMkLst>
            <pc:docMk/>
            <pc:sldMk cId="871713789" sldId="3476"/>
            <ac:picMk id="8" creationId="{DCD780FF-8A63-4262-99B7-C82EC34C3D69}"/>
          </ac:picMkLst>
        </pc:picChg>
        <pc:picChg chg="add del mod ord">
          <ac:chgData name="JOSSE Erwan" userId="634e30ff-9aa6-4a76-85dd-80f78f5f0f6a" providerId="ADAL" clId="{A78F7FAC-1B80-4AB7-8E00-05E0DE67E8EA}" dt="2022-04-27T12:59:33.429" v="7804"/>
          <ac:picMkLst>
            <pc:docMk/>
            <pc:sldMk cId="871713789" sldId="3476"/>
            <ac:picMk id="12" creationId="{3A7FEDB2-C891-4158-ACE2-95E1253BFF85}"/>
          </ac:picMkLst>
        </pc:picChg>
        <pc:cxnChg chg="add del mod ord">
          <ac:chgData name="JOSSE Erwan" userId="634e30ff-9aa6-4a76-85dd-80f78f5f0f6a" providerId="ADAL" clId="{A78F7FAC-1B80-4AB7-8E00-05E0DE67E8EA}" dt="2022-04-27T12:59:33.429" v="7804"/>
          <ac:cxnSpMkLst>
            <pc:docMk/>
            <pc:sldMk cId="871713789" sldId="3476"/>
            <ac:cxnSpMk id="13" creationId="{EAFCABF5-8077-4879-983F-1CC5C593D94A}"/>
          </ac:cxnSpMkLst>
        </pc:cxnChg>
      </pc:sldChg>
      <pc:sldChg chg="addSp modSp mod">
        <pc:chgData name="JOSSE Erwan" userId="634e30ff-9aa6-4a76-85dd-80f78f5f0f6a" providerId="ADAL" clId="{A78F7FAC-1B80-4AB7-8E00-05E0DE67E8EA}" dt="2022-04-29T14:16:00.578" v="8629" actId="5793"/>
        <pc:sldMkLst>
          <pc:docMk/>
          <pc:sldMk cId="1239926772" sldId="8772"/>
        </pc:sldMkLst>
        <pc:spChg chg="mod">
          <ac:chgData name="JOSSE Erwan" userId="634e30ff-9aa6-4a76-85dd-80f78f5f0f6a" providerId="ADAL" clId="{A78F7FAC-1B80-4AB7-8E00-05E0DE67E8EA}" dt="2022-04-29T14:16:00.578" v="8629" actId="5793"/>
          <ac:spMkLst>
            <pc:docMk/>
            <pc:sldMk cId="1239926772" sldId="8772"/>
            <ac:spMk id="2" creationId="{BD0BCACA-CC23-4FA8-9AA4-BB9EFA3DBF13}"/>
          </ac:spMkLst>
        </pc:spChg>
        <pc:spChg chg="add mod">
          <ac:chgData name="JOSSE Erwan" userId="634e30ff-9aa6-4a76-85dd-80f78f5f0f6a" providerId="ADAL" clId="{A78F7FAC-1B80-4AB7-8E00-05E0DE67E8EA}" dt="2022-04-29T14:14:42.032" v="8449" actId="403"/>
          <ac:spMkLst>
            <pc:docMk/>
            <pc:sldMk cId="1239926772" sldId="8772"/>
            <ac:spMk id="3" creationId="{C4E996F9-C54F-4454-8B93-EBE9A0CC7F4A}"/>
          </ac:spMkLst>
        </pc:spChg>
      </pc:sldChg>
      <pc:sldChg chg="add del">
        <pc:chgData name="JOSSE Erwan" userId="634e30ff-9aa6-4a76-85dd-80f78f5f0f6a" providerId="ADAL" clId="{A78F7FAC-1B80-4AB7-8E00-05E0DE67E8EA}" dt="2022-04-27T12:15:19.668" v="4672"/>
        <pc:sldMkLst>
          <pc:docMk/>
          <pc:sldMk cId="13548943" sldId="2076137140"/>
        </pc:sldMkLst>
      </pc:sldChg>
      <pc:sldChg chg="del delCm">
        <pc:chgData name="JOSSE Erwan" userId="634e30ff-9aa6-4a76-85dd-80f78f5f0f6a" providerId="ADAL" clId="{A78F7FAC-1B80-4AB7-8E00-05E0DE67E8EA}" dt="2022-04-27T12:26:33.071" v="5714" actId="47"/>
        <pc:sldMkLst>
          <pc:docMk/>
          <pc:sldMk cId="132092660" sldId="2145706410"/>
        </pc:sldMkLst>
      </pc:sldChg>
      <pc:sldChg chg="del delCm">
        <pc:chgData name="JOSSE Erwan" userId="634e30ff-9aa6-4a76-85dd-80f78f5f0f6a" providerId="ADAL" clId="{A78F7FAC-1B80-4AB7-8E00-05E0DE67E8EA}" dt="2022-04-27T11:21:54.967" v="2002" actId="47"/>
        <pc:sldMkLst>
          <pc:docMk/>
          <pc:sldMk cId="2003020122" sldId="2145706430"/>
        </pc:sldMkLst>
      </pc:sldChg>
      <pc:sldChg chg="modSp del mod">
        <pc:chgData name="JOSSE Erwan" userId="634e30ff-9aa6-4a76-85dd-80f78f5f0f6a" providerId="ADAL" clId="{A78F7FAC-1B80-4AB7-8E00-05E0DE67E8EA}" dt="2022-04-27T11:40:54.242" v="3058" actId="47"/>
        <pc:sldMkLst>
          <pc:docMk/>
          <pc:sldMk cId="2113746045" sldId="2145706431"/>
        </pc:sldMkLst>
        <pc:spChg chg="mod">
          <ac:chgData name="JOSSE Erwan" userId="634e30ff-9aa6-4a76-85dd-80f78f5f0f6a" providerId="ADAL" clId="{A78F7FAC-1B80-4AB7-8E00-05E0DE67E8EA}" dt="2022-04-20T17:04:22.020" v="1837" actId="122"/>
          <ac:spMkLst>
            <pc:docMk/>
            <pc:sldMk cId="2113746045" sldId="2145706431"/>
            <ac:spMk id="4" creationId="{F6DE00D9-604A-47CC-9776-CBCD4718CE42}"/>
          </ac:spMkLst>
        </pc:spChg>
      </pc:sldChg>
      <pc:sldChg chg="addSp delSp modSp mod ord delAnim modAnim">
        <pc:chgData name="JOSSE Erwan" userId="634e30ff-9aa6-4a76-85dd-80f78f5f0f6a" providerId="ADAL" clId="{A78F7FAC-1B80-4AB7-8E00-05E0DE67E8EA}" dt="2022-04-27T11:40:06.282" v="3037" actId="1076"/>
        <pc:sldMkLst>
          <pc:docMk/>
          <pc:sldMk cId="3121815836" sldId="2145706432"/>
        </pc:sldMkLst>
        <pc:spChg chg="mod">
          <ac:chgData name="JOSSE Erwan" userId="634e30ff-9aa6-4a76-85dd-80f78f5f0f6a" providerId="ADAL" clId="{A78F7FAC-1B80-4AB7-8E00-05E0DE67E8EA}" dt="2022-04-27T11:40:06.282" v="3037" actId="1076"/>
          <ac:spMkLst>
            <pc:docMk/>
            <pc:sldMk cId="3121815836" sldId="2145706432"/>
            <ac:spMk id="4" creationId="{F6DE00D9-604A-47CC-9776-CBCD4718CE42}"/>
          </ac:spMkLst>
        </pc:spChg>
        <pc:spChg chg="del mod">
          <ac:chgData name="JOSSE Erwan" userId="634e30ff-9aa6-4a76-85dd-80f78f5f0f6a" providerId="ADAL" clId="{A78F7FAC-1B80-4AB7-8E00-05E0DE67E8EA}" dt="2022-04-27T11:26:21.776" v="2117" actId="478"/>
          <ac:spMkLst>
            <pc:docMk/>
            <pc:sldMk cId="3121815836" sldId="2145706432"/>
            <ac:spMk id="5" creationId="{71FA8F12-A95F-4FFC-8BB0-D516979092D6}"/>
          </ac:spMkLst>
        </pc:spChg>
        <pc:spChg chg="add mod">
          <ac:chgData name="JOSSE Erwan" userId="634e30ff-9aa6-4a76-85dd-80f78f5f0f6a" providerId="ADAL" clId="{A78F7FAC-1B80-4AB7-8E00-05E0DE67E8EA}" dt="2022-04-27T11:33:59.261" v="3024" actId="20577"/>
          <ac:spMkLst>
            <pc:docMk/>
            <pc:sldMk cId="3121815836" sldId="2145706432"/>
            <ac:spMk id="8" creationId="{AD84D21C-B71C-4246-B297-313F7C9C8B09}"/>
          </ac:spMkLst>
        </pc:spChg>
        <pc:spChg chg="del mod">
          <ac:chgData name="JOSSE Erwan" userId="634e30ff-9aa6-4a76-85dd-80f78f5f0f6a" providerId="ADAL" clId="{A78F7FAC-1B80-4AB7-8E00-05E0DE67E8EA}" dt="2022-04-20T17:09:17.757" v="1850" actId="478"/>
          <ac:spMkLst>
            <pc:docMk/>
            <pc:sldMk cId="3121815836" sldId="2145706432"/>
            <ac:spMk id="24" creationId="{AFF0BC35-6D8E-4D89-A041-41D8D088BD94}"/>
          </ac:spMkLst>
        </pc:spChg>
        <pc:picChg chg="add mod">
          <ac:chgData name="JOSSE Erwan" userId="634e30ff-9aa6-4a76-85dd-80f78f5f0f6a" providerId="ADAL" clId="{A78F7FAC-1B80-4AB7-8E00-05E0DE67E8EA}" dt="2022-04-27T11:34:19.465" v="3036" actId="207"/>
          <ac:picMkLst>
            <pc:docMk/>
            <pc:sldMk cId="3121815836" sldId="2145706432"/>
            <ac:picMk id="9" creationId="{CAE3B0F2-4C2C-44AC-98EB-B82F0D3E2874}"/>
          </ac:picMkLst>
        </pc:picChg>
        <pc:picChg chg="add mod">
          <ac:chgData name="JOSSE Erwan" userId="634e30ff-9aa6-4a76-85dd-80f78f5f0f6a" providerId="ADAL" clId="{A78F7FAC-1B80-4AB7-8E00-05E0DE67E8EA}" dt="2022-04-27T11:34:19.465" v="3036" actId="207"/>
          <ac:picMkLst>
            <pc:docMk/>
            <pc:sldMk cId="3121815836" sldId="2145706432"/>
            <ac:picMk id="10" creationId="{81A07B27-5B09-4748-AFD2-181641A7C3A0}"/>
          </ac:picMkLst>
        </pc:picChg>
        <pc:picChg chg="mod">
          <ac:chgData name="JOSSE Erwan" userId="634e30ff-9aa6-4a76-85dd-80f78f5f0f6a" providerId="ADAL" clId="{A78F7FAC-1B80-4AB7-8E00-05E0DE67E8EA}" dt="2022-04-27T11:33:30.439" v="3016" actId="1076"/>
          <ac:picMkLst>
            <pc:docMk/>
            <pc:sldMk cId="3121815836" sldId="2145706432"/>
            <ac:picMk id="23" creationId="{1769E95B-486F-49F6-BC00-46526C8D760D}"/>
          </ac:picMkLst>
        </pc:picChg>
      </pc:sldChg>
      <pc:sldChg chg="addSp delSp modSp del mod delAnim modAnim">
        <pc:chgData name="JOSSE Erwan" userId="634e30ff-9aa6-4a76-85dd-80f78f5f0f6a" providerId="ADAL" clId="{A78F7FAC-1B80-4AB7-8E00-05E0DE67E8EA}" dt="2022-04-20T14:28:14.002" v="1195" actId="47"/>
        <pc:sldMkLst>
          <pc:docMk/>
          <pc:sldMk cId="3436647492" sldId="2145706433"/>
        </pc:sldMkLst>
        <pc:spChg chg="mod">
          <ac:chgData name="JOSSE Erwan" userId="634e30ff-9aa6-4a76-85dd-80f78f5f0f6a" providerId="ADAL" clId="{A78F7FAC-1B80-4AB7-8E00-05E0DE67E8EA}" dt="2022-04-20T12:34:15.233" v="361" actId="27636"/>
          <ac:spMkLst>
            <pc:docMk/>
            <pc:sldMk cId="3436647492" sldId="2145706433"/>
            <ac:spMk id="4" creationId="{F6DE00D9-604A-47CC-9776-CBCD4718CE42}"/>
          </ac:spMkLst>
        </pc:spChg>
        <pc:spChg chg="add mod">
          <ac:chgData name="JOSSE Erwan" userId="634e30ff-9aa6-4a76-85dd-80f78f5f0f6a" providerId="ADAL" clId="{A78F7FAC-1B80-4AB7-8E00-05E0DE67E8EA}" dt="2022-04-20T12:49:40.693" v="915" actId="14100"/>
          <ac:spMkLst>
            <pc:docMk/>
            <pc:sldMk cId="3436647492" sldId="2145706433"/>
            <ac:spMk id="5" creationId="{E2D3B785-1018-473A-9676-24CD7CA8395F}"/>
          </ac:spMkLst>
        </pc:spChg>
        <pc:spChg chg="add mod ord">
          <ac:chgData name="JOSSE Erwan" userId="634e30ff-9aa6-4a76-85dd-80f78f5f0f6a" providerId="ADAL" clId="{A78F7FAC-1B80-4AB7-8E00-05E0DE67E8EA}" dt="2022-04-20T12:51:02.798" v="953" actId="14100"/>
          <ac:spMkLst>
            <pc:docMk/>
            <pc:sldMk cId="3436647492" sldId="2145706433"/>
            <ac:spMk id="6" creationId="{62B718F0-E633-4F0B-9CE6-CAA33F22F7EB}"/>
          </ac:spMkLst>
        </pc:spChg>
        <pc:spChg chg="add mod">
          <ac:chgData name="JOSSE Erwan" userId="634e30ff-9aa6-4a76-85dd-80f78f5f0f6a" providerId="ADAL" clId="{A78F7FAC-1B80-4AB7-8E00-05E0DE67E8EA}" dt="2022-04-20T12:52:19.231" v="969" actId="1076"/>
          <ac:spMkLst>
            <pc:docMk/>
            <pc:sldMk cId="3436647492" sldId="2145706433"/>
            <ac:spMk id="9" creationId="{E0B39EB3-1F8E-4621-AF5A-E24306B32294}"/>
          </ac:spMkLst>
        </pc:spChg>
        <pc:spChg chg="add mod">
          <ac:chgData name="JOSSE Erwan" userId="634e30ff-9aa6-4a76-85dd-80f78f5f0f6a" providerId="ADAL" clId="{A78F7FAC-1B80-4AB7-8E00-05E0DE67E8EA}" dt="2022-04-20T12:49:40.693" v="915" actId="14100"/>
          <ac:spMkLst>
            <pc:docMk/>
            <pc:sldMk cId="3436647492" sldId="2145706433"/>
            <ac:spMk id="13" creationId="{EDF52C0D-906D-45D7-8F3C-FD8529965738}"/>
          </ac:spMkLst>
        </pc:spChg>
        <pc:spChg chg="add mod">
          <ac:chgData name="JOSSE Erwan" userId="634e30ff-9aa6-4a76-85dd-80f78f5f0f6a" providerId="ADAL" clId="{A78F7FAC-1B80-4AB7-8E00-05E0DE67E8EA}" dt="2022-04-20T12:49:26.094" v="904" actId="14100"/>
          <ac:spMkLst>
            <pc:docMk/>
            <pc:sldMk cId="3436647492" sldId="2145706433"/>
            <ac:spMk id="14" creationId="{B8982596-A063-4EE6-935F-66891803E36E}"/>
          </ac:spMkLst>
        </pc:spChg>
        <pc:spChg chg="add mod">
          <ac:chgData name="JOSSE Erwan" userId="634e30ff-9aa6-4a76-85dd-80f78f5f0f6a" providerId="ADAL" clId="{A78F7FAC-1B80-4AB7-8E00-05E0DE67E8EA}" dt="2022-04-20T12:50:33.435" v="931" actId="554"/>
          <ac:spMkLst>
            <pc:docMk/>
            <pc:sldMk cId="3436647492" sldId="2145706433"/>
            <ac:spMk id="15" creationId="{AAF4DB8B-1192-478C-8B81-5F438D6C544A}"/>
          </ac:spMkLst>
        </pc:spChg>
        <pc:spChg chg="add del mod">
          <ac:chgData name="JOSSE Erwan" userId="634e30ff-9aa6-4a76-85dd-80f78f5f0f6a" providerId="ADAL" clId="{A78F7FAC-1B80-4AB7-8E00-05E0DE67E8EA}" dt="2022-04-20T12:29:35.811" v="194" actId="478"/>
          <ac:spMkLst>
            <pc:docMk/>
            <pc:sldMk cId="3436647492" sldId="2145706433"/>
            <ac:spMk id="16" creationId="{E6EAB4D1-DBEB-4D16-A77A-DCD3F5330A2F}"/>
          </ac:spMkLst>
        </pc:spChg>
        <pc:spChg chg="add mod">
          <ac:chgData name="JOSSE Erwan" userId="634e30ff-9aa6-4a76-85dd-80f78f5f0f6a" providerId="ADAL" clId="{A78F7FAC-1B80-4AB7-8E00-05E0DE67E8EA}" dt="2022-04-20T12:50:28.571" v="930" actId="555"/>
          <ac:spMkLst>
            <pc:docMk/>
            <pc:sldMk cId="3436647492" sldId="2145706433"/>
            <ac:spMk id="18" creationId="{30EAC4B5-B93C-4BCC-9385-60ED8697727A}"/>
          </ac:spMkLst>
        </pc:spChg>
        <pc:spChg chg="add mod">
          <ac:chgData name="JOSSE Erwan" userId="634e30ff-9aa6-4a76-85dd-80f78f5f0f6a" providerId="ADAL" clId="{A78F7FAC-1B80-4AB7-8E00-05E0DE67E8EA}" dt="2022-04-20T12:50:21.512" v="923" actId="554"/>
          <ac:spMkLst>
            <pc:docMk/>
            <pc:sldMk cId="3436647492" sldId="2145706433"/>
            <ac:spMk id="19" creationId="{0D30C69B-0F15-46D0-ACA7-D49ED8D1137E}"/>
          </ac:spMkLst>
        </pc:spChg>
        <pc:spChg chg="add mod">
          <ac:chgData name="JOSSE Erwan" userId="634e30ff-9aa6-4a76-85dd-80f78f5f0f6a" providerId="ADAL" clId="{A78F7FAC-1B80-4AB7-8E00-05E0DE67E8EA}" dt="2022-04-20T12:50:33.435" v="931" actId="554"/>
          <ac:spMkLst>
            <pc:docMk/>
            <pc:sldMk cId="3436647492" sldId="2145706433"/>
            <ac:spMk id="26" creationId="{0C3125E9-52EE-4AB4-9FC9-0BA30CB89103}"/>
          </ac:spMkLst>
        </pc:spChg>
        <pc:spChg chg="add mod">
          <ac:chgData name="JOSSE Erwan" userId="634e30ff-9aa6-4a76-85dd-80f78f5f0f6a" providerId="ADAL" clId="{A78F7FAC-1B80-4AB7-8E00-05E0DE67E8EA}" dt="2022-04-20T12:50:42.715" v="952" actId="1035"/>
          <ac:spMkLst>
            <pc:docMk/>
            <pc:sldMk cId="3436647492" sldId="2145706433"/>
            <ac:spMk id="27" creationId="{4EE6AB18-39FD-4835-B775-89192A4F428F}"/>
          </ac:spMkLst>
        </pc:spChg>
        <pc:spChg chg="add mod">
          <ac:chgData name="JOSSE Erwan" userId="634e30ff-9aa6-4a76-85dd-80f78f5f0f6a" providerId="ADAL" clId="{A78F7FAC-1B80-4AB7-8E00-05E0DE67E8EA}" dt="2022-04-20T12:50:42.715" v="952" actId="1035"/>
          <ac:spMkLst>
            <pc:docMk/>
            <pc:sldMk cId="3436647492" sldId="2145706433"/>
            <ac:spMk id="28" creationId="{9B50AF55-E1C1-49DA-B016-8D9C6BD9C8C6}"/>
          </ac:spMkLst>
        </pc:spChg>
        <pc:spChg chg="add mod ord">
          <ac:chgData name="JOSSE Erwan" userId="634e30ff-9aa6-4a76-85dd-80f78f5f0f6a" providerId="ADAL" clId="{A78F7FAC-1B80-4AB7-8E00-05E0DE67E8EA}" dt="2022-04-20T12:51:02.798" v="953" actId="14100"/>
          <ac:spMkLst>
            <pc:docMk/>
            <pc:sldMk cId="3436647492" sldId="2145706433"/>
            <ac:spMk id="29" creationId="{1A4FE7D3-F958-47D7-97F9-2421753CFE71}"/>
          </ac:spMkLst>
        </pc:spChg>
        <pc:spChg chg="add mod ord">
          <ac:chgData name="JOSSE Erwan" userId="634e30ff-9aa6-4a76-85dd-80f78f5f0f6a" providerId="ADAL" clId="{A78F7FAC-1B80-4AB7-8E00-05E0DE67E8EA}" dt="2022-04-20T12:51:02.798" v="953" actId="14100"/>
          <ac:spMkLst>
            <pc:docMk/>
            <pc:sldMk cId="3436647492" sldId="2145706433"/>
            <ac:spMk id="30" creationId="{0F1025F2-5F1A-4331-9FE5-7301ECBD46A8}"/>
          </ac:spMkLst>
        </pc:spChg>
        <pc:spChg chg="add mod">
          <ac:chgData name="JOSSE Erwan" userId="634e30ff-9aa6-4a76-85dd-80f78f5f0f6a" providerId="ADAL" clId="{A78F7FAC-1B80-4AB7-8E00-05E0DE67E8EA}" dt="2022-04-20T12:47:56.994" v="796" actId="14100"/>
          <ac:spMkLst>
            <pc:docMk/>
            <pc:sldMk cId="3436647492" sldId="2145706433"/>
            <ac:spMk id="31" creationId="{FB94A20F-9337-42A8-9DE3-E7636ED313DC}"/>
          </ac:spMkLst>
        </pc:spChg>
        <pc:spChg chg="add mod">
          <ac:chgData name="JOSSE Erwan" userId="634e30ff-9aa6-4a76-85dd-80f78f5f0f6a" providerId="ADAL" clId="{A78F7FAC-1B80-4AB7-8E00-05E0DE67E8EA}" dt="2022-04-20T12:52:25.417" v="970" actId="1076"/>
          <ac:spMkLst>
            <pc:docMk/>
            <pc:sldMk cId="3436647492" sldId="2145706433"/>
            <ac:spMk id="63" creationId="{FE6FD918-A43F-49CE-9382-AF983761B57C}"/>
          </ac:spMkLst>
        </pc:spChg>
        <pc:spChg chg="add del mod">
          <ac:chgData name="JOSSE Erwan" userId="634e30ff-9aa6-4a76-85dd-80f78f5f0f6a" providerId="ADAL" clId="{A78F7FAC-1B80-4AB7-8E00-05E0DE67E8EA}" dt="2022-04-20T12:39:09.286" v="493" actId="478"/>
          <ac:spMkLst>
            <pc:docMk/>
            <pc:sldMk cId="3436647492" sldId="2145706433"/>
            <ac:spMk id="64" creationId="{951201A2-2A22-4870-9E69-416D0C7167C2}"/>
          </ac:spMkLst>
        </pc:spChg>
        <pc:spChg chg="add mod">
          <ac:chgData name="JOSSE Erwan" userId="634e30ff-9aa6-4a76-85dd-80f78f5f0f6a" providerId="ADAL" clId="{A78F7FAC-1B80-4AB7-8E00-05E0DE67E8EA}" dt="2022-04-20T12:50:28.571" v="930" actId="555"/>
          <ac:spMkLst>
            <pc:docMk/>
            <pc:sldMk cId="3436647492" sldId="2145706433"/>
            <ac:spMk id="98" creationId="{B989177D-06FB-43BF-B81D-1BCB5F4B86D0}"/>
          </ac:spMkLst>
        </pc:spChg>
        <pc:spChg chg="add mod">
          <ac:chgData name="JOSSE Erwan" userId="634e30ff-9aa6-4a76-85dd-80f78f5f0f6a" providerId="ADAL" clId="{A78F7FAC-1B80-4AB7-8E00-05E0DE67E8EA}" dt="2022-04-20T12:52:52.021" v="1009" actId="1038"/>
          <ac:spMkLst>
            <pc:docMk/>
            <pc:sldMk cId="3436647492" sldId="2145706433"/>
            <ac:spMk id="104" creationId="{A6F5CE97-0F56-4CBD-8F71-B196C39DEC4E}"/>
          </ac:spMkLst>
        </pc:spChg>
        <pc:spChg chg="add mod">
          <ac:chgData name="JOSSE Erwan" userId="634e30ff-9aa6-4a76-85dd-80f78f5f0f6a" providerId="ADAL" clId="{A78F7FAC-1B80-4AB7-8E00-05E0DE67E8EA}" dt="2022-04-20T12:52:08.816" v="968" actId="1036"/>
          <ac:spMkLst>
            <pc:docMk/>
            <pc:sldMk cId="3436647492" sldId="2145706433"/>
            <ac:spMk id="118" creationId="{06141E80-C67D-4703-B8A8-849FB86ECE4B}"/>
          </ac:spMkLst>
        </pc:spChg>
        <pc:spChg chg="add mod">
          <ac:chgData name="JOSSE Erwan" userId="634e30ff-9aa6-4a76-85dd-80f78f5f0f6a" providerId="ADAL" clId="{A78F7FAC-1B80-4AB7-8E00-05E0DE67E8EA}" dt="2022-04-20T12:50:21.512" v="923" actId="554"/>
          <ac:spMkLst>
            <pc:docMk/>
            <pc:sldMk cId="3436647492" sldId="2145706433"/>
            <ac:spMk id="143" creationId="{6BBED024-3212-4C49-8286-59B9B8903E2B}"/>
          </ac:spMkLst>
        </pc:spChg>
        <pc:spChg chg="add mod">
          <ac:chgData name="JOSSE Erwan" userId="634e30ff-9aa6-4a76-85dd-80f78f5f0f6a" providerId="ADAL" clId="{A78F7FAC-1B80-4AB7-8E00-05E0DE67E8EA}" dt="2022-04-20T12:50:42.715" v="952" actId="1035"/>
          <ac:spMkLst>
            <pc:docMk/>
            <pc:sldMk cId="3436647492" sldId="2145706433"/>
            <ac:spMk id="158" creationId="{F66879E9-6080-4D8B-B6BF-D92BBEAD861B}"/>
          </ac:spMkLst>
        </pc:spChg>
        <pc:spChg chg="add mod">
          <ac:chgData name="JOSSE Erwan" userId="634e30ff-9aa6-4a76-85dd-80f78f5f0f6a" providerId="ADAL" clId="{A78F7FAC-1B80-4AB7-8E00-05E0DE67E8EA}" dt="2022-04-20T12:50:42.715" v="952" actId="1035"/>
          <ac:spMkLst>
            <pc:docMk/>
            <pc:sldMk cId="3436647492" sldId="2145706433"/>
            <ac:spMk id="159" creationId="{78B24EEA-E511-4277-A561-C4D9B95F2672}"/>
          </ac:spMkLst>
        </pc:spChg>
        <pc:spChg chg="add mod">
          <ac:chgData name="JOSSE Erwan" userId="634e30ff-9aa6-4a76-85dd-80f78f5f0f6a" providerId="ADAL" clId="{A78F7FAC-1B80-4AB7-8E00-05E0DE67E8EA}" dt="2022-04-20T12:47:54.319" v="795" actId="14100"/>
          <ac:spMkLst>
            <pc:docMk/>
            <pc:sldMk cId="3436647492" sldId="2145706433"/>
            <ac:spMk id="160" creationId="{B30AF001-5E60-4148-B824-A60CD96920BF}"/>
          </ac:spMkLst>
        </pc:spChg>
        <pc:spChg chg="add mod">
          <ac:chgData name="JOSSE Erwan" userId="634e30ff-9aa6-4a76-85dd-80f78f5f0f6a" providerId="ADAL" clId="{A78F7FAC-1B80-4AB7-8E00-05E0DE67E8EA}" dt="2022-04-20T12:52:32.030" v="972" actId="1076"/>
          <ac:spMkLst>
            <pc:docMk/>
            <pc:sldMk cId="3436647492" sldId="2145706433"/>
            <ac:spMk id="191" creationId="{B98D7742-641F-4D84-850C-901BD12227B2}"/>
          </ac:spMkLst>
        </pc:spChg>
        <pc:spChg chg="add del mod">
          <ac:chgData name="JOSSE Erwan" userId="634e30ff-9aa6-4a76-85dd-80f78f5f0f6a" providerId="ADAL" clId="{A78F7FAC-1B80-4AB7-8E00-05E0DE67E8EA}" dt="2022-04-20T12:53:01.518" v="1013" actId="478"/>
          <ac:spMkLst>
            <pc:docMk/>
            <pc:sldMk cId="3436647492" sldId="2145706433"/>
            <ac:spMk id="192" creationId="{ABDA5C8C-26D3-4AD0-8352-801CEB0A9341}"/>
          </ac:spMkLst>
        </pc:spChg>
        <pc:picChg chg="del">
          <ac:chgData name="JOSSE Erwan" userId="634e30ff-9aa6-4a76-85dd-80f78f5f0f6a" providerId="ADAL" clId="{A78F7FAC-1B80-4AB7-8E00-05E0DE67E8EA}" dt="2022-04-20T12:25:39.577" v="0" actId="478"/>
          <ac:picMkLst>
            <pc:docMk/>
            <pc:sldMk cId="3436647492" sldId="2145706433"/>
            <ac:picMk id="17" creationId="{E9A37F27-5CBA-4C1B-9847-6FCA4FAB09E2}"/>
          </ac:picMkLst>
        </pc:picChg>
        <pc:picChg chg="del">
          <ac:chgData name="JOSSE Erwan" userId="634e30ff-9aa6-4a76-85dd-80f78f5f0f6a" providerId="ADAL" clId="{A78F7FAC-1B80-4AB7-8E00-05E0DE67E8EA}" dt="2022-04-20T12:25:52.315" v="1" actId="478"/>
          <ac:picMkLst>
            <pc:docMk/>
            <pc:sldMk cId="3436647492" sldId="2145706433"/>
            <ac:picMk id="20" creationId="{692CF203-92F3-4916-8138-53B0A9E48A31}"/>
          </ac:picMkLst>
        </pc:picChg>
        <pc:picChg chg="del">
          <ac:chgData name="JOSSE Erwan" userId="634e30ff-9aa6-4a76-85dd-80f78f5f0f6a" providerId="ADAL" clId="{A78F7FAC-1B80-4AB7-8E00-05E0DE67E8EA}" dt="2022-04-20T12:25:52.315" v="1" actId="478"/>
          <ac:picMkLst>
            <pc:docMk/>
            <pc:sldMk cId="3436647492" sldId="2145706433"/>
            <ac:picMk id="21" creationId="{6B553B35-F667-4594-8C67-0DA3C126A6F3}"/>
          </ac:picMkLst>
        </pc:picChg>
        <pc:picChg chg="del">
          <ac:chgData name="JOSSE Erwan" userId="634e30ff-9aa6-4a76-85dd-80f78f5f0f6a" providerId="ADAL" clId="{A78F7FAC-1B80-4AB7-8E00-05E0DE67E8EA}" dt="2022-04-20T12:25:52.315" v="1" actId="478"/>
          <ac:picMkLst>
            <pc:docMk/>
            <pc:sldMk cId="3436647492" sldId="2145706433"/>
            <ac:picMk id="22" creationId="{6418C774-50FC-45C4-92B1-CFABE03BC1C5}"/>
          </ac:picMkLst>
        </pc:picChg>
        <pc:picChg chg="del">
          <ac:chgData name="JOSSE Erwan" userId="634e30ff-9aa6-4a76-85dd-80f78f5f0f6a" providerId="ADAL" clId="{A78F7FAC-1B80-4AB7-8E00-05E0DE67E8EA}" dt="2022-04-20T12:25:52.315" v="1" actId="478"/>
          <ac:picMkLst>
            <pc:docMk/>
            <pc:sldMk cId="3436647492" sldId="2145706433"/>
            <ac:picMk id="23" creationId="{B6E6CDB5-3EF2-4490-995D-C19358D82FC6}"/>
          </ac:picMkLst>
        </pc:picChg>
        <pc:picChg chg="del">
          <ac:chgData name="JOSSE Erwan" userId="634e30ff-9aa6-4a76-85dd-80f78f5f0f6a" providerId="ADAL" clId="{A78F7FAC-1B80-4AB7-8E00-05E0DE67E8EA}" dt="2022-04-20T12:25:52.315" v="1" actId="478"/>
          <ac:picMkLst>
            <pc:docMk/>
            <pc:sldMk cId="3436647492" sldId="2145706433"/>
            <ac:picMk id="24" creationId="{097EB6FC-3536-47A9-9584-8AB3A727EE13}"/>
          </ac:picMkLst>
        </pc:picChg>
        <pc:picChg chg="del">
          <ac:chgData name="JOSSE Erwan" userId="634e30ff-9aa6-4a76-85dd-80f78f5f0f6a" providerId="ADAL" clId="{A78F7FAC-1B80-4AB7-8E00-05E0DE67E8EA}" dt="2022-04-20T12:25:52.315" v="1" actId="478"/>
          <ac:picMkLst>
            <pc:docMk/>
            <pc:sldMk cId="3436647492" sldId="2145706433"/>
            <ac:picMk id="25" creationId="{D81C1A04-7048-46CC-B666-40D8A9D3DF20}"/>
          </ac:picMkLst>
        </pc:picChg>
        <pc:cxnChg chg="add mod">
          <ac:chgData name="JOSSE Erwan" userId="634e30ff-9aa6-4a76-85dd-80f78f5f0f6a" providerId="ADAL" clId="{A78F7FAC-1B80-4AB7-8E00-05E0DE67E8EA}" dt="2022-04-20T12:51:50.111" v="958" actId="1582"/>
          <ac:cxnSpMkLst>
            <pc:docMk/>
            <pc:sldMk cId="3436647492" sldId="2145706433"/>
            <ac:cxnSpMk id="8" creationId="{51D26F48-2C47-4A8A-8E7C-EAB477770007}"/>
          </ac:cxnSpMkLst>
        </pc:cxnChg>
        <pc:cxnChg chg="add mod">
          <ac:chgData name="JOSSE Erwan" userId="634e30ff-9aa6-4a76-85dd-80f78f5f0f6a" providerId="ADAL" clId="{A78F7FAC-1B80-4AB7-8E00-05E0DE67E8EA}" dt="2022-04-20T12:51:50.111" v="958" actId="1582"/>
          <ac:cxnSpMkLst>
            <pc:docMk/>
            <pc:sldMk cId="3436647492" sldId="2145706433"/>
            <ac:cxnSpMk id="32" creationId="{B924D193-FE6F-489F-91BC-551E85EFDBDE}"/>
          </ac:cxnSpMkLst>
        </pc:cxnChg>
        <pc:cxnChg chg="add mod">
          <ac:chgData name="JOSSE Erwan" userId="634e30ff-9aa6-4a76-85dd-80f78f5f0f6a" providerId="ADAL" clId="{A78F7FAC-1B80-4AB7-8E00-05E0DE67E8EA}" dt="2022-04-20T12:52:08.816" v="968" actId="1036"/>
          <ac:cxnSpMkLst>
            <pc:docMk/>
            <pc:sldMk cId="3436647492" sldId="2145706433"/>
            <ac:cxnSpMk id="33" creationId="{C8F256D8-8435-4656-8318-A7D0F6CF8F44}"/>
          </ac:cxnSpMkLst>
        </pc:cxnChg>
        <pc:cxnChg chg="add del mod">
          <ac:chgData name="JOSSE Erwan" userId="634e30ff-9aa6-4a76-85dd-80f78f5f0f6a" providerId="ADAL" clId="{A78F7FAC-1B80-4AB7-8E00-05E0DE67E8EA}" dt="2022-04-20T12:43:52.602" v="605" actId="478"/>
          <ac:cxnSpMkLst>
            <pc:docMk/>
            <pc:sldMk cId="3436647492" sldId="2145706433"/>
            <ac:cxnSpMk id="37" creationId="{C32E574C-AA37-4617-83EF-ECC8281F8B37}"/>
          </ac:cxnSpMkLst>
        </pc:cxnChg>
        <pc:cxnChg chg="add del mod">
          <ac:chgData name="JOSSE Erwan" userId="634e30ff-9aa6-4a76-85dd-80f78f5f0f6a" providerId="ADAL" clId="{A78F7FAC-1B80-4AB7-8E00-05E0DE67E8EA}" dt="2022-04-20T12:44:35.181" v="625" actId="478"/>
          <ac:cxnSpMkLst>
            <pc:docMk/>
            <pc:sldMk cId="3436647492" sldId="2145706433"/>
            <ac:cxnSpMk id="41" creationId="{26784E1B-8A8D-455F-AA7B-1D1F70708070}"/>
          </ac:cxnSpMkLst>
        </pc:cxnChg>
        <pc:cxnChg chg="add mod">
          <ac:chgData name="JOSSE Erwan" userId="634e30ff-9aa6-4a76-85dd-80f78f5f0f6a" providerId="ADAL" clId="{A78F7FAC-1B80-4AB7-8E00-05E0DE67E8EA}" dt="2022-04-20T12:51:50.111" v="958" actId="1582"/>
          <ac:cxnSpMkLst>
            <pc:docMk/>
            <pc:sldMk cId="3436647492" sldId="2145706433"/>
            <ac:cxnSpMk id="49" creationId="{D7974D90-4EDC-43BE-8EDF-FBFA07358E79}"/>
          </ac:cxnSpMkLst>
        </pc:cxnChg>
        <pc:cxnChg chg="add mod">
          <ac:chgData name="JOSSE Erwan" userId="634e30ff-9aa6-4a76-85dd-80f78f5f0f6a" providerId="ADAL" clId="{A78F7FAC-1B80-4AB7-8E00-05E0DE67E8EA}" dt="2022-04-20T12:51:50.111" v="958" actId="1582"/>
          <ac:cxnSpMkLst>
            <pc:docMk/>
            <pc:sldMk cId="3436647492" sldId="2145706433"/>
            <ac:cxnSpMk id="57" creationId="{5B34D811-2F15-47D6-9578-257D55747530}"/>
          </ac:cxnSpMkLst>
        </pc:cxnChg>
        <pc:cxnChg chg="add del mod">
          <ac:chgData name="JOSSE Erwan" userId="634e30ff-9aa6-4a76-85dd-80f78f5f0f6a" providerId="ADAL" clId="{A78F7FAC-1B80-4AB7-8E00-05E0DE67E8EA}" dt="2022-04-20T12:41:24.518" v="531" actId="478"/>
          <ac:cxnSpMkLst>
            <pc:docMk/>
            <pc:sldMk cId="3436647492" sldId="2145706433"/>
            <ac:cxnSpMk id="71" creationId="{BC1C7313-F9BB-4D7C-82E1-9970711D18A7}"/>
          </ac:cxnSpMkLst>
        </pc:cxnChg>
        <pc:cxnChg chg="add del mod">
          <ac:chgData name="JOSSE Erwan" userId="634e30ff-9aa6-4a76-85dd-80f78f5f0f6a" providerId="ADAL" clId="{A78F7FAC-1B80-4AB7-8E00-05E0DE67E8EA}" dt="2022-04-20T12:41:23.545" v="530" actId="478"/>
          <ac:cxnSpMkLst>
            <pc:docMk/>
            <pc:sldMk cId="3436647492" sldId="2145706433"/>
            <ac:cxnSpMk id="74" creationId="{84AE9250-8833-40BA-AF79-F54A22C81A82}"/>
          </ac:cxnSpMkLst>
        </pc:cxnChg>
        <pc:cxnChg chg="add mod">
          <ac:chgData name="JOSSE Erwan" userId="634e30ff-9aa6-4a76-85dd-80f78f5f0f6a" providerId="ADAL" clId="{A78F7FAC-1B80-4AB7-8E00-05E0DE67E8EA}" dt="2022-04-20T12:52:08.816" v="968" actId="1036"/>
          <ac:cxnSpMkLst>
            <pc:docMk/>
            <pc:sldMk cId="3436647492" sldId="2145706433"/>
            <ac:cxnSpMk id="101" creationId="{3CC71C92-C69F-4B95-BC09-29FD8371DF46}"/>
          </ac:cxnSpMkLst>
        </pc:cxnChg>
        <pc:cxnChg chg="add mod">
          <ac:chgData name="JOSSE Erwan" userId="634e30ff-9aa6-4a76-85dd-80f78f5f0f6a" providerId="ADAL" clId="{A78F7FAC-1B80-4AB7-8E00-05E0DE67E8EA}" dt="2022-04-20T12:52:08.816" v="968" actId="1036"/>
          <ac:cxnSpMkLst>
            <pc:docMk/>
            <pc:sldMk cId="3436647492" sldId="2145706433"/>
            <ac:cxnSpMk id="126" creationId="{465DFB61-3BA2-40CB-BF1E-25500A3262AD}"/>
          </ac:cxnSpMkLst>
        </pc:cxnChg>
        <pc:cxnChg chg="add del mod">
          <ac:chgData name="JOSSE Erwan" userId="634e30ff-9aa6-4a76-85dd-80f78f5f0f6a" providerId="ADAL" clId="{A78F7FAC-1B80-4AB7-8E00-05E0DE67E8EA}" dt="2022-04-20T12:43:53.447" v="606" actId="478"/>
          <ac:cxnSpMkLst>
            <pc:docMk/>
            <pc:sldMk cId="3436647492" sldId="2145706433"/>
            <ac:cxnSpMk id="134" creationId="{25F991DD-70FA-48AD-B457-2DB712A63D0A}"/>
          </ac:cxnSpMkLst>
        </pc:cxnChg>
        <pc:cxnChg chg="add mod">
          <ac:chgData name="JOSSE Erwan" userId="634e30ff-9aa6-4a76-85dd-80f78f5f0f6a" providerId="ADAL" clId="{A78F7FAC-1B80-4AB7-8E00-05E0DE67E8EA}" dt="2022-04-20T12:52:08.816" v="968" actId="1036"/>
          <ac:cxnSpMkLst>
            <pc:docMk/>
            <pc:sldMk cId="3436647492" sldId="2145706433"/>
            <ac:cxnSpMk id="137" creationId="{04F79DD3-39D7-428D-8362-BF2EB5836F10}"/>
          </ac:cxnSpMkLst>
        </pc:cxnChg>
        <pc:cxnChg chg="add mod">
          <ac:chgData name="JOSSE Erwan" userId="634e30ff-9aa6-4a76-85dd-80f78f5f0f6a" providerId="ADAL" clId="{A78F7FAC-1B80-4AB7-8E00-05E0DE67E8EA}" dt="2022-04-20T12:51:50.111" v="958" actId="1582"/>
          <ac:cxnSpMkLst>
            <pc:docMk/>
            <pc:sldMk cId="3436647492" sldId="2145706433"/>
            <ac:cxnSpMk id="145" creationId="{9CBAD5A9-D466-40F3-919D-84C093A5118A}"/>
          </ac:cxnSpMkLst>
        </pc:cxnChg>
        <pc:cxnChg chg="add mod">
          <ac:chgData name="JOSSE Erwan" userId="634e30ff-9aa6-4a76-85dd-80f78f5f0f6a" providerId="ADAL" clId="{A78F7FAC-1B80-4AB7-8E00-05E0DE67E8EA}" dt="2022-04-20T12:51:50.111" v="958" actId="1582"/>
          <ac:cxnSpMkLst>
            <pc:docMk/>
            <pc:sldMk cId="3436647492" sldId="2145706433"/>
            <ac:cxnSpMk id="148" creationId="{4448BC7C-95CB-4F22-94FC-47747B58C36C}"/>
          </ac:cxnSpMkLst>
        </pc:cxnChg>
        <pc:cxnChg chg="add mod">
          <ac:chgData name="JOSSE Erwan" userId="634e30ff-9aa6-4a76-85dd-80f78f5f0f6a" providerId="ADAL" clId="{A78F7FAC-1B80-4AB7-8E00-05E0DE67E8EA}" dt="2022-04-20T12:51:50.111" v="958" actId="1582"/>
          <ac:cxnSpMkLst>
            <pc:docMk/>
            <pc:sldMk cId="3436647492" sldId="2145706433"/>
            <ac:cxnSpMk id="152" creationId="{FAEC4839-68AD-4726-B0D1-D1CA1C21EA93}"/>
          </ac:cxnSpMkLst>
        </pc:cxnChg>
        <pc:cxnChg chg="add mod">
          <ac:chgData name="JOSSE Erwan" userId="634e30ff-9aa6-4a76-85dd-80f78f5f0f6a" providerId="ADAL" clId="{A78F7FAC-1B80-4AB7-8E00-05E0DE67E8EA}" dt="2022-04-20T12:51:50.111" v="958" actId="1582"/>
          <ac:cxnSpMkLst>
            <pc:docMk/>
            <pc:sldMk cId="3436647492" sldId="2145706433"/>
            <ac:cxnSpMk id="155" creationId="{3B6AF6C4-6258-4070-B688-473FDB6631DC}"/>
          </ac:cxnSpMkLst>
        </pc:cxnChg>
        <pc:cxnChg chg="add mod">
          <ac:chgData name="JOSSE Erwan" userId="634e30ff-9aa6-4a76-85dd-80f78f5f0f6a" providerId="ADAL" clId="{A78F7FAC-1B80-4AB7-8E00-05E0DE67E8EA}" dt="2022-04-20T12:50:42.715" v="952" actId="1035"/>
          <ac:cxnSpMkLst>
            <pc:docMk/>
            <pc:sldMk cId="3436647492" sldId="2145706433"/>
            <ac:cxnSpMk id="161" creationId="{E531D79B-5978-4224-80C4-8746B3886012}"/>
          </ac:cxnSpMkLst>
        </pc:cxnChg>
        <pc:cxnChg chg="add mod">
          <ac:chgData name="JOSSE Erwan" userId="634e30ff-9aa6-4a76-85dd-80f78f5f0f6a" providerId="ADAL" clId="{A78F7FAC-1B80-4AB7-8E00-05E0DE67E8EA}" dt="2022-04-20T12:51:50.111" v="958" actId="1582"/>
          <ac:cxnSpMkLst>
            <pc:docMk/>
            <pc:sldMk cId="3436647492" sldId="2145706433"/>
            <ac:cxnSpMk id="165" creationId="{6F5804D5-72AF-41C8-A8F7-2390D8EB2E3E}"/>
          </ac:cxnSpMkLst>
        </pc:cxnChg>
        <pc:cxnChg chg="add mod">
          <ac:chgData name="JOSSE Erwan" userId="634e30ff-9aa6-4a76-85dd-80f78f5f0f6a" providerId="ADAL" clId="{A78F7FAC-1B80-4AB7-8E00-05E0DE67E8EA}" dt="2022-04-20T12:51:50.111" v="958" actId="1582"/>
          <ac:cxnSpMkLst>
            <pc:docMk/>
            <pc:sldMk cId="3436647492" sldId="2145706433"/>
            <ac:cxnSpMk id="168" creationId="{9B2761D2-3586-4740-B6D5-F016DDA37DF1}"/>
          </ac:cxnSpMkLst>
        </pc:cxnChg>
        <pc:cxnChg chg="add del mod">
          <ac:chgData name="JOSSE Erwan" userId="634e30ff-9aa6-4a76-85dd-80f78f5f0f6a" providerId="ADAL" clId="{A78F7FAC-1B80-4AB7-8E00-05E0DE67E8EA}" dt="2022-04-20T12:48:29.373" v="812" actId="478"/>
          <ac:cxnSpMkLst>
            <pc:docMk/>
            <pc:sldMk cId="3436647492" sldId="2145706433"/>
            <ac:cxnSpMk id="172" creationId="{97067A93-3509-436E-8292-057A0B8055A8}"/>
          </ac:cxnSpMkLst>
        </pc:cxnChg>
        <pc:cxnChg chg="add mod">
          <ac:chgData name="JOSSE Erwan" userId="634e30ff-9aa6-4a76-85dd-80f78f5f0f6a" providerId="ADAL" clId="{A78F7FAC-1B80-4AB7-8E00-05E0DE67E8EA}" dt="2022-04-20T12:51:50.111" v="958" actId="1582"/>
          <ac:cxnSpMkLst>
            <pc:docMk/>
            <pc:sldMk cId="3436647492" sldId="2145706433"/>
            <ac:cxnSpMk id="176" creationId="{D317524D-F62A-4742-A1B8-7A79F341E83B}"/>
          </ac:cxnSpMkLst>
        </pc:cxnChg>
        <pc:cxnChg chg="add mod">
          <ac:chgData name="JOSSE Erwan" userId="634e30ff-9aa6-4a76-85dd-80f78f5f0f6a" providerId="ADAL" clId="{A78F7FAC-1B80-4AB7-8E00-05E0DE67E8EA}" dt="2022-04-20T12:51:50.111" v="958" actId="1582"/>
          <ac:cxnSpMkLst>
            <pc:docMk/>
            <pc:sldMk cId="3436647492" sldId="2145706433"/>
            <ac:cxnSpMk id="184" creationId="{1E9FF731-C58D-4011-A524-9ABB95FEC541}"/>
          </ac:cxnSpMkLst>
        </pc:cxnChg>
      </pc:sldChg>
      <pc:sldChg chg="delSp modSp mod modAnim delCm">
        <pc:chgData name="JOSSE Erwan" userId="634e30ff-9aa6-4a76-85dd-80f78f5f0f6a" providerId="ADAL" clId="{A78F7FAC-1B80-4AB7-8E00-05E0DE67E8EA}" dt="2022-04-27T11:50:33.533" v="3111" actId="403"/>
        <pc:sldMkLst>
          <pc:docMk/>
          <pc:sldMk cId="768873104" sldId="2145706435"/>
        </pc:sldMkLst>
        <pc:spChg chg="del">
          <ac:chgData name="JOSSE Erwan" userId="634e30ff-9aa6-4a76-85dd-80f78f5f0f6a" providerId="ADAL" clId="{A78F7FAC-1B80-4AB7-8E00-05E0DE67E8EA}" dt="2022-04-20T17:02:59.318" v="1728" actId="478"/>
          <ac:spMkLst>
            <pc:docMk/>
            <pc:sldMk cId="768873104" sldId="2145706435"/>
            <ac:spMk id="2" creationId="{922EDD58-C037-4E7C-95EB-3B1CCB6BE0BF}"/>
          </ac:spMkLst>
        </pc:spChg>
        <pc:spChg chg="mod">
          <ac:chgData name="JOSSE Erwan" userId="634e30ff-9aa6-4a76-85dd-80f78f5f0f6a" providerId="ADAL" clId="{A78F7FAC-1B80-4AB7-8E00-05E0DE67E8EA}" dt="2022-04-27T11:50:33.533" v="3111" actId="403"/>
          <ac:spMkLst>
            <pc:docMk/>
            <pc:sldMk cId="768873104" sldId="2145706435"/>
            <ac:spMk id="4" creationId="{F6DE00D9-604A-47CC-9776-CBCD4718CE42}"/>
          </ac:spMkLst>
        </pc:spChg>
        <pc:spChg chg="mod">
          <ac:chgData name="JOSSE Erwan" userId="634e30ff-9aa6-4a76-85dd-80f78f5f0f6a" providerId="ADAL" clId="{A78F7FAC-1B80-4AB7-8E00-05E0DE67E8EA}" dt="2022-04-20T17:02:33.674" v="1720" actId="408"/>
          <ac:spMkLst>
            <pc:docMk/>
            <pc:sldMk cId="768873104" sldId="2145706435"/>
            <ac:spMk id="34" creationId="{9CDC6CBC-FAEB-4070-82B3-24E2DBD2D38C}"/>
          </ac:spMkLst>
        </pc:spChg>
        <pc:spChg chg="mod">
          <ac:chgData name="JOSSE Erwan" userId="634e30ff-9aa6-4a76-85dd-80f78f5f0f6a" providerId="ADAL" clId="{A78F7FAC-1B80-4AB7-8E00-05E0DE67E8EA}" dt="2022-04-20T17:02:57.058" v="1727" actId="20577"/>
          <ac:spMkLst>
            <pc:docMk/>
            <pc:sldMk cId="768873104" sldId="2145706435"/>
            <ac:spMk id="35" creationId="{B74EBF7E-405B-4EDD-818D-2DEEC15F6014}"/>
          </ac:spMkLst>
        </pc:spChg>
        <pc:spChg chg="mod">
          <ac:chgData name="JOSSE Erwan" userId="634e30ff-9aa6-4a76-85dd-80f78f5f0f6a" providerId="ADAL" clId="{A78F7FAC-1B80-4AB7-8E00-05E0DE67E8EA}" dt="2022-04-20T17:03:18.308" v="1789" actId="20577"/>
          <ac:spMkLst>
            <pc:docMk/>
            <pc:sldMk cId="768873104" sldId="2145706435"/>
            <ac:spMk id="36" creationId="{1B47EDAB-91A2-4E49-8B67-32FD5CE9DECF}"/>
          </ac:spMkLst>
        </pc:spChg>
        <pc:spChg chg="mod">
          <ac:chgData name="JOSSE Erwan" userId="634e30ff-9aa6-4a76-85dd-80f78f5f0f6a" providerId="ADAL" clId="{A78F7FAC-1B80-4AB7-8E00-05E0DE67E8EA}" dt="2022-04-20T17:03:37.109" v="1834" actId="20577"/>
          <ac:spMkLst>
            <pc:docMk/>
            <pc:sldMk cId="768873104" sldId="2145706435"/>
            <ac:spMk id="38" creationId="{3F8927D4-5215-43A2-9518-7E1AA79A60A7}"/>
          </ac:spMkLst>
        </pc:spChg>
        <pc:spChg chg="mod">
          <ac:chgData name="JOSSE Erwan" userId="634e30ff-9aa6-4a76-85dd-80f78f5f0f6a" providerId="ADAL" clId="{A78F7FAC-1B80-4AB7-8E00-05E0DE67E8EA}" dt="2022-04-20T17:02:04.101" v="1631" actId="1076"/>
          <ac:spMkLst>
            <pc:docMk/>
            <pc:sldMk cId="768873104" sldId="2145706435"/>
            <ac:spMk id="44" creationId="{BA4E9439-245F-4D17-8E16-982AE9C69BCD}"/>
          </ac:spMkLst>
        </pc:spChg>
        <pc:spChg chg="mod">
          <ac:chgData name="JOSSE Erwan" userId="634e30ff-9aa6-4a76-85dd-80f78f5f0f6a" providerId="ADAL" clId="{A78F7FAC-1B80-4AB7-8E00-05E0DE67E8EA}" dt="2022-04-20T17:02:28.049" v="1719" actId="408"/>
          <ac:spMkLst>
            <pc:docMk/>
            <pc:sldMk cId="768873104" sldId="2145706435"/>
            <ac:spMk id="45" creationId="{3CCE3233-29A8-42AC-8EA1-8A958310DAC0}"/>
          </ac:spMkLst>
        </pc:spChg>
        <pc:spChg chg="mod">
          <ac:chgData name="JOSSE Erwan" userId="634e30ff-9aa6-4a76-85dd-80f78f5f0f6a" providerId="ADAL" clId="{A78F7FAC-1B80-4AB7-8E00-05E0DE67E8EA}" dt="2022-04-20T17:02:28.049" v="1719" actId="408"/>
          <ac:spMkLst>
            <pc:docMk/>
            <pc:sldMk cId="768873104" sldId="2145706435"/>
            <ac:spMk id="46" creationId="{A8144EE9-3D89-4382-B639-D96F8759E114}"/>
          </ac:spMkLst>
        </pc:spChg>
        <pc:spChg chg="mod">
          <ac:chgData name="JOSSE Erwan" userId="634e30ff-9aa6-4a76-85dd-80f78f5f0f6a" providerId="ADAL" clId="{A78F7FAC-1B80-4AB7-8E00-05E0DE67E8EA}" dt="2022-04-20T17:02:11.569" v="1669" actId="1037"/>
          <ac:spMkLst>
            <pc:docMk/>
            <pc:sldMk cId="768873104" sldId="2145706435"/>
            <ac:spMk id="47" creationId="{9B18AA5E-F602-4E6D-A175-A7C6525A7F73}"/>
          </ac:spMkLst>
        </pc:spChg>
        <pc:picChg chg="mod">
          <ac:chgData name="JOSSE Erwan" userId="634e30ff-9aa6-4a76-85dd-80f78f5f0f6a" providerId="ADAL" clId="{A78F7FAC-1B80-4AB7-8E00-05E0DE67E8EA}" dt="2022-04-20T17:02:41.764" v="1723" actId="1076"/>
          <ac:picMkLst>
            <pc:docMk/>
            <pc:sldMk cId="768873104" sldId="2145706435"/>
            <ac:picMk id="48" creationId="{C61790B2-BE10-42AD-BEBB-1D4F70236D82}"/>
          </ac:picMkLst>
        </pc:picChg>
        <pc:picChg chg="mod">
          <ac:chgData name="JOSSE Erwan" userId="634e30ff-9aa6-4a76-85dd-80f78f5f0f6a" providerId="ADAL" clId="{A78F7FAC-1B80-4AB7-8E00-05E0DE67E8EA}" dt="2022-04-20T17:02:44.110" v="1724" actId="1076"/>
          <ac:picMkLst>
            <pc:docMk/>
            <pc:sldMk cId="768873104" sldId="2145706435"/>
            <ac:picMk id="49" creationId="{101CB3E4-5D17-4338-8319-06029D0A8984}"/>
          </ac:picMkLst>
        </pc:picChg>
        <pc:picChg chg="mod">
          <ac:chgData name="JOSSE Erwan" userId="634e30ff-9aa6-4a76-85dd-80f78f5f0f6a" providerId="ADAL" clId="{A78F7FAC-1B80-4AB7-8E00-05E0DE67E8EA}" dt="2022-04-20T17:02:36.446" v="1721" actId="1076"/>
          <ac:picMkLst>
            <pc:docMk/>
            <pc:sldMk cId="768873104" sldId="2145706435"/>
            <ac:picMk id="51" creationId="{F17A64C7-C3BA-4D5D-AB38-BDEE2E5E7C22}"/>
          </ac:picMkLst>
        </pc:picChg>
        <pc:picChg chg="mod">
          <ac:chgData name="JOSSE Erwan" userId="634e30ff-9aa6-4a76-85dd-80f78f5f0f6a" providerId="ADAL" clId="{A78F7FAC-1B80-4AB7-8E00-05E0DE67E8EA}" dt="2022-04-20T17:02:38.876" v="1722" actId="1076"/>
          <ac:picMkLst>
            <pc:docMk/>
            <pc:sldMk cId="768873104" sldId="2145706435"/>
            <ac:picMk id="54" creationId="{3000556A-71CD-4866-8C95-78DD864F509C}"/>
          </ac:picMkLst>
        </pc:picChg>
      </pc:sldChg>
      <pc:sldChg chg="addSp delSp modSp mod modAnim">
        <pc:chgData name="JOSSE Erwan" userId="634e30ff-9aa6-4a76-85dd-80f78f5f0f6a" providerId="ADAL" clId="{A78F7FAC-1B80-4AB7-8E00-05E0DE67E8EA}" dt="2022-04-29T14:09:40.639" v="8432"/>
        <pc:sldMkLst>
          <pc:docMk/>
          <pc:sldMk cId="2679552736" sldId="2145706436"/>
        </pc:sldMkLst>
        <pc:spChg chg="add del mod">
          <ac:chgData name="JOSSE Erwan" userId="634e30ff-9aa6-4a76-85dd-80f78f5f0f6a" providerId="ADAL" clId="{A78F7FAC-1B80-4AB7-8E00-05E0DE67E8EA}" dt="2022-04-27T12:29:21.591" v="5744" actId="6549"/>
          <ac:spMkLst>
            <pc:docMk/>
            <pc:sldMk cId="2679552736" sldId="2145706436"/>
            <ac:spMk id="4" creationId="{F6DE00D9-604A-47CC-9776-CBCD4718CE42}"/>
          </ac:spMkLst>
        </pc:spChg>
        <pc:spChg chg="add del mod">
          <ac:chgData name="JOSSE Erwan" userId="634e30ff-9aa6-4a76-85dd-80f78f5f0f6a" providerId="ADAL" clId="{A78F7FAC-1B80-4AB7-8E00-05E0DE67E8EA}" dt="2022-04-27T11:41:31.433" v="3085" actId="478"/>
          <ac:spMkLst>
            <pc:docMk/>
            <pc:sldMk cId="2679552736" sldId="2145706436"/>
            <ac:spMk id="6" creationId="{D47683C7-7038-4BE4-ACEF-4E83D05AA049}"/>
          </ac:spMkLst>
        </pc:spChg>
        <pc:spChg chg="add del mod">
          <ac:chgData name="JOSSE Erwan" userId="634e30ff-9aa6-4a76-85dd-80f78f5f0f6a" providerId="ADAL" clId="{A78F7FAC-1B80-4AB7-8E00-05E0DE67E8EA}" dt="2022-04-27T11:41:56.491" v="3097" actId="478"/>
          <ac:spMkLst>
            <pc:docMk/>
            <pc:sldMk cId="2679552736" sldId="2145706436"/>
            <ac:spMk id="7" creationId="{B9A2B3A8-1C4D-4347-B4B2-39A46F661055}"/>
          </ac:spMkLst>
        </pc:spChg>
        <pc:spChg chg="add del mod">
          <ac:chgData name="JOSSE Erwan" userId="634e30ff-9aa6-4a76-85dd-80f78f5f0f6a" providerId="ADAL" clId="{A78F7FAC-1B80-4AB7-8E00-05E0DE67E8EA}" dt="2022-04-27T11:41:56.491" v="3097" actId="478"/>
          <ac:spMkLst>
            <pc:docMk/>
            <pc:sldMk cId="2679552736" sldId="2145706436"/>
            <ac:spMk id="8" creationId="{E4430055-10AD-4563-AE73-6778AFADF259}"/>
          </ac:spMkLst>
        </pc:spChg>
        <pc:spChg chg="add del mod">
          <ac:chgData name="JOSSE Erwan" userId="634e30ff-9aa6-4a76-85dd-80f78f5f0f6a" providerId="ADAL" clId="{A78F7FAC-1B80-4AB7-8E00-05E0DE67E8EA}" dt="2022-04-27T11:41:56.491" v="3097" actId="478"/>
          <ac:spMkLst>
            <pc:docMk/>
            <pc:sldMk cId="2679552736" sldId="2145706436"/>
            <ac:spMk id="9" creationId="{289ADD8D-2EEB-4C3A-819A-669D48EA600B}"/>
          </ac:spMkLst>
        </pc:spChg>
        <pc:spChg chg="add del mod">
          <ac:chgData name="JOSSE Erwan" userId="634e30ff-9aa6-4a76-85dd-80f78f5f0f6a" providerId="ADAL" clId="{A78F7FAC-1B80-4AB7-8E00-05E0DE67E8EA}" dt="2022-04-27T11:41:54.470" v="3094" actId="478"/>
          <ac:spMkLst>
            <pc:docMk/>
            <pc:sldMk cId="2679552736" sldId="2145706436"/>
            <ac:spMk id="11" creationId="{B90E675E-7EF3-4AFF-B24D-596E16289FA0}"/>
          </ac:spMkLst>
        </pc:spChg>
        <pc:spChg chg="add mod">
          <ac:chgData name="JOSSE Erwan" userId="634e30ff-9aa6-4a76-85dd-80f78f5f0f6a" providerId="ADAL" clId="{A78F7FAC-1B80-4AB7-8E00-05E0DE67E8EA}" dt="2022-04-27T12:05:31.865" v="4078" actId="1035"/>
          <ac:spMkLst>
            <pc:docMk/>
            <pc:sldMk cId="2679552736" sldId="2145706436"/>
            <ac:spMk id="12" creationId="{788CE5E4-5C3B-4696-ACA2-03106984FAD3}"/>
          </ac:spMkLst>
        </pc:spChg>
        <pc:spChg chg="mod">
          <ac:chgData name="JOSSE Erwan" userId="634e30ff-9aa6-4a76-85dd-80f78f5f0f6a" providerId="ADAL" clId="{A78F7FAC-1B80-4AB7-8E00-05E0DE67E8EA}" dt="2022-04-27T12:11:42.791" v="4622" actId="20577"/>
          <ac:spMkLst>
            <pc:docMk/>
            <pc:sldMk cId="2679552736" sldId="2145706436"/>
            <ac:spMk id="13" creationId="{D06A1068-EACC-43AF-8E23-F0DF14B90335}"/>
          </ac:spMkLst>
        </pc:spChg>
        <pc:spChg chg="add mod">
          <ac:chgData name="JOSSE Erwan" userId="634e30ff-9aa6-4a76-85dd-80f78f5f0f6a" providerId="ADAL" clId="{A78F7FAC-1B80-4AB7-8E00-05E0DE67E8EA}" dt="2022-04-27T12:05:31.865" v="4078" actId="1035"/>
          <ac:spMkLst>
            <pc:docMk/>
            <pc:sldMk cId="2679552736" sldId="2145706436"/>
            <ac:spMk id="14" creationId="{47EF0727-7A37-4711-80EF-2765B65A75F4}"/>
          </ac:spMkLst>
        </pc:spChg>
        <pc:spChg chg="add mod">
          <ac:chgData name="JOSSE Erwan" userId="634e30ff-9aa6-4a76-85dd-80f78f5f0f6a" providerId="ADAL" clId="{A78F7FAC-1B80-4AB7-8E00-05E0DE67E8EA}" dt="2022-04-27T12:05:31.865" v="4078" actId="1035"/>
          <ac:spMkLst>
            <pc:docMk/>
            <pc:sldMk cId="2679552736" sldId="2145706436"/>
            <ac:spMk id="16" creationId="{B02A0ABA-0F0B-4F5C-92B9-93B2DA3837AD}"/>
          </ac:spMkLst>
        </pc:spChg>
        <pc:spChg chg="add mod">
          <ac:chgData name="JOSSE Erwan" userId="634e30ff-9aa6-4a76-85dd-80f78f5f0f6a" providerId="ADAL" clId="{A78F7FAC-1B80-4AB7-8E00-05E0DE67E8EA}" dt="2022-04-27T12:05:31.865" v="4078" actId="1035"/>
          <ac:spMkLst>
            <pc:docMk/>
            <pc:sldMk cId="2679552736" sldId="2145706436"/>
            <ac:spMk id="17" creationId="{451FD620-6E41-4674-AFA2-CA835B91E984}"/>
          </ac:spMkLst>
        </pc:spChg>
        <pc:spChg chg="add del mod">
          <ac:chgData name="JOSSE Erwan" userId="634e30ff-9aa6-4a76-85dd-80f78f5f0f6a" providerId="ADAL" clId="{A78F7FAC-1B80-4AB7-8E00-05E0DE67E8EA}" dt="2022-04-27T11:54:29.987" v="3154" actId="478"/>
          <ac:spMkLst>
            <pc:docMk/>
            <pc:sldMk cId="2679552736" sldId="2145706436"/>
            <ac:spMk id="18" creationId="{D7C7A23C-B56C-4AE2-9481-635AE36A7F9F}"/>
          </ac:spMkLst>
        </pc:spChg>
      </pc:sldChg>
      <pc:sldChg chg="addSp delSp modSp mod modAnim">
        <pc:chgData name="JOSSE Erwan" userId="634e30ff-9aa6-4a76-85dd-80f78f5f0f6a" providerId="ADAL" clId="{A78F7FAC-1B80-4AB7-8E00-05E0DE67E8EA}" dt="2022-04-29T14:09:37.017" v="8431"/>
        <pc:sldMkLst>
          <pc:docMk/>
          <pc:sldMk cId="3197074798" sldId="2145706437"/>
        </pc:sldMkLst>
        <pc:spChg chg="mod">
          <ac:chgData name="JOSSE Erwan" userId="634e30ff-9aa6-4a76-85dd-80f78f5f0f6a" providerId="ADAL" clId="{A78F7FAC-1B80-4AB7-8E00-05E0DE67E8EA}" dt="2022-04-27T12:29:18.861" v="5743" actId="6549"/>
          <ac:spMkLst>
            <pc:docMk/>
            <pc:sldMk cId="3197074798" sldId="2145706437"/>
            <ac:spMk id="4" creationId="{F6DE00D9-604A-47CC-9776-CBCD4718CE42}"/>
          </ac:spMkLst>
        </pc:spChg>
        <pc:spChg chg="add del mod">
          <ac:chgData name="JOSSE Erwan" userId="634e30ff-9aa6-4a76-85dd-80f78f5f0f6a" providerId="ADAL" clId="{A78F7FAC-1B80-4AB7-8E00-05E0DE67E8EA}" dt="2022-04-27T12:05:42.578" v="4080" actId="478"/>
          <ac:spMkLst>
            <pc:docMk/>
            <pc:sldMk cId="3197074798" sldId="2145706437"/>
            <ac:spMk id="7" creationId="{D97954B4-379C-4639-BCEE-800C916F5A04}"/>
          </ac:spMkLst>
        </pc:spChg>
        <pc:spChg chg="add del mod">
          <ac:chgData name="JOSSE Erwan" userId="634e30ff-9aa6-4a76-85dd-80f78f5f0f6a" providerId="ADAL" clId="{A78F7FAC-1B80-4AB7-8E00-05E0DE67E8EA}" dt="2022-04-27T12:05:42.578" v="4080" actId="478"/>
          <ac:spMkLst>
            <pc:docMk/>
            <pc:sldMk cId="3197074798" sldId="2145706437"/>
            <ac:spMk id="8" creationId="{44435AB8-423A-4708-99FB-347871578FF7}"/>
          </ac:spMkLst>
        </pc:spChg>
        <pc:spChg chg="add del mod">
          <ac:chgData name="JOSSE Erwan" userId="634e30ff-9aa6-4a76-85dd-80f78f5f0f6a" providerId="ADAL" clId="{A78F7FAC-1B80-4AB7-8E00-05E0DE67E8EA}" dt="2022-04-27T12:05:42.578" v="4080" actId="478"/>
          <ac:spMkLst>
            <pc:docMk/>
            <pc:sldMk cId="3197074798" sldId="2145706437"/>
            <ac:spMk id="9" creationId="{707AA856-6676-410C-837B-6AA26064D91A}"/>
          </ac:spMkLst>
        </pc:spChg>
        <pc:spChg chg="add del mod">
          <ac:chgData name="JOSSE Erwan" userId="634e30ff-9aa6-4a76-85dd-80f78f5f0f6a" providerId="ADAL" clId="{A78F7FAC-1B80-4AB7-8E00-05E0DE67E8EA}" dt="2022-04-27T12:05:42.578" v="4080" actId="478"/>
          <ac:spMkLst>
            <pc:docMk/>
            <pc:sldMk cId="3197074798" sldId="2145706437"/>
            <ac:spMk id="10" creationId="{4561CA37-102F-4B46-95FF-77F880CEAA9A}"/>
          </ac:spMkLst>
        </pc:spChg>
        <pc:spChg chg="add del mod">
          <ac:chgData name="JOSSE Erwan" userId="634e30ff-9aa6-4a76-85dd-80f78f5f0f6a" providerId="ADAL" clId="{A78F7FAC-1B80-4AB7-8E00-05E0DE67E8EA}" dt="2022-04-27T12:05:47.391" v="4082" actId="478"/>
          <ac:spMkLst>
            <pc:docMk/>
            <pc:sldMk cId="3197074798" sldId="2145706437"/>
            <ac:spMk id="11" creationId="{77D5B913-2205-4340-8A64-5292CEBF1654}"/>
          </ac:spMkLst>
        </pc:spChg>
        <pc:spChg chg="add mod">
          <ac:chgData name="JOSSE Erwan" userId="634e30ff-9aa6-4a76-85dd-80f78f5f0f6a" providerId="ADAL" clId="{A78F7FAC-1B80-4AB7-8E00-05E0DE67E8EA}" dt="2022-04-27T12:05:42.785" v="4081"/>
          <ac:spMkLst>
            <pc:docMk/>
            <pc:sldMk cId="3197074798" sldId="2145706437"/>
            <ac:spMk id="12" creationId="{D0862C12-900B-4A62-815D-2F8506254A4A}"/>
          </ac:spMkLst>
        </pc:spChg>
        <pc:spChg chg="mod">
          <ac:chgData name="JOSSE Erwan" userId="634e30ff-9aa6-4a76-85dd-80f78f5f0f6a" providerId="ADAL" clId="{A78F7FAC-1B80-4AB7-8E00-05E0DE67E8EA}" dt="2022-04-29T12:24:20.432" v="8221" actId="20578"/>
          <ac:spMkLst>
            <pc:docMk/>
            <pc:sldMk cId="3197074798" sldId="2145706437"/>
            <ac:spMk id="13" creationId="{D06A1068-EACC-43AF-8E23-F0DF14B90335}"/>
          </ac:spMkLst>
        </pc:spChg>
        <pc:spChg chg="add mod">
          <ac:chgData name="JOSSE Erwan" userId="634e30ff-9aa6-4a76-85dd-80f78f5f0f6a" providerId="ADAL" clId="{A78F7FAC-1B80-4AB7-8E00-05E0DE67E8EA}" dt="2022-04-27T12:05:42.785" v="4081"/>
          <ac:spMkLst>
            <pc:docMk/>
            <pc:sldMk cId="3197074798" sldId="2145706437"/>
            <ac:spMk id="14" creationId="{199F4409-B9E3-4F98-AD54-0D837D3027AE}"/>
          </ac:spMkLst>
        </pc:spChg>
        <pc:spChg chg="add mod">
          <ac:chgData name="JOSSE Erwan" userId="634e30ff-9aa6-4a76-85dd-80f78f5f0f6a" providerId="ADAL" clId="{A78F7FAC-1B80-4AB7-8E00-05E0DE67E8EA}" dt="2022-04-27T12:05:42.785" v="4081"/>
          <ac:spMkLst>
            <pc:docMk/>
            <pc:sldMk cId="3197074798" sldId="2145706437"/>
            <ac:spMk id="15" creationId="{73200384-C9C3-4AF7-89B5-0BA047BB6888}"/>
          </ac:spMkLst>
        </pc:spChg>
        <pc:spChg chg="add mod">
          <ac:chgData name="JOSSE Erwan" userId="634e30ff-9aa6-4a76-85dd-80f78f5f0f6a" providerId="ADAL" clId="{A78F7FAC-1B80-4AB7-8E00-05E0DE67E8EA}" dt="2022-04-27T12:12:10.368" v="4669" actId="1038"/>
          <ac:spMkLst>
            <pc:docMk/>
            <pc:sldMk cId="3197074798" sldId="2145706437"/>
            <ac:spMk id="16" creationId="{D81C0651-E3A2-4E19-A872-91EA7E98293D}"/>
          </ac:spMkLst>
        </pc:spChg>
        <pc:picChg chg="mod">
          <ac:chgData name="JOSSE Erwan" userId="634e30ff-9aa6-4a76-85dd-80f78f5f0f6a" providerId="ADAL" clId="{A78F7FAC-1B80-4AB7-8E00-05E0DE67E8EA}" dt="2022-04-27T12:53:31.370" v="7780" actId="1076"/>
          <ac:picMkLst>
            <pc:docMk/>
            <pc:sldMk cId="3197074798" sldId="2145706437"/>
            <ac:picMk id="6" creationId="{7B78F71C-E00B-487C-97D4-A30948C5457D}"/>
          </ac:picMkLst>
        </pc:picChg>
        <pc:picChg chg="add mod">
          <ac:chgData name="JOSSE Erwan" userId="634e30ff-9aa6-4a76-85dd-80f78f5f0f6a" providerId="ADAL" clId="{A78F7FAC-1B80-4AB7-8E00-05E0DE67E8EA}" dt="2022-04-27T12:08:42.396" v="4362" actId="1076"/>
          <ac:picMkLst>
            <pc:docMk/>
            <pc:sldMk cId="3197074798" sldId="2145706437"/>
            <ac:picMk id="1026" creationId="{955EEDE4-4512-47FB-B066-464B906D6348}"/>
          </ac:picMkLst>
        </pc:picChg>
        <pc:picChg chg="add mod">
          <ac:chgData name="JOSSE Erwan" userId="634e30ff-9aa6-4a76-85dd-80f78f5f0f6a" providerId="ADAL" clId="{A78F7FAC-1B80-4AB7-8E00-05E0DE67E8EA}" dt="2022-04-27T12:08:49.441" v="4365" actId="1076"/>
          <ac:picMkLst>
            <pc:docMk/>
            <pc:sldMk cId="3197074798" sldId="2145706437"/>
            <ac:picMk id="1028" creationId="{C45E5B6A-BD5F-464B-8BCD-75DA0D11420C}"/>
          </ac:picMkLst>
        </pc:picChg>
      </pc:sldChg>
      <pc:sldChg chg="addSp delSp modSp mod modAnim">
        <pc:chgData name="JOSSE Erwan" userId="634e30ff-9aa6-4a76-85dd-80f78f5f0f6a" providerId="ADAL" clId="{A78F7FAC-1B80-4AB7-8E00-05E0DE67E8EA}" dt="2022-04-29T14:09:49.206" v="8433"/>
        <pc:sldMkLst>
          <pc:docMk/>
          <pc:sldMk cId="1997279572" sldId="2145706438"/>
        </pc:sldMkLst>
        <pc:spChg chg="mod">
          <ac:chgData name="JOSSE Erwan" userId="634e30ff-9aa6-4a76-85dd-80f78f5f0f6a" providerId="ADAL" clId="{A78F7FAC-1B80-4AB7-8E00-05E0DE67E8EA}" dt="2022-04-27T12:44:57.626" v="6500" actId="20577"/>
          <ac:spMkLst>
            <pc:docMk/>
            <pc:sldMk cId="1997279572" sldId="2145706438"/>
            <ac:spMk id="4" creationId="{F6DE00D9-604A-47CC-9776-CBCD4718CE42}"/>
          </ac:spMkLst>
        </pc:spChg>
        <pc:spChg chg="add del mod">
          <ac:chgData name="JOSSE Erwan" userId="634e30ff-9aa6-4a76-85dd-80f78f5f0f6a" providerId="ADAL" clId="{A78F7FAC-1B80-4AB7-8E00-05E0DE67E8EA}" dt="2022-04-27T12:05:57.741" v="4084" actId="478"/>
          <ac:spMkLst>
            <pc:docMk/>
            <pc:sldMk cId="1997279572" sldId="2145706438"/>
            <ac:spMk id="9" creationId="{A7D1273E-D539-41E4-B0D0-1612E3D406D2}"/>
          </ac:spMkLst>
        </pc:spChg>
        <pc:spChg chg="add del mod">
          <ac:chgData name="JOSSE Erwan" userId="634e30ff-9aa6-4a76-85dd-80f78f5f0f6a" providerId="ADAL" clId="{A78F7FAC-1B80-4AB7-8E00-05E0DE67E8EA}" dt="2022-04-27T12:05:57.741" v="4084" actId="478"/>
          <ac:spMkLst>
            <pc:docMk/>
            <pc:sldMk cId="1997279572" sldId="2145706438"/>
            <ac:spMk id="10" creationId="{D70B6982-BE06-4595-8880-A7CF754432EE}"/>
          </ac:spMkLst>
        </pc:spChg>
        <pc:spChg chg="add del mod">
          <ac:chgData name="JOSSE Erwan" userId="634e30ff-9aa6-4a76-85dd-80f78f5f0f6a" providerId="ADAL" clId="{A78F7FAC-1B80-4AB7-8E00-05E0DE67E8EA}" dt="2022-04-27T12:05:57.741" v="4084" actId="478"/>
          <ac:spMkLst>
            <pc:docMk/>
            <pc:sldMk cId="1997279572" sldId="2145706438"/>
            <ac:spMk id="11" creationId="{C53A6BA9-E281-42DA-909C-905AE8ADCD99}"/>
          </ac:spMkLst>
        </pc:spChg>
        <pc:spChg chg="add del mod">
          <ac:chgData name="JOSSE Erwan" userId="634e30ff-9aa6-4a76-85dd-80f78f5f0f6a" providerId="ADAL" clId="{A78F7FAC-1B80-4AB7-8E00-05E0DE67E8EA}" dt="2022-04-27T11:58:28.173" v="3239" actId="478"/>
          <ac:spMkLst>
            <pc:docMk/>
            <pc:sldMk cId="1997279572" sldId="2145706438"/>
            <ac:spMk id="12" creationId="{EBFEDF0E-4ADC-482C-8864-6B2065BBCFDB}"/>
          </ac:spMkLst>
        </pc:spChg>
        <pc:spChg chg="mod">
          <ac:chgData name="JOSSE Erwan" userId="634e30ff-9aa6-4a76-85dd-80f78f5f0f6a" providerId="ADAL" clId="{A78F7FAC-1B80-4AB7-8E00-05E0DE67E8EA}" dt="2022-04-27T12:50:39.190" v="7166" actId="20577"/>
          <ac:spMkLst>
            <pc:docMk/>
            <pc:sldMk cId="1997279572" sldId="2145706438"/>
            <ac:spMk id="13" creationId="{D06A1068-EACC-43AF-8E23-F0DF14B90335}"/>
          </ac:spMkLst>
        </pc:spChg>
        <pc:spChg chg="add del mod">
          <ac:chgData name="JOSSE Erwan" userId="634e30ff-9aa6-4a76-85dd-80f78f5f0f6a" providerId="ADAL" clId="{A78F7FAC-1B80-4AB7-8E00-05E0DE67E8EA}" dt="2022-04-27T12:05:57.741" v="4084" actId="478"/>
          <ac:spMkLst>
            <pc:docMk/>
            <pc:sldMk cId="1997279572" sldId="2145706438"/>
            <ac:spMk id="14" creationId="{F4BEF2EB-89F8-4CB4-B505-3AAA357E5642}"/>
          </ac:spMkLst>
        </pc:spChg>
        <pc:spChg chg="add mod">
          <ac:chgData name="JOSSE Erwan" userId="634e30ff-9aa6-4a76-85dd-80f78f5f0f6a" providerId="ADAL" clId="{A78F7FAC-1B80-4AB7-8E00-05E0DE67E8EA}" dt="2022-04-27T12:05:57.928" v="4085"/>
          <ac:spMkLst>
            <pc:docMk/>
            <pc:sldMk cId="1997279572" sldId="2145706438"/>
            <ac:spMk id="15" creationId="{C817C030-7424-4696-A33A-CE86470075EA}"/>
          </ac:spMkLst>
        </pc:spChg>
        <pc:spChg chg="add mod">
          <ac:chgData name="JOSSE Erwan" userId="634e30ff-9aa6-4a76-85dd-80f78f5f0f6a" providerId="ADAL" clId="{A78F7FAC-1B80-4AB7-8E00-05E0DE67E8EA}" dt="2022-04-27T12:05:57.928" v="4085"/>
          <ac:spMkLst>
            <pc:docMk/>
            <pc:sldMk cId="1997279572" sldId="2145706438"/>
            <ac:spMk id="16" creationId="{04165546-80C6-4064-8C34-18581461F182}"/>
          </ac:spMkLst>
        </pc:spChg>
        <pc:spChg chg="add mod">
          <ac:chgData name="JOSSE Erwan" userId="634e30ff-9aa6-4a76-85dd-80f78f5f0f6a" providerId="ADAL" clId="{A78F7FAC-1B80-4AB7-8E00-05E0DE67E8EA}" dt="2022-04-27T12:05:57.928" v="4085"/>
          <ac:spMkLst>
            <pc:docMk/>
            <pc:sldMk cId="1997279572" sldId="2145706438"/>
            <ac:spMk id="17" creationId="{35CC198B-A792-4C0A-A69C-009094E9EFA8}"/>
          </ac:spMkLst>
        </pc:spChg>
        <pc:spChg chg="add mod">
          <ac:chgData name="JOSSE Erwan" userId="634e30ff-9aa6-4a76-85dd-80f78f5f0f6a" providerId="ADAL" clId="{A78F7FAC-1B80-4AB7-8E00-05E0DE67E8EA}" dt="2022-04-27T12:10:05.382" v="4427" actId="1038"/>
          <ac:spMkLst>
            <pc:docMk/>
            <pc:sldMk cId="1997279572" sldId="2145706438"/>
            <ac:spMk id="18" creationId="{004BBD2A-1632-467C-B6E1-E47B2BCD2500}"/>
          </ac:spMkLst>
        </pc:spChg>
        <pc:picChg chg="mod">
          <ac:chgData name="JOSSE Erwan" userId="634e30ff-9aa6-4a76-85dd-80f78f5f0f6a" providerId="ADAL" clId="{A78F7FAC-1B80-4AB7-8E00-05E0DE67E8EA}" dt="2022-04-27T12:53:46.336" v="7783" actId="1076"/>
          <ac:picMkLst>
            <pc:docMk/>
            <pc:sldMk cId="1997279572" sldId="2145706438"/>
            <ac:picMk id="7" creationId="{892B8182-CA99-4401-B73F-B10C171EB336}"/>
          </ac:picMkLst>
        </pc:picChg>
        <pc:picChg chg="del">
          <ac:chgData name="JOSSE Erwan" userId="634e30ff-9aa6-4a76-85dd-80f78f5f0f6a" providerId="ADAL" clId="{A78F7FAC-1B80-4AB7-8E00-05E0DE67E8EA}" dt="2022-04-27T12:45:10.753" v="6509" actId="478"/>
          <ac:picMkLst>
            <pc:docMk/>
            <pc:sldMk cId="1997279572" sldId="2145706438"/>
            <ac:picMk id="8" creationId="{1C8DECBB-2A10-40AF-AE03-9ADFFBCE2ED3}"/>
          </ac:picMkLst>
        </pc:picChg>
      </pc:sldChg>
      <pc:sldChg chg="addSp delSp modSp mod delAnim modAnim">
        <pc:chgData name="JOSSE Erwan" userId="634e30ff-9aa6-4a76-85dd-80f78f5f0f6a" providerId="ADAL" clId="{A78F7FAC-1B80-4AB7-8E00-05E0DE67E8EA}" dt="2022-04-29T14:09:59.085" v="8436"/>
        <pc:sldMkLst>
          <pc:docMk/>
          <pc:sldMk cId="2028353918" sldId="2145706440"/>
        </pc:sldMkLst>
        <pc:spChg chg="mod">
          <ac:chgData name="JOSSE Erwan" userId="634e30ff-9aa6-4a76-85dd-80f78f5f0f6a" providerId="ADAL" clId="{A78F7FAC-1B80-4AB7-8E00-05E0DE67E8EA}" dt="2022-04-27T12:29:10.178" v="5738" actId="6549"/>
          <ac:spMkLst>
            <pc:docMk/>
            <pc:sldMk cId="2028353918" sldId="2145706440"/>
            <ac:spMk id="4" creationId="{F6DE00D9-604A-47CC-9776-CBCD4718CE42}"/>
          </ac:spMkLst>
        </pc:spChg>
        <pc:spChg chg="add del mod">
          <ac:chgData name="JOSSE Erwan" userId="634e30ff-9aa6-4a76-85dd-80f78f5f0f6a" providerId="ADAL" clId="{A78F7FAC-1B80-4AB7-8E00-05E0DE67E8EA}" dt="2022-04-27T12:10:39.915" v="4433" actId="478"/>
          <ac:spMkLst>
            <pc:docMk/>
            <pc:sldMk cId="2028353918" sldId="2145706440"/>
            <ac:spMk id="6" creationId="{071DCC8C-219E-41EF-AB08-30AA46F44B5A}"/>
          </ac:spMkLst>
        </pc:spChg>
        <pc:spChg chg="add del mod">
          <ac:chgData name="JOSSE Erwan" userId="634e30ff-9aa6-4a76-85dd-80f78f5f0f6a" providerId="ADAL" clId="{A78F7FAC-1B80-4AB7-8E00-05E0DE67E8EA}" dt="2022-04-27T12:10:39.915" v="4433" actId="478"/>
          <ac:spMkLst>
            <pc:docMk/>
            <pc:sldMk cId="2028353918" sldId="2145706440"/>
            <ac:spMk id="7" creationId="{8AC85BA2-4246-433A-9F14-E5CD06C5027A}"/>
          </ac:spMkLst>
        </pc:spChg>
        <pc:spChg chg="add del mod">
          <ac:chgData name="JOSSE Erwan" userId="634e30ff-9aa6-4a76-85dd-80f78f5f0f6a" providerId="ADAL" clId="{A78F7FAC-1B80-4AB7-8E00-05E0DE67E8EA}" dt="2022-04-27T12:10:39.915" v="4433" actId="478"/>
          <ac:spMkLst>
            <pc:docMk/>
            <pc:sldMk cId="2028353918" sldId="2145706440"/>
            <ac:spMk id="8" creationId="{28768481-3736-45EF-A0E3-109FD3DC14CB}"/>
          </ac:spMkLst>
        </pc:spChg>
        <pc:spChg chg="add del mod">
          <ac:chgData name="JOSSE Erwan" userId="634e30ff-9aa6-4a76-85dd-80f78f5f0f6a" providerId="ADAL" clId="{A78F7FAC-1B80-4AB7-8E00-05E0DE67E8EA}" dt="2022-04-27T12:10:39.915" v="4433" actId="478"/>
          <ac:spMkLst>
            <pc:docMk/>
            <pc:sldMk cId="2028353918" sldId="2145706440"/>
            <ac:spMk id="9" creationId="{975DAFBC-A3D2-4524-BB1A-984D031180BC}"/>
          </ac:spMkLst>
        </pc:spChg>
        <pc:spChg chg="add mod">
          <ac:chgData name="JOSSE Erwan" userId="634e30ff-9aa6-4a76-85dd-80f78f5f0f6a" providerId="ADAL" clId="{A78F7FAC-1B80-4AB7-8E00-05E0DE67E8EA}" dt="2022-04-27T12:10:41.036" v="4434"/>
          <ac:spMkLst>
            <pc:docMk/>
            <pc:sldMk cId="2028353918" sldId="2145706440"/>
            <ac:spMk id="10" creationId="{1EECD4DA-38A7-4ECE-B187-A145194EEACA}"/>
          </ac:spMkLst>
        </pc:spChg>
        <pc:spChg chg="add mod">
          <ac:chgData name="JOSSE Erwan" userId="634e30ff-9aa6-4a76-85dd-80f78f5f0f6a" providerId="ADAL" clId="{A78F7FAC-1B80-4AB7-8E00-05E0DE67E8EA}" dt="2022-04-27T12:10:41.036" v="4434"/>
          <ac:spMkLst>
            <pc:docMk/>
            <pc:sldMk cId="2028353918" sldId="2145706440"/>
            <ac:spMk id="11" creationId="{205F6954-6C48-45F7-806A-5895424FF731}"/>
          </ac:spMkLst>
        </pc:spChg>
        <pc:spChg chg="add mod">
          <ac:chgData name="JOSSE Erwan" userId="634e30ff-9aa6-4a76-85dd-80f78f5f0f6a" providerId="ADAL" clId="{A78F7FAC-1B80-4AB7-8E00-05E0DE67E8EA}" dt="2022-04-27T12:10:41.036" v="4434"/>
          <ac:spMkLst>
            <pc:docMk/>
            <pc:sldMk cId="2028353918" sldId="2145706440"/>
            <ac:spMk id="12" creationId="{80749B66-C0A5-44D0-A541-E11CCEE3BEFB}"/>
          </ac:spMkLst>
        </pc:spChg>
        <pc:spChg chg="mod">
          <ac:chgData name="JOSSE Erwan" userId="634e30ff-9aa6-4a76-85dd-80f78f5f0f6a" providerId="ADAL" clId="{A78F7FAC-1B80-4AB7-8E00-05E0DE67E8EA}" dt="2022-04-27T12:28:59.812" v="5735" actId="1076"/>
          <ac:spMkLst>
            <pc:docMk/>
            <pc:sldMk cId="2028353918" sldId="2145706440"/>
            <ac:spMk id="13" creationId="{D06A1068-EACC-43AF-8E23-F0DF14B90335}"/>
          </ac:spMkLst>
        </pc:spChg>
        <pc:spChg chg="add mod">
          <ac:chgData name="JOSSE Erwan" userId="634e30ff-9aa6-4a76-85dd-80f78f5f0f6a" providerId="ADAL" clId="{A78F7FAC-1B80-4AB7-8E00-05E0DE67E8EA}" dt="2022-04-27T12:11:03.351" v="4536" actId="1037"/>
          <ac:spMkLst>
            <pc:docMk/>
            <pc:sldMk cId="2028353918" sldId="2145706440"/>
            <ac:spMk id="14" creationId="{966CF4C6-64FF-4677-85FA-6DC7F446B003}"/>
          </ac:spMkLst>
        </pc:spChg>
        <pc:spChg chg="add del mod">
          <ac:chgData name="JOSSE Erwan" userId="634e30ff-9aa6-4a76-85dd-80f78f5f0f6a" providerId="ADAL" clId="{A78F7FAC-1B80-4AB7-8E00-05E0DE67E8EA}" dt="2022-04-27T12:28:20.519" v="5720" actId="478"/>
          <ac:spMkLst>
            <pc:docMk/>
            <pc:sldMk cId="2028353918" sldId="2145706440"/>
            <ac:spMk id="18" creationId="{37BB4C5A-DA3B-4BD5-A10E-C971C3845B95}"/>
          </ac:spMkLst>
        </pc:spChg>
        <pc:picChg chg="add del mod">
          <ac:chgData name="JOSSE Erwan" userId="634e30ff-9aa6-4a76-85dd-80f78f5f0f6a" providerId="ADAL" clId="{A78F7FAC-1B80-4AB7-8E00-05E0DE67E8EA}" dt="2022-04-27T12:42:25.191" v="6489" actId="478"/>
          <ac:picMkLst>
            <pc:docMk/>
            <pc:sldMk cId="2028353918" sldId="2145706440"/>
            <ac:picMk id="15" creationId="{974B7F9D-4706-4959-8AA6-6747B239ED39}"/>
          </ac:picMkLst>
        </pc:picChg>
        <pc:picChg chg="add del mod">
          <ac:chgData name="JOSSE Erwan" userId="634e30ff-9aa6-4a76-85dd-80f78f5f0f6a" providerId="ADAL" clId="{A78F7FAC-1B80-4AB7-8E00-05E0DE67E8EA}" dt="2022-04-27T12:42:25.191" v="6489" actId="478"/>
          <ac:picMkLst>
            <pc:docMk/>
            <pc:sldMk cId="2028353918" sldId="2145706440"/>
            <ac:picMk id="16" creationId="{A784D556-8A71-4915-85D9-331C6FD176CE}"/>
          </ac:picMkLst>
        </pc:picChg>
        <pc:picChg chg="add del mod">
          <ac:chgData name="JOSSE Erwan" userId="634e30ff-9aa6-4a76-85dd-80f78f5f0f6a" providerId="ADAL" clId="{A78F7FAC-1B80-4AB7-8E00-05E0DE67E8EA}" dt="2022-04-27T12:28:20.519" v="5720" actId="478"/>
          <ac:picMkLst>
            <pc:docMk/>
            <pc:sldMk cId="2028353918" sldId="2145706440"/>
            <ac:picMk id="17" creationId="{2D3CB8AB-32A5-4001-9963-CFB4CA106294}"/>
          </ac:picMkLst>
        </pc:picChg>
        <pc:picChg chg="add mod">
          <ac:chgData name="JOSSE Erwan" userId="634e30ff-9aa6-4a76-85dd-80f78f5f0f6a" providerId="ADAL" clId="{A78F7FAC-1B80-4AB7-8E00-05E0DE67E8EA}" dt="2022-04-27T12:42:25.451" v="6490"/>
          <ac:picMkLst>
            <pc:docMk/>
            <pc:sldMk cId="2028353918" sldId="2145706440"/>
            <ac:picMk id="19" creationId="{C8381EA2-6BF8-46D4-851D-2C3703B19558}"/>
          </ac:picMkLst>
        </pc:picChg>
        <pc:picChg chg="add mod">
          <ac:chgData name="JOSSE Erwan" userId="634e30ff-9aa6-4a76-85dd-80f78f5f0f6a" providerId="ADAL" clId="{A78F7FAC-1B80-4AB7-8E00-05E0DE67E8EA}" dt="2022-04-27T12:42:25.451" v="6490"/>
          <ac:picMkLst>
            <pc:docMk/>
            <pc:sldMk cId="2028353918" sldId="2145706440"/>
            <ac:picMk id="20" creationId="{A117F1CB-20FA-45FF-A39E-9642496861EF}"/>
          </ac:picMkLst>
        </pc:picChg>
      </pc:sldChg>
      <pc:sldChg chg="addSp delSp modSp mod modAnim">
        <pc:chgData name="JOSSE Erwan" userId="634e30ff-9aa6-4a76-85dd-80f78f5f0f6a" providerId="ADAL" clId="{A78F7FAC-1B80-4AB7-8E00-05E0DE67E8EA}" dt="2022-04-29T14:09:56.264" v="8435"/>
        <pc:sldMkLst>
          <pc:docMk/>
          <pc:sldMk cId="2924365918" sldId="2145706441"/>
        </pc:sldMkLst>
        <pc:spChg chg="mod">
          <ac:chgData name="JOSSE Erwan" userId="634e30ff-9aa6-4a76-85dd-80f78f5f0f6a" providerId="ADAL" clId="{A78F7FAC-1B80-4AB7-8E00-05E0DE67E8EA}" dt="2022-04-27T12:29:12.345" v="5739" actId="6549"/>
          <ac:spMkLst>
            <pc:docMk/>
            <pc:sldMk cId="2924365918" sldId="2145706441"/>
            <ac:spMk id="4" creationId="{F6DE00D9-604A-47CC-9776-CBCD4718CE42}"/>
          </ac:spMkLst>
        </pc:spChg>
        <pc:spChg chg="add del mod">
          <ac:chgData name="JOSSE Erwan" userId="634e30ff-9aa6-4a76-85dd-80f78f5f0f6a" providerId="ADAL" clId="{A78F7FAC-1B80-4AB7-8E00-05E0DE67E8EA}" dt="2022-04-27T12:06:05.064" v="4099" actId="478"/>
          <ac:spMkLst>
            <pc:docMk/>
            <pc:sldMk cId="2924365918" sldId="2145706441"/>
            <ac:spMk id="10" creationId="{778E22AD-E460-4E66-801B-72F8F307DFE8}"/>
          </ac:spMkLst>
        </pc:spChg>
        <pc:spChg chg="add del mod">
          <ac:chgData name="JOSSE Erwan" userId="634e30ff-9aa6-4a76-85dd-80f78f5f0f6a" providerId="ADAL" clId="{A78F7FAC-1B80-4AB7-8E00-05E0DE67E8EA}" dt="2022-04-27T12:06:05.064" v="4099" actId="478"/>
          <ac:spMkLst>
            <pc:docMk/>
            <pc:sldMk cId="2924365918" sldId="2145706441"/>
            <ac:spMk id="11" creationId="{C7C8FE56-A06A-4A1F-8F17-1E7425BD7DBE}"/>
          </ac:spMkLst>
        </pc:spChg>
        <pc:spChg chg="add del mod">
          <ac:chgData name="JOSSE Erwan" userId="634e30ff-9aa6-4a76-85dd-80f78f5f0f6a" providerId="ADAL" clId="{A78F7FAC-1B80-4AB7-8E00-05E0DE67E8EA}" dt="2022-04-27T12:06:05.064" v="4099" actId="478"/>
          <ac:spMkLst>
            <pc:docMk/>
            <pc:sldMk cId="2924365918" sldId="2145706441"/>
            <ac:spMk id="12" creationId="{F04C227A-234A-416D-A10F-17895A87525E}"/>
          </ac:spMkLst>
        </pc:spChg>
        <pc:spChg chg="add del mod">
          <ac:chgData name="JOSSE Erwan" userId="634e30ff-9aa6-4a76-85dd-80f78f5f0f6a" providerId="ADAL" clId="{A78F7FAC-1B80-4AB7-8E00-05E0DE67E8EA}" dt="2022-04-27T12:06:05.064" v="4099" actId="478"/>
          <ac:spMkLst>
            <pc:docMk/>
            <pc:sldMk cId="2924365918" sldId="2145706441"/>
            <ac:spMk id="14" creationId="{96676F45-000D-40B9-BA52-55ADB7980E17}"/>
          </ac:spMkLst>
        </pc:spChg>
        <pc:spChg chg="add mod">
          <ac:chgData name="JOSSE Erwan" userId="634e30ff-9aa6-4a76-85dd-80f78f5f0f6a" providerId="ADAL" clId="{A78F7FAC-1B80-4AB7-8E00-05E0DE67E8EA}" dt="2022-04-27T12:10:30.476" v="4431"/>
          <ac:spMkLst>
            <pc:docMk/>
            <pc:sldMk cId="2924365918" sldId="2145706441"/>
            <ac:spMk id="15" creationId="{CF4C3BDA-1BCB-4345-9E62-19220CF66C45}"/>
          </ac:spMkLst>
        </pc:spChg>
        <pc:spChg chg="add mod">
          <ac:chgData name="JOSSE Erwan" userId="634e30ff-9aa6-4a76-85dd-80f78f5f0f6a" providerId="ADAL" clId="{A78F7FAC-1B80-4AB7-8E00-05E0DE67E8EA}" dt="2022-04-27T12:10:30.476" v="4431"/>
          <ac:spMkLst>
            <pc:docMk/>
            <pc:sldMk cId="2924365918" sldId="2145706441"/>
            <ac:spMk id="16" creationId="{B2FB9F28-F9F3-451C-8E43-D6938B19BD0D}"/>
          </ac:spMkLst>
        </pc:spChg>
        <pc:spChg chg="add mod">
          <ac:chgData name="JOSSE Erwan" userId="634e30ff-9aa6-4a76-85dd-80f78f5f0f6a" providerId="ADAL" clId="{A78F7FAC-1B80-4AB7-8E00-05E0DE67E8EA}" dt="2022-04-27T12:10:30.476" v="4431"/>
          <ac:spMkLst>
            <pc:docMk/>
            <pc:sldMk cId="2924365918" sldId="2145706441"/>
            <ac:spMk id="17" creationId="{12AAC668-2374-4280-8BC9-B233EB8A6E95}"/>
          </ac:spMkLst>
        </pc:spChg>
        <pc:spChg chg="add mod">
          <ac:chgData name="JOSSE Erwan" userId="634e30ff-9aa6-4a76-85dd-80f78f5f0f6a" providerId="ADAL" clId="{A78F7FAC-1B80-4AB7-8E00-05E0DE67E8EA}" dt="2022-04-27T12:10:56.208" v="4480" actId="1038"/>
          <ac:spMkLst>
            <pc:docMk/>
            <pc:sldMk cId="2924365918" sldId="2145706441"/>
            <ac:spMk id="18" creationId="{C55D2B2E-13B8-4C10-A14B-4E378265FFB1}"/>
          </ac:spMkLst>
        </pc:spChg>
      </pc:sldChg>
      <pc:sldChg chg="mod modClrScheme chgLayout">
        <pc:chgData name="JOSSE Erwan" userId="634e30ff-9aa6-4a76-85dd-80f78f5f0f6a" providerId="ADAL" clId="{A78F7FAC-1B80-4AB7-8E00-05E0DE67E8EA}" dt="2022-04-20T17:05:33.407" v="1840" actId="700"/>
        <pc:sldMkLst>
          <pc:docMk/>
          <pc:sldMk cId="1985777680" sldId="2145706442"/>
        </pc:sldMkLst>
      </pc:sldChg>
      <pc:sldChg chg="mod modClrScheme chgLayout">
        <pc:chgData name="JOSSE Erwan" userId="634e30ff-9aa6-4a76-85dd-80f78f5f0f6a" providerId="ADAL" clId="{A78F7FAC-1B80-4AB7-8E00-05E0DE67E8EA}" dt="2022-04-20T17:05:33.407" v="1840" actId="700"/>
        <pc:sldMkLst>
          <pc:docMk/>
          <pc:sldMk cId="4027385929" sldId="2145706443"/>
        </pc:sldMkLst>
      </pc:sldChg>
      <pc:sldChg chg="mod modClrScheme chgLayout">
        <pc:chgData name="JOSSE Erwan" userId="634e30ff-9aa6-4a76-85dd-80f78f5f0f6a" providerId="ADAL" clId="{A78F7FAC-1B80-4AB7-8E00-05E0DE67E8EA}" dt="2022-04-20T17:05:33.407" v="1840" actId="700"/>
        <pc:sldMkLst>
          <pc:docMk/>
          <pc:sldMk cId="1302953763" sldId="2145706444"/>
        </pc:sldMkLst>
      </pc:sldChg>
      <pc:sldChg chg="mod modClrScheme chgLayout">
        <pc:chgData name="JOSSE Erwan" userId="634e30ff-9aa6-4a76-85dd-80f78f5f0f6a" providerId="ADAL" clId="{A78F7FAC-1B80-4AB7-8E00-05E0DE67E8EA}" dt="2022-04-20T17:05:33.407" v="1840" actId="700"/>
        <pc:sldMkLst>
          <pc:docMk/>
          <pc:sldMk cId="2389008907" sldId="2145706445"/>
        </pc:sldMkLst>
      </pc:sldChg>
      <pc:sldChg chg="mod modClrScheme chgLayout">
        <pc:chgData name="JOSSE Erwan" userId="634e30ff-9aa6-4a76-85dd-80f78f5f0f6a" providerId="ADAL" clId="{A78F7FAC-1B80-4AB7-8E00-05E0DE67E8EA}" dt="2022-04-20T17:05:33.407" v="1840" actId="700"/>
        <pc:sldMkLst>
          <pc:docMk/>
          <pc:sldMk cId="2856103824" sldId="2145706446"/>
        </pc:sldMkLst>
      </pc:sldChg>
      <pc:sldChg chg="mod modClrScheme chgLayout">
        <pc:chgData name="JOSSE Erwan" userId="634e30ff-9aa6-4a76-85dd-80f78f5f0f6a" providerId="ADAL" clId="{A78F7FAC-1B80-4AB7-8E00-05E0DE67E8EA}" dt="2022-04-20T17:05:33.407" v="1840" actId="700"/>
        <pc:sldMkLst>
          <pc:docMk/>
          <pc:sldMk cId="2590377254" sldId="2145706447"/>
        </pc:sldMkLst>
      </pc:sldChg>
      <pc:sldChg chg="add del">
        <pc:chgData name="JOSSE Erwan" userId="634e30ff-9aa6-4a76-85dd-80f78f5f0f6a" providerId="ADAL" clId="{A78F7FAC-1B80-4AB7-8E00-05E0DE67E8EA}" dt="2022-04-27T13:22:30.934" v="7822" actId="47"/>
        <pc:sldMkLst>
          <pc:docMk/>
          <pc:sldMk cId="1403208677" sldId="2145706448"/>
        </pc:sldMkLst>
      </pc:sldChg>
      <pc:sldChg chg="del">
        <pc:chgData name="JOSSE Erwan" userId="634e30ff-9aa6-4a76-85dd-80f78f5f0f6a" providerId="ADAL" clId="{A78F7FAC-1B80-4AB7-8E00-05E0DE67E8EA}" dt="2022-04-27T11:43:52.936" v="3104" actId="47"/>
        <pc:sldMkLst>
          <pc:docMk/>
          <pc:sldMk cId="3078717873" sldId="2145706449"/>
        </pc:sldMkLst>
      </pc:sldChg>
      <pc:sldChg chg="addSp delSp modSp add del mod delAnim modAnim">
        <pc:chgData name="JOSSE Erwan" userId="634e30ff-9aa6-4a76-85dd-80f78f5f0f6a" providerId="ADAL" clId="{A78F7FAC-1B80-4AB7-8E00-05E0DE67E8EA}" dt="2022-04-20T14:36:02.307" v="1464" actId="47"/>
        <pc:sldMkLst>
          <pc:docMk/>
          <pc:sldMk cId="2356297869" sldId="2145706450"/>
        </pc:sldMkLst>
        <pc:spChg chg="del">
          <ac:chgData name="JOSSE Erwan" userId="634e30ff-9aa6-4a76-85dd-80f78f5f0f6a" providerId="ADAL" clId="{A78F7FAC-1B80-4AB7-8E00-05E0DE67E8EA}" dt="2022-04-20T12:55:16.989" v="1051" actId="478"/>
          <ac:spMkLst>
            <pc:docMk/>
            <pc:sldMk cId="2356297869" sldId="2145706450"/>
            <ac:spMk id="2" creationId="{922EDD58-C037-4E7C-95EB-3B1CCB6BE0BF}"/>
          </ac:spMkLst>
        </pc:spChg>
        <pc:spChg chg="del">
          <ac:chgData name="JOSSE Erwan" userId="634e30ff-9aa6-4a76-85dd-80f78f5f0f6a" providerId="ADAL" clId="{A78F7FAC-1B80-4AB7-8E00-05E0DE67E8EA}" dt="2022-04-20T12:55:17.780" v="1052" actId="478"/>
          <ac:spMkLst>
            <pc:docMk/>
            <pc:sldMk cId="2356297869" sldId="2145706450"/>
            <ac:spMk id="3" creationId="{E4491C75-2240-4571-80CE-C815636E70FF}"/>
          </ac:spMkLst>
        </pc:spChg>
        <pc:spChg chg="mod">
          <ac:chgData name="JOSSE Erwan" userId="634e30ff-9aa6-4a76-85dd-80f78f5f0f6a" providerId="ADAL" clId="{A78F7FAC-1B80-4AB7-8E00-05E0DE67E8EA}" dt="2022-04-20T12:55:22.903" v="1062" actId="1036"/>
          <ac:spMkLst>
            <pc:docMk/>
            <pc:sldMk cId="2356297869" sldId="2145706450"/>
            <ac:spMk id="4" creationId="{F6DE00D9-604A-47CC-9776-CBCD4718CE42}"/>
          </ac:spMkLst>
        </pc:spChg>
        <pc:spChg chg="mod">
          <ac:chgData name="JOSSE Erwan" userId="634e30ff-9aa6-4a76-85dd-80f78f5f0f6a" providerId="ADAL" clId="{A78F7FAC-1B80-4AB7-8E00-05E0DE67E8EA}" dt="2022-04-20T12:55:22.903" v="1062" actId="1036"/>
          <ac:spMkLst>
            <pc:docMk/>
            <pc:sldMk cId="2356297869" sldId="2145706450"/>
            <ac:spMk id="5" creationId="{E2D3B785-1018-473A-9676-24CD7CA8395F}"/>
          </ac:spMkLst>
        </pc:spChg>
        <pc:spChg chg="mod">
          <ac:chgData name="JOSSE Erwan" userId="634e30ff-9aa6-4a76-85dd-80f78f5f0f6a" providerId="ADAL" clId="{A78F7FAC-1B80-4AB7-8E00-05E0DE67E8EA}" dt="2022-04-20T12:55:22.903" v="1062" actId="1036"/>
          <ac:spMkLst>
            <pc:docMk/>
            <pc:sldMk cId="2356297869" sldId="2145706450"/>
            <ac:spMk id="6" creationId="{62B718F0-E633-4F0B-9CE6-CAA33F22F7EB}"/>
          </ac:spMkLst>
        </pc:spChg>
        <pc:spChg chg="mod">
          <ac:chgData name="JOSSE Erwan" userId="634e30ff-9aa6-4a76-85dd-80f78f5f0f6a" providerId="ADAL" clId="{A78F7FAC-1B80-4AB7-8E00-05E0DE67E8EA}" dt="2022-04-20T12:55:22.903" v="1062" actId="1036"/>
          <ac:spMkLst>
            <pc:docMk/>
            <pc:sldMk cId="2356297869" sldId="2145706450"/>
            <ac:spMk id="9" creationId="{E0B39EB3-1F8E-4621-AF5A-E24306B32294}"/>
          </ac:spMkLst>
        </pc:spChg>
        <pc:spChg chg="mod">
          <ac:chgData name="JOSSE Erwan" userId="634e30ff-9aa6-4a76-85dd-80f78f5f0f6a" providerId="ADAL" clId="{A78F7FAC-1B80-4AB7-8E00-05E0DE67E8EA}" dt="2022-04-20T12:55:22.903" v="1062" actId="1036"/>
          <ac:spMkLst>
            <pc:docMk/>
            <pc:sldMk cId="2356297869" sldId="2145706450"/>
            <ac:spMk id="13" creationId="{EDF52C0D-906D-45D7-8F3C-FD8529965738}"/>
          </ac:spMkLst>
        </pc:spChg>
        <pc:spChg chg="mod">
          <ac:chgData name="JOSSE Erwan" userId="634e30ff-9aa6-4a76-85dd-80f78f5f0f6a" providerId="ADAL" clId="{A78F7FAC-1B80-4AB7-8E00-05E0DE67E8EA}" dt="2022-04-20T12:56:19.355" v="1068" actId="693"/>
          <ac:spMkLst>
            <pc:docMk/>
            <pc:sldMk cId="2356297869" sldId="2145706450"/>
            <ac:spMk id="14" creationId="{B8982596-A063-4EE6-935F-66891803E36E}"/>
          </ac:spMkLst>
        </pc:spChg>
        <pc:spChg chg="mod">
          <ac:chgData name="JOSSE Erwan" userId="634e30ff-9aa6-4a76-85dd-80f78f5f0f6a" providerId="ADAL" clId="{A78F7FAC-1B80-4AB7-8E00-05E0DE67E8EA}" dt="2022-04-20T12:55:22.903" v="1062" actId="1036"/>
          <ac:spMkLst>
            <pc:docMk/>
            <pc:sldMk cId="2356297869" sldId="2145706450"/>
            <ac:spMk id="15" creationId="{AAF4DB8B-1192-478C-8B81-5F438D6C544A}"/>
          </ac:spMkLst>
        </pc:spChg>
        <pc:spChg chg="mod">
          <ac:chgData name="JOSSE Erwan" userId="634e30ff-9aa6-4a76-85dd-80f78f5f0f6a" providerId="ADAL" clId="{A78F7FAC-1B80-4AB7-8E00-05E0DE67E8EA}" dt="2022-04-20T12:55:22.903" v="1062" actId="1036"/>
          <ac:spMkLst>
            <pc:docMk/>
            <pc:sldMk cId="2356297869" sldId="2145706450"/>
            <ac:spMk id="18" creationId="{30EAC4B5-B93C-4BCC-9385-60ED8697727A}"/>
          </ac:spMkLst>
        </pc:spChg>
        <pc:spChg chg="mod">
          <ac:chgData name="JOSSE Erwan" userId="634e30ff-9aa6-4a76-85dd-80f78f5f0f6a" providerId="ADAL" clId="{A78F7FAC-1B80-4AB7-8E00-05E0DE67E8EA}" dt="2022-04-20T12:55:22.903" v="1062" actId="1036"/>
          <ac:spMkLst>
            <pc:docMk/>
            <pc:sldMk cId="2356297869" sldId="2145706450"/>
            <ac:spMk id="19" creationId="{0D30C69B-0F15-46D0-ACA7-D49ED8D1137E}"/>
          </ac:spMkLst>
        </pc:spChg>
        <pc:spChg chg="mod">
          <ac:chgData name="JOSSE Erwan" userId="634e30ff-9aa6-4a76-85dd-80f78f5f0f6a" providerId="ADAL" clId="{A78F7FAC-1B80-4AB7-8E00-05E0DE67E8EA}" dt="2022-04-20T12:55:22.903" v="1062" actId="1036"/>
          <ac:spMkLst>
            <pc:docMk/>
            <pc:sldMk cId="2356297869" sldId="2145706450"/>
            <ac:spMk id="26" creationId="{0C3125E9-52EE-4AB4-9FC9-0BA30CB89103}"/>
          </ac:spMkLst>
        </pc:spChg>
        <pc:spChg chg="mod">
          <ac:chgData name="JOSSE Erwan" userId="634e30ff-9aa6-4a76-85dd-80f78f5f0f6a" providerId="ADAL" clId="{A78F7FAC-1B80-4AB7-8E00-05E0DE67E8EA}" dt="2022-04-20T12:55:22.903" v="1062" actId="1036"/>
          <ac:spMkLst>
            <pc:docMk/>
            <pc:sldMk cId="2356297869" sldId="2145706450"/>
            <ac:spMk id="27" creationId="{4EE6AB18-39FD-4835-B775-89192A4F428F}"/>
          </ac:spMkLst>
        </pc:spChg>
        <pc:spChg chg="mod">
          <ac:chgData name="JOSSE Erwan" userId="634e30ff-9aa6-4a76-85dd-80f78f5f0f6a" providerId="ADAL" clId="{A78F7FAC-1B80-4AB7-8E00-05E0DE67E8EA}" dt="2022-04-20T12:55:22.903" v="1062" actId="1036"/>
          <ac:spMkLst>
            <pc:docMk/>
            <pc:sldMk cId="2356297869" sldId="2145706450"/>
            <ac:spMk id="28" creationId="{9B50AF55-E1C1-49DA-B016-8D9C6BD9C8C6}"/>
          </ac:spMkLst>
        </pc:spChg>
        <pc:spChg chg="mod">
          <ac:chgData name="JOSSE Erwan" userId="634e30ff-9aa6-4a76-85dd-80f78f5f0f6a" providerId="ADAL" clId="{A78F7FAC-1B80-4AB7-8E00-05E0DE67E8EA}" dt="2022-04-20T12:55:22.903" v="1062" actId="1036"/>
          <ac:spMkLst>
            <pc:docMk/>
            <pc:sldMk cId="2356297869" sldId="2145706450"/>
            <ac:spMk id="29" creationId="{1A4FE7D3-F958-47D7-97F9-2421753CFE71}"/>
          </ac:spMkLst>
        </pc:spChg>
        <pc:spChg chg="mod">
          <ac:chgData name="JOSSE Erwan" userId="634e30ff-9aa6-4a76-85dd-80f78f5f0f6a" providerId="ADAL" clId="{A78F7FAC-1B80-4AB7-8E00-05E0DE67E8EA}" dt="2022-04-20T12:55:22.903" v="1062" actId="1036"/>
          <ac:spMkLst>
            <pc:docMk/>
            <pc:sldMk cId="2356297869" sldId="2145706450"/>
            <ac:spMk id="30" creationId="{0F1025F2-5F1A-4331-9FE5-7301ECBD46A8}"/>
          </ac:spMkLst>
        </pc:spChg>
        <pc:spChg chg="mod">
          <ac:chgData name="JOSSE Erwan" userId="634e30ff-9aa6-4a76-85dd-80f78f5f0f6a" providerId="ADAL" clId="{A78F7FAC-1B80-4AB7-8E00-05E0DE67E8EA}" dt="2022-04-20T12:57:32.140" v="1085" actId="14100"/>
          <ac:spMkLst>
            <pc:docMk/>
            <pc:sldMk cId="2356297869" sldId="2145706450"/>
            <ac:spMk id="31" creationId="{FB94A20F-9337-42A8-9DE3-E7636ED313DC}"/>
          </ac:spMkLst>
        </pc:spChg>
        <pc:spChg chg="mod">
          <ac:chgData name="JOSSE Erwan" userId="634e30ff-9aa6-4a76-85dd-80f78f5f0f6a" providerId="ADAL" clId="{A78F7FAC-1B80-4AB7-8E00-05E0DE67E8EA}" dt="2022-04-20T12:55:22.903" v="1062" actId="1036"/>
          <ac:spMkLst>
            <pc:docMk/>
            <pc:sldMk cId="2356297869" sldId="2145706450"/>
            <ac:spMk id="63" creationId="{FE6FD918-A43F-49CE-9382-AF983761B57C}"/>
          </ac:spMkLst>
        </pc:spChg>
        <pc:spChg chg="add del mod">
          <ac:chgData name="JOSSE Erwan" userId="634e30ff-9aa6-4a76-85dd-80f78f5f0f6a" providerId="ADAL" clId="{A78F7FAC-1B80-4AB7-8E00-05E0DE67E8EA}" dt="2022-04-20T12:58:54.759" v="1155" actId="478"/>
          <ac:spMkLst>
            <pc:docMk/>
            <pc:sldMk cId="2356297869" sldId="2145706450"/>
            <ac:spMk id="75" creationId="{023C4890-B11D-476E-9ACF-82EE8C1AF06F}"/>
          </ac:spMkLst>
        </pc:spChg>
        <pc:spChg chg="add mod">
          <ac:chgData name="JOSSE Erwan" userId="634e30ff-9aa6-4a76-85dd-80f78f5f0f6a" providerId="ADAL" clId="{A78F7FAC-1B80-4AB7-8E00-05E0DE67E8EA}" dt="2022-04-20T13:02:38.020" v="1178" actId="1076"/>
          <ac:spMkLst>
            <pc:docMk/>
            <pc:sldMk cId="2356297869" sldId="2145706450"/>
            <ac:spMk id="76" creationId="{58894547-ED0D-4926-A6E2-33E2C099829B}"/>
          </ac:spMkLst>
        </pc:spChg>
        <pc:spChg chg="add del mod">
          <ac:chgData name="JOSSE Erwan" userId="634e30ff-9aa6-4a76-85dd-80f78f5f0f6a" providerId="ADAL" clId="{A78F7FAC-1B80-4AB7-8E00-05E0DE67E8EA}" dt="2022-04-20T13:00:25.730" v="1170" actId="478"/>
          <ac:spMkLst>
            <pc:docMk/>
            <pc:sldMk cId="2356297869" sldId="2145706450"/>
            <ac:spMk id="81" creationId="{D0D75048-9BCC-4BD4-984C-F49F1E9B9446}"/>
          </ac:spMkLst>
        </pc:spChg>
        <pc:spChg chg="add mod">
          <ac:chgData name="JOSSE Erwan" userId="634e30ff-9aa6-4a76-85dd-80f78f5f0f6a" providerId="ADAL" clId="{A78F7FAC-1B80-4AB7-8E00-05E0DE67E8EA}" dt="2022-04-20T13:00:32.504" v="1174" actId="1076"/>
          <ac:spMkLst>
            <pc:docMk/>
            <pc:sldMk cId="2356297869" sldId="2145706450"/>
            <ac:spMk id="82" creationId="{03BDA316-2DD8-4561-83BD-57C5679EA5A2}"/>
          </ac:spMkLst>
        </pc:spChg>
        <pc:spChg chg="add del mod">
          <ac:chgData name="JOSSE Erwan" userId="634e30ff-9aa6-4a76-85dd-80f78f5f0f6a" providerId="ADAL" clId="{A78F7FAC-1B80-4AB7-8E00-05E0DE67E8EA}" dt="2022-04-20T13:41:03.431" v="1193" actId="478"/>
          <ac:spMkLst>
            <pc:docMk/>
            <pc:sldMk cId="2356297869" sldId="2145706450"/>
            <ac:spMk id="86" creationId="{5E9DE342-77B0-4457-B6EF-57467E4C71B0}"/>
          </ac:spMkLst>
        </pc:spChg>
        <pc:spChg chg="mod">
          <ac:chgData name="JOSSE Erwan" userId="634e30ff-9aa6-4a76-85dd-80f78f5f0f6a" providerId="ADAL" clId="{A78F7FAC-1B80-4AB7-8E00-05E0DE67E8EA}" dt="2022-04-20T12:55:22.903" v="1062" actId="1036"/>
          <ac:spMkLst>
            <pc:docMk/>
            <pc:sldMk cId="2356297869" sldId="2145706450"/>
            <ac:spMk id="98" creationId="{B989177D-06FB-43BF-B81D-1BCB5F4B86D0}"/>
          </ac:spMkLst>
        </pc:spChg>
        <pc:spChg chg="mod">
          <ac:chgData name="JOSSE Erwan" userId="634e30ff-9aa6-4a76-85dd-80f78f5f0f6a" providerId="ADAL" clId="{A78F7FAC-1B80-4AB7-8E00-05E0DE67E8EA}" dt="2022-04-20T12:55:22.903" v="1062" actId="1036"/>
          <ac:spMkLst>
            <pc:docMk/>
            <pc:sldMk cId="2356297869" sldId="2145706450"/>
            <ac:spMk id="104" creationId="{A6F5CE97-0F56-4CBD-8F71-B196C39DEC4E}"/>
          </ac:spMkLst>
        </pc:spChg>
        <pc:spChg chg="mod">
          <ac:chgData name="JOSSE Erwan" userId="634e30ff-9aa6-4a76-85dd-80f78f5f0f6a" providerId="ADAL" clId="{A78F7FAC-1B80-4AB7-8E00-05E0DE67E8EA}" dt="2022-04-20T12:55:22.903" v="1062" actId="1036"/>
          <ac:spMkLst>
            <pc:docMk/>
            <pc:sldMk cId="2356297869" sldId="2145706450"/>
            <ac:spMk id="118" creationId="{06141E80-C67D-4703-B8A8-849FB86ECE4B}"/>
          </ac:spMkLst>
        </pc:spChg>
        <pc:spChg chg="mod">
          <ac:chgData name="JOSSE Erwan" userId="634e30ff-9aa6-4a76-85dd-80f78f5f0f6a" providerId="ADAL" clId="{A78F7FAC-1B80-4AB7-8E00-05E0DE67E8EA}" dt="2022-04-20T12:55:22.903" v="1062" actId="1036"/>
          <ac:spMkLst>
            <pc:docMk/>
            <pc:sldMk cId="2356297869" sldId="2145706450"/>
            <ac:spMk id="143" creationId="{6BBED024-3212-4C49-8286-59B9B8903E2B}"/>
          </ac:spMkLst>
        </pc:spChg>
        <pc:spChg chg="mod">
          <ac:chgData name="JOSSE Erwan" userId="634e30ff-9aa6-4a76-85dd-80f78f5f0f6a" providerId="ADAL" clId="{A78F7FAC-1B80-4AB7-8E00-05E0DE67E8EA}" dt="2022-04-20T12:55:22.903" v="1062" actId="1036"/>
          <ac:spMkLst>
            <pc:docMk/>
            <pc:sldMk cId="2356297869" sldId="2145706450"/>
            <ac:spMk id="158" creationId="{F66879E9-6080-4D8B-B6BF-D92BBEAD861B}"/>
          </ac:spMkLst>
        </pc:spChg>
        <pc:spChg chg="mod">
          <ac:chgData name="JOSSE Erwan" userId="634e30ff-9aa6-4a76-85dd-80f78f5f0f6a" providerId="ADAL" clId="{A78F7FAC-1B80-4AB7-8E00-05E0DE67E8EA}" dt="2022-04-20T12:59:02.488" v="1156" actId="14100"/>
          <ac:spMkLst>
            <pc:docMk/>
            <pc:sldMk cId="2356297869" sldId="2145706450"/>
            <ac:spMk id="159" creationId="{78B24EEA-E511-4277-A561-C4D9B95F2672}"/>
          </ac:spMkLst>
        </pc:spChg>
        <pc:spChg chg="mod">
          <ac:chgData name="JOSSE Erwan" userId="634e30ff-9aa6-4a76-85dd-80f78f5f0f6a" providerId="ADAL" clId="{A78F7FAC-1B80-4AB7-8E00-05E0DE67E8EA}" dt="2022-04-20T12:57:34.831" v="1086" actId="14100"/>
          <ac:spMkLst>
            <pc:docMk/>
            <pc:sldMk cId="2356297869" sldId="2145706450"/>
            <ac:spMk id="160" creationId="{B30AF001-5E60-4148-B824-A60CD96920BF}"/>
          </ac:spMkLst>
        </pc:spChg>
        <pc:spChg chg="mod">
          <ac:chgData name="JOSSE Erwan" userId="634e30ff-9aa6-4a76-85dd-80f78f5f0f6a" providerId="ADAL" clId="{A78F7FAC-1B80-4AB7-8E00-05E0DE67E8EA}" dt="2022-04-20T12:55:22.903" v="1062" actId="1036"/>
          <ac:spMkLst>
            <pc:docMk/>
            <pc:sldMk cId="2356297869" sldId="2145706450"/>
            <ac:spMk id="191" creationId="{B98D7742-641F-4D84-850C-901BD12227B2}"/>
          </ac:spMkLst>
        </pc:spChg>
        <pc:picChg chg="add del mod">
          <ac:chgData name="JOSSE Erwan" userId="634e30ff-9aa6-4a76-85dd-80f78f5f0f6a" providerId="ADAL" clId="{A78F7FAC-1B80-4AB7-8E00-05E0DE67E8EA}" dt="2022-04-20T12:57:15.380" v="1079" actId="21"/>
          <ac:picMkLst>
            <pc:docMk/>
            <pc:sldMk cId="2356297869" sldId="2145706450"/>
            <ac:picMk id="20" creationId="{8872609E-9B35-4B59-BBA7-0F445F9C9D3B}"/>
          </ac:picMkLst>
        </pc:picChg>
        <pc:picChg chg="add mod">
          <ac:chgData name="JOSSE Erwan" userId="634e30ff-9aa6-4a76-85dd-80f78f5f0f6a" providerId="ADAL" clId="{A78F7FAC-1B80-4AB7-8E00-05E0DE67E8EA}" dt="2022-04-20T12:55:22.903" v="1062" actId="1036"/>
          <ac:picMkLst>
            <pc:docMk/>
            <pc:sldMk cId="2356297869" sldId="2145706450"/>
            <ac:picMk id="45" creationId="{6E14185F-0EC4-4208-950E-E5138FE9BE3A}"/>
          </ac:picMkLst>
        </pc:picChg>
        <pc:picChg chg="add mod">
          <ac:chgData name="JOSSE Erwan" userId="634e30ff-9aa6-4a76-85dd-80f78f5f0f6a" providerId="ADAL" clId="{A78F7FAC-1B80-4AB7-8E00-05E0DE67E8EA}" dt="2022-04-20T12:55:22.903" v="1062" actId="1036"/>
          <ac:picMkLst>
            <pc:docMk/>
            <pc:sldMk cId="2356297869" sldId="2145706450"/>
            <ac:picMk id="46" creationId="{74FB973A-E960-4773-92C7-D984BD1A2E70}"/>
          </ac:picMkLst>
        </pc:picChg>
        <pc:picChg chg="add mod">
          <ac:chgData name="JOSSE Erwan" userId="634e30ff-9aa6-4a76-85dd-80f78f5f0f6a" providerId="ADAL" clId="{A78F7FAC-1B80-4AB7-8E00-05E0DE67E8EA}" dt="2022-04-20T12:55:22.903" v="1062" actId="1036"/>
          <ac:picMkLst>
            <pc:docMk/>
            <pc:sldMk cId="2356297869" sldId="2145706450"/>
            <ac:picMk id="47" creationId="{1D547D07-1CAE-4DEB-AC2F-C1E3A2455340}"/>
          </ac:picMkLst>
        </pc:picChg>
        <pc:picChg chg="add mod">
          <ac:chgData name="JOSSE Erwan" userId="634e30ff-9aa6-4a76-85dd-80f78f5f0f6a" providerId="ADAL" clId="{A78F7FAC-1B80-4AB7-8E00-05E0DE67E8EA}" dt="2022-04-20T12:55:22.903" v="1062" actId="1036"/>
          <ac:picMkLst>
            <pc:docMk/>
            <pc:sldMk cId="2356297869" sldId="2145706450"/>
            <ac:picMk id="48" creationId="{F69835DC-58E4-404E-B7BB-EC12631C0FA3}"/>
          </ac:picMkLst>
        </pc:picChg>
        <pc:picChg chg="add del mod">
          <ac:chgData name="JOSSE Erwan" userId="634e30ff-9aa6-4a76-85dd-80f78f5f0f6a" providerId="ADAL" clId="{A78F7FAC-1B80-4AB7-8E00-05E0DE67E8EA}" dt="2022-04-20T12:53:44.662" v="1029" actId="478"/>
          <ac:picMkLst>
            <pc:docMk/>
            <pc:sldMk cId="2356297869" sldId="2145706450"/>
            <ac:picMk id="50" creationId="{1F2E0E5F-6CEE-4EAE-BE96-CE1A7041BF50}"/>
          </ac:picMkLst>
        </pc:picChg>
        <pc:picChg chg="add mod">
          <ac:chgData name="JOSSE Erwan" userId="634e30ff-9aa6-4a76-85dd-80f78f5f0f6a" providerId="ADAL" clId="{A78F7FAC-1B80-4AB7-8E00-05E0DE67E8EA}" dt="2022-04-20T12:55:22.903" v="1062" actId="1036"/>
          <ac:picMkLst>
            <pc:docMk/>
            <pc:sldMk cId="2356297869" sldId="2145706450"/>
            <ac:picMk id="51" creationId="{FBA8D66E-C573-4D48-9021-6F826C60AB71}"/>
          </ac:picMkLst>
        </pc:picChg>
        <pc:picChg chg="add mod">
          <ac:chgData name="JOSSE Erwan" userId="634e30ff-9aa6-4a76-85dd-80f78f5f0f6a" providerId="ADAL" clId="{A78F7FAC-1B80-4AB7-8E00-05E0DE67E8EA}" dt="2022-04-20T12:55:22.903" v="1062" actId="1036"/>
          <ac:picMkLst>
            <pc:docMk/>
            <pc:sldMk cId="2356297869" sldId="2145706450"/>
            <ac:picMk id="52" creationId="{08D1052B-8696-4656-8CFB-7B8F2B8DA1AE}"/>
          </ac:picMkLst>
        </pc:picChg>
        <pc:picChg chg="add mod">
          <ac:chgData name="JOSSE Erwan" userId="634e30ff-9aa6-4a76-85dd-80f78f5f0f6a" providerId="ADAL" clId="{A78F7FAC-1B80-4AB7-8E00-05E0DE67E8EA}" dt="2022-04-20T12:55:22.903" v="1062" actId="1036"/>
          <ac:picMkLst>
            <pc:docMk/>
            <pc:sldMk cId="2356297869" sldId="2145706450"/>
            <ac:picMk id="53" creationId="{B021E0BE-3C0D-4B5D-8F21-9CA32B25280B}"/>
          </ac:picMkLst>
        </pc:picChg>
        <pc:picChg chg="add mod">
          <ac:chgData name="JOSSE Erwan" userId="634e30ff-9aa6-4a76-85dd-80f78f5f0f6a" providerId="ADAL" clId="{A78F7FAC-1B80-4AB7-8E00-05E0DE67E8EA}" dt="2022-04-20T12:55:22.903" v="1062" actId="1036"/>
          <ac:picMkLst>
            <pc:docMk/>
            <pc:sldMk cId="2356297869" sldId="2145706450"/>
            <ac:picMk id="54" creationId="{20D1561F-8795-4AD4-937C-139C1E5D991D}"/>
          </ac:picMkLst>
        </pc:picChg>
        <pc:picChg chg="add del mod">
          <ac:chgData name="JOSSE Erwan" userId="634e30ff-9aa6-4a76-85dd-80f78f5f0f6a" providerId="ADAL" clId="{A78F7FAC-1B80-4AB7-8E00-05E0DE67E8EA}" dt="2022-04-20T12:59:12.941" v="1158" actId="478"/>
          <ac:picMkLst>
            <pc:docMk/>
            <pc:sldMk cId="2356297869" sldId="2145706450"/>
            <ac:picMk id="55" creationId="{4464C237-4121-4F18-9B1B-7F23D2CED494}"/>
          </ac:picMkLst>
        </pc:picChg>
        <pc:picChg chg="add mod">
          <ac:chgData name="JOSSE Erwan" userId="634e30ff-9aa6-4a76-85dd-80f78f5f0f6a" providerId="ADAL" clId="{A78F7FAC-1B80-4AB7-8E00-05E0DE67E8EA}" dt="2022-04-20T12:59:15.359" v="1159" actId="1076"/>
          <ac:picMkLst>
            <pc:docMk/>
            <pc:sldMk cId="2356297869" sldId="2145706450"/>
            <ac:picMk id="56" creationId="{09A70A45-2E7E-4DF0-B731-F2A2C46ACA8E}"/>
          </ac:picMkLst>
        </pc:picChg>
        <pc:picChg chg="add mod">
          <ac:chgData name="JOSSE Erwan" userId="634e30ff-9aa6-4a76-85dd-80f78f5f0f6a" providerId="ADAL" clId="{A78F7FAC-1B80-4AB7-8E00-05E0DE67E8EA}" dt="2022-04-20T12:55:22.903" v="1062" actId="1036"/>
          <ac:picMkLst>
            <pc:docMk/>
            <pc:sldMk cId="2356297869" sldId="2145706450"/>
            <ac:picMk id="58" creationId="{C34C0C12-1076-4838-A8F2-FB59EA00EA22}"/>
          </ac:picMkLst>
        </pc:picChg>
        <pc:picChg chg="add mod">
          <ac:chgData name="JOSSE Erwan" userId="634e30ff-9aa6-4a76-85dd-80f78f5f0f6a" providerId="ADAL" clId="{A78F7FAC-1B80-4AB7-8E00-05E0DE67E8EA}" dt="2022-04-20T12:55:22.903" v="1062" actId="1036"/>
          <ac:picMkLst>
            <pc:docMk/>
            <pc:sldMk cId="2356297869" sldId="2145706450"/>
            <ac:picMk id="59" creationId="{9D75FA0A-7BA9-4DE8-B114-F8A0A58537E8}"/>
          </ac:picMkLst>
        </pc:picChg>
        <pc:picChg chg="add mod">
          <ac:chgData name="JOSSE Erwan" userId="634e30ff-9aa6-4a76-85dd-80f78f5f0f6a" providerId="ADAL" clId="{A78F7FAC-1B80-4AB7-8E00-05E0DE67E8EA}" dt="2022-04-20T13:40:39.526" v="1180" actId="1035"/>
          <ac:picMkLst>
            <pc:docMk/>
            <pc:sldMk cId="2356297869" sldId="2145706450"/>
            <ac:picMk id="65" creationId="{C1C8550E-DBBF-4919-8A2A-BB8CC3321F86}"/>
          </ac:picMkLst>
        </pc:picChg>
        <pc:picChg chg="add mod">
          <ac:chgData name="JOSSE Erwan" userId="634e30ff-9aa6-4a76-85dd-80f78f5f0f6a" providerId="ADAL" clId="{A78F7FAC-1B80-4AB7-8E00-05E0DE67E8EA}" dt="2022-04-20T12:57:39.374" v="1088" actId="1036"/>
          <ac:picMkLst>
            <pc:docMk/>
            <pc:sldMk cId="2356297869" sldId="2145706450"/>
            <ac:picMk id="66" creationId="{31E2599D-702A-4B8F-A49B-545E830A3FFB}"/>
          </ac:picMkLst>
        </pc:picChg>
        <pc:cxnChg chg="mod">
          <ac:chgData name="JOSSE Erwan" userId="634e30ff-9aa6-4a76-85dd-80f78f5f0f6a" providerId="ADAL" clId="{A78F7FAC-1B80-4AB7-8E00-05E0DE67E8EA}" dt="2022-04-20T12:55:22.903" v="1062" actId="1036"/>
          <ac:cxnSpMkLst>
            <pc:docMk/>
            <pc:sldMk cId="2356297869" sldId="2145706450"/>
            <ac:cxnSpMk id="8" creationId="{51D26F48-2C47-4A8A-8E7C-EAB477770007}"/>
          </ac:cxnSpMkLst>
        </pc:cxnChg>
        <pc:cxnChg chg="add mod">
          <ac:chgData name="JOSSE Erwan" userId="634e30ff-9aa6-4a76-85dd-80f78f5f0f6a" providerId="ADAL" clId="{A78F7FAC-1B80-4AB7-8E00-05E0DE67E8EA}" dt="2022-04-20T12:56:31.233" v="1070" actId="693"/>
          <ac:cxnSpMkLst>
            <pc:docMk/>
            <pc:sldMk cId="2356297869" sldId="2145706450"/>
            <ac:cxnSpMk id="10" creationId="{98DC008D-4783-4718-84FD-54673EBBB258}"/>
          </ac:cxnSpMkLst>
        </pc:cxnChg>
        <pc:cxnChg chg="mod">
          <ac:chgData name="JOSSE Erwan" userId="634e30ff-9aa6-4a76-85dd-80f78f5f0f6a" providerId="ADAL" clId="{A78F7FAC-1B80-4AB7-8E00-05E0DE67E8EA}" dt="2022-04-20T12:55:22.903" v="1062" actId="1036"/>
          <ac:cxnSpMkLst>
            <pc:docMk/>
            <pc:sldMk cId="2356297869" sldId="2145706450"/>
            <ac:cxnSpMk id="32" creationId="{B924D193-FE6F-489F-91BC-551E85EFDBDE}"/>
          </ac:cxnSpMkLst>
        </pc:cxnChg>
        <pc:cxnChg chg="mod">
          <ac:chgData name="JOSSE Erwan" userId="634e30ff-9aa6-4a76-85dd-80f78f5f0f6a" providerId="ADAL" clId="{A78F7FAC-1B80-4AB7-8E00-05E0DE67E8EA}" dt="2022-04-20T12:55:22.903" v="1062" actId="1036"/>
          <ac:cxnSpMkLst>
            <pc:docMk/>
            <pc:sldMk cId="2356297869" sldId="2145706450"/>
            <ac:cxnSpMk id="33" creationId="{C8F256D8-8435-4656-8318-A7D0F6CF8F44}"/>
          </ac:cxnSpMkLst>
        </pc:cxnChg>
        <pc:cxnChg chg="mod">
          <ac:chgData name="JOSSE Erwan" userId="634e30ff-9aa6-4a76-85dd-80f78f5f0f6a" providerId="ADAL" clId="{A78F7FAC-1B80-4AB7-8E00-05E0DE67E8EA}" dt="2022-04-20T12:55:22.903" v="1062" actId="1036"/>
          <ac:cxnSpMkLst>
            <pc:docMk/>
            <pc:sldMk cId="2356297869" sldId="2145706450"/>
            <ac:cxnSpMk id="49" creationId="{D7974D90-4EDC-43BE-8EDF-FBFA07358E79}"/>
          </ac:cxnSpMkLst>
        </pc:cxnChg>
        <pc:cxnChg chg="mod">
          <ac:chgData name="JOSSE Erwan" userId="634e30ff-9aa6-4a76-85dd-80f78f5f0f6a" providerId="ADAL" clId="{A78F7FAC-1B80-4AB7-8E00-05E0DE67E8EA}" dt="2022-04-20T12:55:22.903" v="1062" actId="1036"/>
          <ac:cxnSpMkLst>
            <pc:docMk/>
            <pc:sldMk cId="2356297869" sldId="2145706450"/>
            <ac:cxnSpMk id="57" creationId="{5B34D811-2F15-47D6-9578-257D55747530}"/>
          </ac:cxnSpMkLst>
        </pc:cxnChg>
        <pc:cxnChg chg="add mod">
          <ac:chgData name="JOSSE Erwan" userId="634e30ff-9aa6-4a76-85dd-80f78f5f0f6a" providerId="ADAL" clId="{A78F7FAC-1B80-4AB7-8E00-05E0DE67E8EA}" dt="2022-04-20T12:59:02.488" v="1156" actId="14100"/>
          <ac:cxnSpMkLst>
            <pc:docMk/>
            <pc:sldMk cId="2356297869" sldId="2145706450"/>
            <ac:cxnSpMk id="69" creationId="{4E8000A6-58B1-49FB-984C-6F6A77AF84AB}"/>
          </ac:cxnSpMkLst>
        </pc:cxnChg>
        <pc:cxnChg chg="add mod">
          <ac:chgData name="JOSSE Erwan" userId="634e30ff-9aa6-4a76-85dd-80f78f5f0f6a" providerId="ADAL" clId="{A78F7FAC-1B80-4AB7-8E00-05E0DE67E8EA}" dt="2022-04-20T13:00:41.886" v="1177" actId="14100"/>
          <ac:cxnSpMkLst>
            <pc:docMk/>
            <pc:sldMk cId="2356297869" sldId="2145706450"/>
            <ac:cxnSpMk id="83" creationId="{46C688C3-0A98-4E31-A723-E06BA0EB59E4}"/>
          </ac:cxnSpMkLst>
        </pc:cxnChg>
        <pc:cxnChg chg="mod">
          <ac:chgData name="JOSSE Erwan" userId="634e30ff-9aa6-4a76-85dd-80f78f5f0f6a" providerId="ADAL" clId="{A78F7FAC-1B80-4AB7-8E00-05E0DE67E8EA}" dt="2022-04-20T12:55:22.903" v="1062" actId="1036"/>
          <ac:cxnSpMkLst>
            <pc:docMk/>
            <pc:sldMk cId="2356297869" sldId="2145706450"/>
            <ac:cxnSpMk id="101" creationId="{3CC71C92-C69F-4B95-BC09-29FD8371DF46}"/>
          </ac:cxnSpMkLst>
        </pc:cxnChg>
        <pc:cxnChg chg="mod">
          <ac:chgData name="JOSSE Erwan" userId="634e30ff-9aa6-4a76-85dd-80f78f5f0f6a" providerId="ADAL" clId="{A78F7FAC-1B80-4AB7-8E00-05E0DE67E8EA}" dt="2022-04-20T12:55:22.903" v="1062" actId="1036"/>
          <ac:cxnSpMkLst>
            <pc:docMk/>
            <pc:sldMk cId="2356297869" sldId="2145706450"/>
            <ac:cxnSpMk id="126" creationId="{465DFB61-3BA2-40CB-BF1E-25500A3262AD}"/>
          </ac:cxnSpMkLst>
        </pc:cxnChg>
        <pc:cxnChg chg="mod">
          <ac:chgData name="JOSSE Erwan" userId="634e30ff-9aa6-4a76-85dd-80f78f5f0f6a" providerId="ADAL" clId="{A78F7FAC-1B80-4AB7-8E00-05E0DE67E8EA}" dt="2022-04-20T12:56:12.092" v="1067" actId="693"/>
          <ac:cxnSpMkLst>
            <pc:docMk/>
            <pc:sldMk cId="2356297869" sldId="2145706450"/>
            <ac:cxnSpMk id="137" creationId="{04F79DD3-39D7-428D-8362-BF2EB5836F10}"/>
          </ac:cxnSpMkLst>
        </pc:cxnChg>
        <pc:cxnChg chg="mod">
          <ac:chgData name="JOSSE Erwan" userId="634e30ff-9aa6-4a76-85dd-80f78f5f0f6a" providerId="ADAL" clId="{A78F7FAC-1B80-4AB7-8E00-05E0DE67E8EA}" dt="2022-04-20T12:55:22.903" v="1062" actId="1036"/>
          <ac:cxnSpMkLst>
            <pc:docMk/>
            <pc:sldMk cId="2356297869" sldId="2145706450"/>
            <ac:cxnSpMk id="145" creationId="{9CBAD5A9-D466-40F3-919D-84C093A5118A}"/>
          </ac:cxnSpMkLst>
        </pc:cxnChg>
        <pc:cxnChg chg="mod">
          <ac:chgData name="JOSSE Erwan" userId="634e30ff-9aa6-4a76-85dd-80f78f5f0f6a" providerId="ADAL" clId="{A78F7FAC-1B80-4AB7-8E00-05E0DE67E8EA}" dt="2022-04-20T12:55:22.903" v="1062" actId="1036"/>
          <ac:cxnSpMkLst>
            <pc:docMk/>
            <pc:sldMk cId="2356297869" sldId="2145706450"/>
            <ac:cxnSpMk id="148" creationId="{4448BC7C-95CB-4F22-94FC-47747B58C36C}"/>
          </ac:cxnSpMkLst>
        </pc:cxnChg>
        <pc:cxnChg chg="mod">
          <ac:chgData name="JOSSE Erwan" userId="634e30ff-9aa6-4a76-85dd-80f78f5f0f6a" providerId="ADAL" clId="{A78F7FAC-1B80-4AB7-8E00-05E0DE67E8EA}" dt="2022-04-20T12:55:22.903" v="1062" actId="1036"/>
          <ac:cxnSpMkLst>
            <pc:docMk/>
            <pc:sldMk cId="2356297869" sldId="2145706450"/>
            <ac:cxnSpMk id="152" creationId="{FAEC4839-68AD-4726-B0D1-D1CA1C21EA93}"/>
          </ac:cxnSpMkLst>
        </pc:cxnChg>
        <pc:cxnChg chg="mod">
          <ac:chgData name="JOSSE Erwan" userId="634e30ff-9aa6-4a76-85dd-80f78f5f0f6a" providerId="ADAL" clId="{A78F7FAC-1B80-4AB7-8E00-05E0DE67E8EA}" dt="2022-04-20T12:55:22.903" v="1062" actId="1036"/>
          <ac:cxnSpMkLst>
            <pc:docMk/>
            <pc:sldMk cId="2356297869" sldId="2145706450"/>
            <ac:cxnSpMk id="155" creationId="{3B6AF6C4-6258-4070-B688-473FDB6631DC}"/>
          </ac:cxnSpMkLst>
        </pc:cxnChg>
        <pc:cxnChg chg="mod">
          <ac:chgData name="JOSSE Erwan" userId="634e30ff-9aa6-4a76-85dd-80f78f5f0f6a" providerId="ADAL" clId="{A78F7FAC-1B80-4AB7-8E00-05E0DE67E8EA}" dt="2022-04-20T12:55:22.903" v="1062" actId="1036"/>
          <ac:cxnSpMkLst>
            <pc:docMk/>
            <pc:sldMk cId="2356297869" sldId="2145706450"/>
            <ac:cxnSpMk id="161" creationId="{E531D79B-5978-4224-80C4-8746B3886012}"/>
          </ac:cxnSpMkLst>
        </pc:cxnChg>
        <pc:cxnChg chg="mod">
          <ac:chgData name="JOSSE Erwan" userId="634e30ff-9aa6-4a76-85dd-80f78f5f0f6a" providerId="ADAL" clId="{A78F7FAC-1B80-4AB7-8E00-05E0DE67E8EA}" dt="2022-04-20T12:59:02.488" v="1156" actId="14100"/>
          <ac:cxnSpMkLst>
            <pc:docMk/>
            <pc:sldMk cId="2356297869" sldId="2145706450"/>
            <ac:cxnSpMk id="165" creationId="{6F5804D5-72AF-41C8-A8F7-2390D8EB2E3E}"/>
          </ac:cxnSpMkLst>
        </pc:cxnChg>
        <pc:cxnChg chg="mod">
          <ac:chgData name="JOSSE Erwan" userId="634e30ff-9aa6-4a76-85dd-80f78f5f0f6a" providerId="ADAL" clId="{A78F7FAC-1B80-4AB7-8E00-05E0DE67E8EA}" dt="2022-04-20T12:55:22.903" v="1062" actId="1036"/>
          <ac:cxnSpMkLst>
            <pc:docMk/>
            <pc:sldMk cId="2356297869" sldId="2145706450"/>
            <ac:cxnSpMk id="168" creationId="{9B2761D2-3586-4740-B6D5-F016DDA37DF1}"/>
          </ac:cxnSpMkLst>
        </pc:cxnChg>
        <pc:cxnChg chg="mod">
          <ac:chgData name="JOSSE Erwan" userId="634e30ff-9aa6-4a76-85dd-80f78f5f0f6a" providerId="ADAL" clId="{A78F7FAC-1B80-4AB7-8E00-05E0DE67E8EA}" dt="2022-04-20T12:55:22.903" v="1062" actId="1036"/>
          <ac:cxnSpMkLst>
            <pc:docMk/>
            <pc:sldMk cId="2356297869" sldId="2145706450"/>
            <ac:cxnSpMk id="176" creationId="{D317524D-F62A-4742-A1B8-7A79F341E83B}"/>
          </ac:cxnSpMkLst>
        </pc:cxnChg>
        <pc:cxnChg chg="mod">
          <ac:chgData name="JOSSE Erwan" userId="634e30ff-9aa6-4a76-85dd-80f78f5f0f6a" providerId="ADAL" clId="{A78F7FAC-1B80-4AB7-8E00-05E0DE67E8EA}" dt="2022-04-20T12:59:02.488" v="1156" actId="14100"/>
          <ac:cxnSpMkLst>
            <pc:docMk/>
            <pc:sldMk cId="2356297869" sldId="2145706450"/>
            <ac:cxnSpMk id="184" creationId="{1E9FF731-C58D-4011-A524-9ABB95FEC541}"/>
          </ac:cxnSpMkLst>
        </pc:cxnChg>
      </pc:sldChg>
      <pc:sldChg chg="addSp delSp modSp add del mod ord modAnim">
        <pc:chgData name="JOSSE Erwan" userId="634e30ff-9aa6-4a76-85dd-80f78f5f0f6a" providerId="ADAL" clId="{A78F7FAC-1B80-4AB7-8E00-05E0DE67E8EA}" dt="2022-04-27T17:01:03.196" v="7992" actId="47"/>
        <pc:sldMkLst>
          <pc:docMk/>
          <pc:sldMk cId="3654979469" sldId="2145706451"/>
        </pc:sldMkLst>
        <pc:spChg chg="mod">
          <ac:chgData name="JOSSE Erwan" userId="634e30ff-9aa6-4a76-85dd-80f78f5f0f6a" providerId="ADAL" clId="{A78F7FAC-1B80-4AB7-8E00-05E0DE67E8EA}" dt="2022-04-20T14:34:52.820" v="1400" actId="14100"/>
          <ac:spMkLst>
            <pc:docMk/>
            <pc:sldMk cId="3654979469" sldId="2145706451"/>
            <ac:spMk id="6" creationId="{62B718F0-E633-4F0B-9CE6-CAA33F22F7EB}"/>
          </ac:spMkLst>
        </pc:spChg>
        <pc:spChg chg="add mod">
          <ac:chgData name="JOSSE Erwan" userId="634e30ff-9aa6-4a76-85dd-80f78f5f0f6a" providerId="ADAL" clId="{A78F7FAC-1B80-4AB7-8E00-05E0DE67E8EA}" dt="2022-04-20T17:11:58.097" v="1910" actId="1035"/>
          <ac:spMkLst>
            <pc:docMk/>
            <pc:sldMk cId="3654979469" sldId="2145706451"/>
            <ac:spMk id="21" creationId="{B68D39B1-32F6-4A19-A115-06108D3967AD}"/>
          </ac:spMkLst>
        </pc:spChg>
        <pc:spChg chg="mod">
          <ac:chgData name="JOSSE Erwan" userId="634e30ff-9aa6-4a76-85dd-80f78f5f0f6a" providerId="ADAL" clId="{A78F7FAC-1B80-4AB7-8E00-05E0DE67E8EA}" dt="2022-04-20T17:11:09.049" v="1876" actId="1035"/>
          <ac:spMkLst>
            <pc:docMk/>
            <pc:sldMk cId="3654979469" sldId="2145706451"/>
            <ac:spMk id="27" creationId="{4EE6AB18-39FD-4835-B775-89192A4F428F}"/>
          </ac:spMkLst>
        </pc:spChg>
        <pc:spChg chg="mod">
          <ac:chgData name="JOSSE Erwan" userId="634e30ff-9aa6-4a76-85dd-80f78f5f0f6a" providerId="ADAL" clId="{A78F7FAC-1B80-4AB7-8E00-05E0DE67E8EA}" dt="2022-04-20T17:11:09.049" v="1876" actId="1035"/>
          <ac:spMkLst>
            <pc:docMk/>
            <pc:sldMk cId="3654979469" sldId="2145706451"/>
            <ac:spMk id="28" creationId="{9B50AF55-E1C1-49DA-B016-8D9C6BD9C8C6}"/>
          </ac:spMkLst>
        </pc:spChg>
        <pc:spChg chg="mod">
          <ac:chgData name="JOSSE Erwan" userId="634e30ff-9aa6-4a76-85dd-80f78f5f0f6a" providerId="ADAL" clId="{A78F7FAC-1B80-4AB7-8E00-05E0DE67E8EA}" dt="2022-04-20T17:10:45.601" v="1858" actId="207"/>
          <ac:spMkLst>
            <pc:docMk/>
            <pc:sldMk cId="3654979469" sldId="2145706451"/>
            <ac:spMk id="29" creationId="{1A4FE7D3-F958-47D7-97F9-2421753CFE71}"/>
          </ac:spMkLst>
        </pc:spChg>
        <pc:spChg chg="mod">
          <ac:chgData name="JOSSE Erwan" userId="634e30ff-9aa6-4a76-85dd-80f78f5f0f6a" providerId="ADAL" clId="{A78F7FAC-1B80-4AB7-8E00-05E0DE67E8EA}" dt="2022-04-20T17:10:26.417" v="1854" actId="207"/>
          <ac:spMkLst>
            <pc:docMk/>
            <pc:sldMk cId="3654979469" sldId="2145706451"/>
            <ac:spMk id="30" creationId="{0F1025F2-5F1A-4331-9FE5-7301ECBD46A8}"/>
          </ac:spMkLst>
        </pc:spChg>
        <pc:spChg chg="add mod">
          <ac:chgData name="JOSSE Erwan" userId="634e30ff-9aa6-4a76-85dd-80f78f5f0f6a" providerId="ADAL" clId="{A78F7FAC-1B80-4AB7-8E00-05E0DE67E8EA}" dt="2022-04-20T17:11:16.634" v="1878" actId="1076"/>
          <ac:spMkLst>
            <pc:docMk/>
            <pc:sldMk cId="3654979469" sldId="2145706451"/>
            <ac:spMk id="64" creationId="{77988619-8340-470E-8EE8-D9FBC25BBC2C}"/>
          </ac:spMkLst>
        </pc:spChg>
        <pc:spChg chg="add mod">
          <ac:chgData name="JOSSE Erwan" userId="634e30ff-9aa6-4a76-85dd-80f78f5f0f6a" providerId="ADAL" clId="{A78F7FAC-1B80-4AB7-8E00-05E0DE67E8EA}" dt="2022-04-20T17:11:09.049" v="1876" actId="1035"/>
          <ac:spMkLst>
            <pc:docMk/>
            <pc:sldMk cId="3654979469" sldId="2145706451"/>
            <ac:spMk id="70" creationId="{B9745CA1-5D7F-4C85-87A1-D2C4F7210DDC}"/>
          </ac:spMkLst>
        </pc:spChg>
        <pc:spChg chg="add mod">
          <ac:chgData name="JOSSE Erwan" userId="634e30ff-9aa6-4a76-85dd-80f78f5f0f6a" providerId="ADAL" clId="{A78F7FAC-1B80-4AB7-8E00-05E0DE67E8EA}" dt="2022-04-20T14:36:50.124" v="1465" actId="1076"/>
          <ac:spMkLst>
            <pc:docMk/>
            <pc:sldMk cId="3654979469" sldId="2145706451"/>
            <ac:spMk id="72" creationId="{20745CB2-CFFF-49AA-80D8-068F836B8F6B}"/>
          </ac:spMkLst>
        </pc:spChg>
        <pc:spChg chg="mod">
          <ac:chgData name="JOSSE Erwan" userId="634e30ff-9aa6-4a76-85dd-80f78f5f0f6a" providerId="ADAL" clId="{A78F7FAC-1B80-4AB7-8E00-05E0DE67E8EA}" dt="2022-04-20T17:11:31.035" v="1880" actId="1076"/>
          <ac:spMkLst>
            <pc:docMk/>
            <pc:sldMk cId="3654979469" sldId="2145706451"/>
            <ac:spMk id="76" creationId="{58894547-ED0D-4926-A6E2-33E2C099829B}"/>
          </ac:spMkLst>
        </pc:spChg>
        <pc:spChg chg="add mod">
          <ac:chgData name="JOSSE Erwan" userId="634e30ff-9aa6-4a76-85dd-80f78f5f0f6a" providerId="ADAL" clId="{A78F7FAC-1B80-4AB7-8E00-05E0DE67E8EA}" dt="2022-04-20T17:11:58.097" v="1910" actId="1035"/>
          <ac:spMkLst>
            <pc:docMk/>
            <pc:sldMk cId="3654979469" sldId="2145706451"/>
            <ac:spMk id="77" creationId="{129223EF-6B87-43BB-99DC-E014E0A35C58}"/>
          </ac:spMkLst>
        </pc:spChg>
        <pc:spChg chg="add mod">
          <ac:chgData name="JOSSE Erwan" userId="634e30ff-9aa6-4a76-85dd-80f78f5f0f6a" providerId="ADAL" clId="{A78F7FAC-1B80-4AB7-8E00-05E0DE67E8EA}" dt="2022-04-20T17:11:58.097" v="1910" actId="1035"/>
          <ac:spMkLst>
            <pc:docMk/>
            <pc:sldMk cId="3654979469" sldId="2145706451"/>
            <ac:spMk id="78" creationId="{7692EE6E-5A91-4B53-8451-B03A03DE633C}"/>
          </ac:spMkLst>
        </pc:spChg>
        <pc:spChg chg="del">
          <ac:chgData name="JOSSE Erwan" userId="634e30ff-9aa6-4a76-85dd-80f78f5f0f6a" providerId="ADAL" clId="{A78F7FAC-1B80-4AB7-8E00-05E0DE67E8EA}" dt="2022-04-20T14:28:41.654" v="1196" actId="478"/>
          <ac:spMkLst>
            <pc:docMk/>
            <pc:sldMk cId="3654979469" sldId="2145706451"/>
            <ac:spMk id="82" creationId="{03BDA316-2DD8-4561-83BD-57C5679EA5A2}"/>
          </ac:spMkLst>
        </pc:spChg>
        <pc:spChg chg="add mod">
          <ac:chgData name="JOSSE Erwan" userId="634e30ff-9aa6-4a76-85dd-80f78f5f0f6a" providerId="ADAL" clId="{A78F7FAC-1B80-4AB7-8E00-05E0DE67E8EA}" dt="2022-04-20T17:11:48.987" v="1904" actId="1037"/>
          <ac:spMkLst>
            <pc:docMk/>
            <pc:sldMk cId="3654979469" sldId="2145706451"/>
            <ac:spMk id="84" creationId="{F3713AF4-3E91-4648-A75A-C64D00A97832}"/>
          </ac:spMkLst>
        </pc:spChg>
        <pc:spChg chg="mod">
          <ac:chgData name="JOSSE Erwan" userId="634e30ff-9aa6-4a76-85dd-80f78f5f0f6a" providerId="ADAL" clId="{A78F7FAC-1B80-4AB7-8E00-05E0DE67E8EA}" dt="2022-04-20T17:11:09.049" v="1876" actId="1035"/>
          <ac:spMkLst>
            <pc:docMk/>
            <pc:sldMk cId="3654979469" sldId="2145706451"/>
            <ac:spMk id="158" creationId="{F66879E9-6080-4D8B-B6BF-D92BBEAD861B}"/>
          </ac:spMkLst>
        </pc:spChg>
        <pc:spChg chg="mod">
          <ac:chgData name="JOSSE Erwan" userId="634e30ff-9aa6-4a76-85dd-80f78f5f0f6a" providerId="ADAL" clId="{A78F7FAC-1B80-4AB7-8E00-05E0DE67E8EA}" dt="2022-04-20T17:11:09.049" v="1876" actId="1035"/>
          <ac:spMkLst>
            <pc:docMk/>
            <pc:sldMk cId="3654979469" sldId="2145706451"/>
            <ac:spMk id="159" creationId="{78B24EEA-E511-4277-A561-C4D9B95F2672}"/>
          </ac:spMkLst>
        </pc:spChg>
        <pc:picChg chg="add mod">
          <ac:chgData name="JOSSE Erwan" userId="634e30ff-9aa6-4a76-85dd-80f78f5f0f6a" providerId="ADAL" clId="{A78F7FAC-1B80-4AB7-8E00-05E0DE67E8EA}" dt="2022-04-20T17:11:16.634" v="1878" actId="1076"/>
          <ac:picMkLst>
            <pc:docMk/>
            <pc:sldMk cId="3654979469" sldId="2145706451"/>
            <ac:picMk id="3" creationId="{684B48D7-FA05-43EA-9EED-6686595FA4AF}"/>
          </ac:picMkLst>
        </pc:picChg>
        <pc:picChg chg="mod">
          <ac:chgData name="JOSSE Erwan" userId="634e30ff-9aa6-4a76-85dd-80f78f5f0f6a" providerId="ADAL" clId="{A78F7FAC-1B80-4AB7-8E00-05E0DE67E8EA}" dt="2022-04-20T14:31:11.961" v="1244" actId="1076"/>
          <ac:picMkLst>
            <pc:docMk/>
            <pc:sldMk cId="3654979469" sldId="2145706451"/>
            <ac:picMk id="45" creationId="{6E14185F-0EC4-4208-950E-E5138FE9BE3A}"/>
          </ac:picMkLst>
        </pc:picChg>
        <pc:picChg chg="mod">
          <ac:chgData name="JOSSE Erwan" userId="634e30ff-9aa6-4a76-85dd-80f78f5f0f6a" providerId="ADAL" clId="{A78F7FAC-1B80-4AB7-8E00-05E0DE67E8EA}" dt="2022-04-20T14:31:37.571" v="1279" actId="1038"/>
          <ac:picMkLst>
            <pc:docMk/>
            <pc:sldMk cId="3654979469" sldId="2145706451"/>
            <ac:picMk id="46" creationId="{74FB973A-E960-4773-92C7-D984BD1A2E70}"/>
          </ac:picMkLst>
        </pc:picChg>
        <pc:picChg chg="mod">
          <ac:chgData name="JOSSE Erwan" userId="634e30ff-9aa6-4a76-85dd-80f78f5f0f6a" providerId="ADAL" clId="{A78F7FAC-1B80-4AB7-8E00-05E0DE67E8EA}" dt="2022-04-20T14:31:47.288" v="1291" actId="1038"/>
          <ac:picMkLst>
            <pc:docMk/>
            <pc:sldMk cId="3654979469" sldId="2145706451"/>
            <ac:picMk id="47" creationId="{1D547D07-1CAE-4DEB-AC2F-C1E3A2455340}"/>
          </ac:picMkLst>
        </pc:picChg>
        <pc:picChg chg="mod">
          <ac:chgData name="JOSSE Erwan" userId="634e30ff-9aa6-4a76-85dd-80f78f5f0f6a" providerId="ADAL" clId="{A78F7FAC-1B80-4AB7-8E00-05E0DE67E8EA}" dt="2022-04-20T14:31:47.288" v="1291" actId="1038"/>
          <ac:picMkLst>
            <pc:docMk/>
            <pc:sldMk cId="3654979469" sldId="2145706451"/>
            <ac:picMk id="48" creationId="{F69835DC-58E4-404E-B7BB-EC12631C0FA3}"/>
          </ac:picMkLst>
        </pc:picChg>
        <pc:picChg chg="mod">
          <ac:chgData name="JOSSE Erwan" userId="634e30ff-9aa6-4a76-85dd-80f78f5f0f6a" providerId="ADAL" clId="{A78F7FAC-1B80-4AB7-8E00-05E0DE67E8EA}" dt="2022-04-20T14:30:50.927" v="1243" actId="1036"/>
          <ac:picMkLst>
            <pc:docMk/>
            <pc:sldMk cId="3654979469" sldId="2145706451"/>
            <ac:picMk id="51" creationId="{FBA8D66E-C573-4D48-9021-6F826C60AB71}"/>
          </ac:picMkLst>
        </pc:picChg>
        <pc:picChg chg="mod">
          <ac:chgData name="JOSSE Erwan" userId="634e30ff-9aa6-4a76-85dd-80f78f5f0f6a" providerId="ADAL" clId="{A78F7FAC-1B80-4AB7-8E00-05E0DE67E8EA}" dt="2022-04-20T14:30:50.927" v="1243" actId="1036"/>
          <ac:picMkLst>
            <pc:docMk/>
            <pc:sldMk cId="3654979469" sldId="2145706451"/>
            <ac:picMk id="52" creationId="{08D1052B-8696-4656-8CFB-7B8F2B8DA1AE}"/>
          </ac:picMkLst>
        </pc:picChg>
        <pc:picChg chg="mod">
          <ac:chgData name="JOSSE Erwan" userId="634e30ff-9aa6-4a76-85dd-80f78f5f0f6a" providerId="ADAL" clId="{A78F7FAC-1B80-4AB7-8E00-05E0DE67E8EA}" dt="2022-04-20T14:31:19.199" v="1248" actId="1076"/>
          <ac:picMkLst>
            <pc:docMk/>
            <pc:sldMk cId="3654979469" sldId="2145706451"/>
            <ac:picMk id="53" creationId="{B021E0BE-3C0D-4B5D-8F21-9CA32B25280B}"/>
          </ac:picMkLst>
        </pc:picChg>
        <pc:picChg chg="mod">
          <ac:chgData name="JOSSE Erwan" userId="634e30ff-9aa6-4a76-85dd-80f78f5f0f6a" providerId="ADAL" clId="{A78F7FAC-1B80-4AB7-8E00-05E0DE67E8EA}" dt="2022-04-20T17:11:09.049" v="1876" actId="1035"/>
          <ac:picMkLst>
            <pc:docMk/>
            <pc:sldMk cId="3654979469" sldId="2145706451"/>
            <ac:picMk id="54" creationId="{20D1561F-8795-4AD4-937C-139C1E5D991D}"/>
          </ac:picMkLst>
        </pc:picChg>
        <pc:picChg chg="mod">
          <ac:chgData name="JOSSE Erwan" userId="634e30ff-9aa6-4a76-85dd-80f78f5f0f6a" providerId="ADAL" clId="{A78F7FAC-1B80-4AB7-8E00-05E0DE67E8EA}" dt="2022-04-20T17:11:09.049" v="1876" actId="1035"/>
          <ac:picMkLst>
            <pc:docMk/>
            <pc:sldMk cId="3654979469" sldId="2145706451"/>
            <ac:picMk id="56" creationId="{09A70A45-2E7E-4DF0-B731-F2A2C46ACA8E}"/>
          </ac:picMkLst>
        </pc:picChg>
        <pc:picChg chg="mod">
          <ac:chgData name="JOSSE Erwan" userId="634e30ff-9aa6-4a76-85dd-80f78f5f0f6a" providerId="ADAL" clId="{A78F7FAC-1B80-4AB7-8E00-05E0DE67E8EA}" dt="2022-04-20T17:11:09.049" v="1876" actId="1035"/>
          <ac:picMkLst>
            <pc:docMk/>
            <pc:sldMk cId="3654979469" sldId="2145706451"/>
            <ac:picMk id="58" creationId="{C34C0C12-1076-4838-A8F2-FB59EA00EA22}"/>
          </ac:picMkLst>
        </pc:picChg>
        <pc:picChg chg="mod">
          <ac:chgData name="JOSSE Erwan" userId="634e30ff-9aa6-4a76-85dd-80f78f5f0f6a" providerId="ADAL" clId="{A78F7FAC-1B80-4AB7-8E00-05E0DE67E8EA}" dt="2022-04-20T17:11:09.049" v="1876" actId="1035"/>
          <ac:picMkLst>
            <pc:docMk/>
            <pc:sldMk cId="3654979469" sldId="2145706451"/>
            <ac:picMk id="59" creationId="{9D75FA0A-7BA9-4DE8-B114-F8A0A58537E8}"/>
          </ac:picMkLst>
        </pc:picChg>
        <pc:picChg chg="add mod">
          <ac:chgData name="JOSSE Erwan" userId="634e30ff-9aa6-4a76-85dd-80f78f5f0f6a" providerId="ADAL" clId="{A78F7FAC-1B80-4AB7-8E00-05E0DE67E8EA}" dt="2022-04-20T14:31:37.571" v="1279" actId="1038"/>
          <ac:picMkLst>
            <pc:docMk/>
            <pc:sldMk cId="3654979469" sldId="2145706451"/>
            <ac:picMk id="67" creationId="{06A805CE-0BF6-479A-B03A-C02E53F1DE94}"/>
          </ac:picMkLst>
        </pc:picChg>
        <pc:picChg chg="add mod">
          <ac:chgData name="JOSSE Erwan" userId="634e30ff-9aa6-4a76-85dd-80f78f5f0f6a" providerId="ADAL" clId="{A78F7FAC-1B80-4AB7-8E00-05E0DE67E8EA}" dt="2022-04-20T14:31:29.355" v="1250" actId="1076"/>
          <ac:picMkLst>
            <pc:docMk/>
            <pc:sldMk cId="3654979469" sldId="2145706451"/>
            <ac:picMk id="68" creationId="{5A948C9A-14A0-49E6-88DA-8FF22BB29D66}"/>
          </ac:picMkLst>
        </pc:picChg>
        <pc:cxnChg chg="mod">
          <ac:chgData name="JOSSE Erwan" userId="634e30ff-9aa6-4a76-85dd-80f78f5f0f6a" providerId="ADAL" clId="{A78F7FAC-1B80-4AB7-8E00-05E0DE67E8EA}" dt="2022-04-20T17:11:09.049" v="1876" actId="1035"/>
          <ac:cxnSpMkLst>
            <pc:docMk/>
            <pc:sldMk cId="3654979469" sldId="2145706451"/>
            <ac:cxnSpMk id="10" creationId="{98DC008D-4783-4718-84FD-54673EBBB258}"/>
          </ac:cxnSpMkLst>
        </pc:cxnChg>
        <pc:cxnChg chg="add mod">
          <ac:chgData name="JOSSE Erwan" userId="634e30ff-9aa6-4a76-85dd-80f78f5f0f6a" providerId="ADAL" clId="{A78F7FAC-1B80-4AB7-8E00-05E0DE67E8EA}" dt="2022-04-20T14:37:35.681" v="1472" actId="1076"/>
          <ac:cxnSpMkLst>
            <pc:docMk/>
            <pc:sldMk cId="3654979469" sldId="2145706451"/>
            <ac:cxnSpMk id="23" creationId="{DC751D88-0F84-4438-9E15-1B6058A0B4F1}"/>
          </ac:cxnSpMkLst>
        </pc:cxnChg>
        <pc:cxnChg chg="mod">
          <ac:chgData name="JOSSE Erwan" userId="634e30ff-9aa6-4a76-85dd-80f78f5f0f6a" providerId="ADAL" clId="{A78F7FAC-1B80-4AB7-8E00-05E0DE67E8EA}" dt="2022-04-20T17:11:09.049" v="1876" actId="1035"/>
          <ac:cxnSpMkLst>
            <pc:docMk/>
            <pc:sldMk cId="3654979469" sldId="2145706451"/>
            <ac:cxnSpMk id="69" creationId="{4E8000A6-58B1-49FB-984C-6F6A77AF84AB}"/>
          </ac:cxnSpMkLst>
        </pc:cxnChg>
        <pc:cxnChg chg="add del mod">
          <ac:chgData name="JOSSE Erwan" userId="634e30ff-9aa6-4a76-85dd-80f78f5f0f6a" providerId="ADAL" clId="{A78F7FAC-1B80-4AB7-8E00-05E0DE67E8EA}" dt="2022-04-20T14:37:28.615" v="1470" actId="478"/>
          <ac:cxnSpMkLst>
            <pc:docMk/>
            <pc:sldMk cId="3654979469" sldId="2145706451"/>
            <ac:cxnSpMk id="71" creationId="{E2C1CAF6-9271-4497-AB8B-3315F0C023AA}"/>
          </ac:cxnSpMkLst>
        </pc:cxnChg>
        <pc:cxnChg chg="mod">
          <ac:chgData name="JOSSE Erwan" userId="634e30ff-9aa6-4a76-85dd-80f78f5f0f6a" providerId="ADAL" clId="{A78F7FAC-1B80-4AB7-8E00-05E0DE67E8EA}" dt="2022-04-20T17:11:09.049" v="1876" actId="1035"/>
          <ac:cxnSpMkLst>
            <pc:docMk/>
            <pc:sldMk cId="3654979469" sldId="2145706451"/>
            <ac:cxnSpMk id="83" creationId="{46C688C3-0A98-4E31-A723-E06BA0EB59E4}"/>
          </ac:cxnSpMkLst>
        </pc:cxnChg>
        <pc:cxnChg chg="mod">
          <ac:chgData name="JOSSE Erwan" userId="634e30ff-9aa6-4a76-85dd-80f78f5f0f6a" providerId="ADAL" clId="{A78F7FAC-1B80-4AB7-8E00-05E0DE67E8EA}" dt="2022-04-20T17:21:18.167" v="1977" actId="1076"/>
          <ac:cxnSpMkLst>
            <pc:docMk/>
            <pc:sldMk cId="3654979469" sldId="2145706451"/>
            <ac:cxnSpMk id="152" creationId="{FAEC4839-68AD-4726-B0D1-D1CA1C21EA93}"/>
          </ac:cxnSpMkLst>
        </pc:cxnChg>
        <pc:cxnChg chg="mod">
          <ac:chgData name="JOSSE Erwan" userId="634e30ff-9aa6-4a76-85dd-80f78f5f0f6a" providerId="ADAL" clId="{A78F7FAC-1B80-4AB7-8E00-05E0DE67E8EA}" dt="2022-04-20T17:11:09.049" v="1876" actId="1035"/>
          <ac:cxnSpMkLst>
            <pc:docMk/>
            <pc:sldMk cId="3654979469" sldId="2145706451"/>
            <ac:cxnSpMk id="161" creationId="{E531D79B-5978-4224-80C4-8746B3886012}"/>
          </ac:cxnSpMkLst>
        </pc:cxnChg>
        <pc:cxnChg chg="mod">
          <ac:chgData name="JOSSE Erwan" userId="634e30ff-9aa6-4a76-85dd-80f78f5f0f6a" providerId="ADAL" clId="{A78F7FAC-1B80-4AB7-8E00-05E0DE67E8EA}" dt="2022-04-20T17:11:09.049" v="1876" actId="1035"/>
          <ac:cxnSpMkLst>
            <pc:docMk/>
            <pc:sldMk cId="3654979469" sldId="2145706451"/>
            <ac:cxnSpMk id="165" creationId="{6F5804D5-72AF-41C8-A8F7-2390D8EB2E3E}"/>
          </ac:cxnSpMkLst>
        </pc:cxnChg>
        <pc:cxnChg chg="mod">
          <ac:chgData name="JOSSE Erwan" userId="634e30ff-9aa6-4a76-85dd-80f78f5f0f6a" providerId="ADAL" clId="{A78F7FAC-1B80-4AB7-8E00-05E0DE67E8EA}" dt="2022-04-20T17:11:09.049" v="1876" actId="1035"/>
          <ac:cxnSpMkLst>
            <pc:docMk/>
            <pc:sldMk cId="3654979469" sldId="2145706451"/>
            <ac:cxnSpMk id="168" creationId="{9B2761D2-3586-4740-B6D5-F016DDA37DF1}"/>
          </ac:cxnSpMkLst>
        </pc:cxnChg>
        <pc:cxnChg chg="mod">
          <ac:chgData name="JOSSE Erwan" userId="634e30ff-9aa6-4a76-85dd-80f78f5f0f6a" providerId="ADAL" clId="{A78F7FAC-1B80-4AB7-8E00-05E0DE67E8EA}" dt="2022-04-20T17:11:09.049" v="1876" actId="1035"/>
          <ac:cxnSpMkLst>
            <pc:docMk/>
            <pc:sldMk cId="3654979469" sldId="2145706451"/>
            <ac:cxnSpMk id="176" creationId="{D317524D-F62A-4742-A1B8-7A79F341E83B}"/>
          </ac:cxnSpMkLst>
        </pc:cxnChg>
        <pc:cxnChg chg="mod">
          <ac:chgData name="JOSSE Erwan" userId="634e30ff-9aa6-4a76-85dd-80f78f5f0f6a" providerId="ADAL" clId="{A78F7FAC-1B80-4AB7-8E00-05E0DE67E8EA}" dt="2022-04-20T17:11:26.459" v="1879" actId="14100"/>
          <ac:cxnSpMkLst>
            <pc:docMk/>
            <pc:sldMk cId="3654979469" sldId="2145706451"/>
            <ac:cxnSpMk id="184" creationId="{1E9FF731-C58D-4011-A524-9ABB95FEC541}"/>
          </ac:cxnSpMkLst>
        </pc:cxnChg>
      </pc:sldChg>
      <pc:sldChg chg="modSp mod">
        <pc:chgData name="JOSSE Erwan" userId="634e30ff-9aa6-4a76-85dd-80f78f5f0f6a" providerId="ADAL" clId="{A78F7FAC-1B80-4AB7-8E00-05E0DE67E8EA}" dt="2022-04-27T11:21:32.293" v="2000" actId="1076"/>
        <pc:sldMkLst>
          <pc:docMk/>
          <pc:sldMk cId="1497420922" sldId="2147469228"/>
        </pc:sldMkLst>
        <pc:spChg chg="mod">
          <ac:chgData name="JOSSE Erwan" userId="634e30ff-9aa6-4a76-85dd-80f78f5f0f6a" providerId="ADAL" clId="{A78F7FAC-1B80-4AB7-8E00-05E0DE67E8EA}" dt="2022-04-27T11:21:28.301" v="1999" actId="12789"/>
          <ac:spMkLst>
            <pc:docMk/>
            <pc:sldMk cId="1497420922" sldId="2147469228"/>
            <ac:spMk id="17" creationId="{4FBAD685-635D-452F-AC84-2388B1E99F95}"/>
          </ac:spMkLst>
        </pc:spChg>
        <pc:spChg chg="mod">
          <ac:chgData name="JOSSE Erwan" userId="634e30ff-9aa6-4a76-85dd-80f78f5f0f6a" providerId="ADAL" clId="{A78F7FAC-1B80-4AB7-8E00-05E0DE67E8EA}" dt="2022-04-27T11:21:32.293" v="2000" actId="1076"/>
          <ac:spMkLst>
            <pc:docMk/>
            <pc:sldMk cId="1497420922" sldId="2147469228"/>
            <ac:spMk id="19" creationId="{EAB849BC-166E-473E-A48E-559F90E3BE50}"/>
          </ac:spMkLst>
        </pc:spChg>
        <pc:spChg chg="mod">
          <ac:chgData name="JOSSE Erwan" userId="634e30ff-9aa6-4a76-85dd-80f78f5f0f6a" providerId="ADAL" clId="{A78F7FAC-1B80-4AB7-8E00-05E0DE67E8EA}" dt="2022-04-27T11:21:28.301" v="1999" actId="12789"/>
          <ac:spMkLst>
            <pc:docMk/>
            <pc:sldMk cId="1497420922" sldId="2147469228"/>
            <ac:spMk id="20" creationId="{A1F4BD25-7205-4423-BA29-0995B48BD819}"/>
          </ac:spMkLst>
        </pc:spChg>
      </pc:sldChg>
      <pc:sldChg chg="addSp delSp modSp add mod">
        <pc:chgData name="JOSSE Erwan" userId="634e30ff-9aa6-4a76-85dd-80f78f5f0f6a" providerId="ADAL" clId="{A78F7FAC-1B80-4AB7-8E00-05E0DE67E8EA}" dt="2022-04-27T11:50:17.976" v="3107" actId="478"/>
        <pc:sldMkLst>
          <pc:docMk/>
          <pc:sldMk cId="327629745" sldId="2147469229"/>
        </pc:sldMkLst>
        <pc:spChg chg="del mod">
          <ac:chgData name="JOSSE Erwan" userId="634e30ff-9aa6-4a76-85dd-80f78f5f0f6a" providerId="ADAL" clId="{A78F7FAC-1B80-4AB7-8E00-05E0DE67E8EA}" dt="2022-04-27T11:50:16.072" v="3106" actId="478"/>
          <ac:spMkLst>
            <pc:docMk/>
            <pc:sldMk cId="327629745" sldId="2147469229"/>
            <ac:spMk id="4" creationId="{F6DE00D9-604A-47CC-9776-CBCD4718CE42}"/>
          </ac:spMkLst>
        </pc:spChg>
        <pc:spChg chg="add del mod">
          <ac:chgData name="JOSSE Erwan" userId="634e30ff-9aa6-4a76-85dd-80f78f5f0f6a" providerId="ADAL" clId="{A78F7FAC-1B80-4AB7-8E00-05E0DE67E8EA}" dt="2022-04-27T11:50:17.976" v="3107" actId="478"/>
          <ac:spMkLst>
            <pc:docMk/>
            <pc:sldMk cId="327629745" sldId="2147469229"/>
            <ac:spMk id="6" creationId="{F19B6AE2-A40E-4696-9291-01D8FCC7BC0C}"/>
          </ac:spMkLst>
        </pc:spChg>
        <pc:spChg chg="add del">
          <ac:chgData name="JOSSE Erwan" userId="634e30ff-9aa6-4a76-85dd-80f78f5f0f6a" providerId="ADAL" clId="{A78F7FAC-1B80-4AB7-8E00-05E0DE67E8EA}" dt="2022-04-27T11:26:39.826" v="2123" actId="22"/>
          <ac:spMkLst>
            <pc:docMk/>
            <pc:sldMk cId="327629745" sldId="2147469229"/>
            <ac:spMk id="17" creationId="{819C7652-69FD-4EBF-BFC8-550C5F6DCCA6}"/>
          </ac:spMkLst>
        </pc:spChg>
        <pc:spChg chg="add mod">
          <ac:chgData name="JOSSE Erwan" userId="634e30ff-9aa6-4a76-85dd-80f78f5f0f6a" providerId="ADAL" clId="{A78F7FAC-1B80-4AB7-8E00-05E0DE67E8EA}" dt="2022-04-27T11:50:14.470" v="3105"/>
          <ac:spMkLst>
            <pc:docMk/>
            <pc:sldMk cId="327629745" sldId="2147469229"/>
            <ac:spMk id="18" creationId="{F413A95F-529F-4B01-897D-1961EFE02318}"/>
          </ac:spMkLst>
        </pc:spChg>
        <pc:spChg chg="mod">
          <ac:chgData name="JOSSE Erwan" userId="634e30ff-9aa6-4a76-85dd-80f78f5f0f6a" providerId="ADAL" clId="{A78F7FAC-1B80-4AB7-8E00-05E0DE67E8EA}" dt="2022-04-27T11:32:31.561" v="2995" actId="20577"/>
          <ac:spMkLst>
            <pc:docMk/>
            <pc:sldMk cId="327629745" sldId="2147469229"/>
            <ac:spMk id="34" creationId="{9CDC6CBC-FAEB-4070-82B3-24E2DBD2D38C}"/>
          </ac:spMkLst>
        </pc:spChg>
        <pc:spChg chg="mod">
          <ac:chgData name="JOSSE Erwan" userId="634e30ff-9aa6-4a76-85dd-80f78f5f0f6a" providerId="ADAL" clId="{A78F7FAC-1B80-4AB7-8E00-05E0DE67E8EA}" dt="2022-04-27T11:40:37.216" v="3039" actId="6549"/>
          <ac:spMkLst>
            <pc:docMk/>
            <pc:sldMk cId="327629745" sldId="2147469229"/>
            <ac:spMk id="35" creationId="{B74EBF7E-405B-4EDD-818D-2DEEC15F6014}"/>
          </ac:spMkLst>
        </pc:spChg>
        <pc:spChg chg="mod">
          <ac:chgData name="JOSSE Erwan" userId="634e30ff-9aa6-4a76-85dd-80f78f5f0f6a" providerId="ADAL" clId="{A78F7FAC-1B80-4AB7-8E00-05E0DE67E8EA}" dt="2022-04-27T11:31:50.991" v="2868" actId="20577"/>
          <ac:spMkLst>
            <pc:docMk/>
            <pc:sldMk cId="327629745" sldId="2147469229"/>
            <ac:spMk id="36" creationId="{1B47EDAB-91A2-4E49-8B67-32FD5CE9DECF}"/>
          </ac:spMkLst>
        </pc:spChg>
        <pc:spChg chg="mod">
          <ac:chgData name="JOSSE Erwan" userId="634e30ff-9aa6-4a76-85dd-80f78f5f0f6a" providerId="ADAL" clId="{A78F7FAC-1B80-4AB7-8E00-05E0DE67E8EA}" dt="2022-04-27T11:40:47.964" v="3057" actId="20577"/>
          <ac:spMkLst>
            <pc:docMk/>
            <pc:sldMk cId="327629745" sldId="2147469229"/>
            <ac:spMk id="38" creationId="{3F8927D4-5215-43A2-9518-7E1AA79A60A7}"/>
          </ac:spMkLst>
        </pc:spChg>
      </pc:sldChg>
      <pc:sldChg chg="addSp delSp modSp new mod ord modClrScheme chgLayout">
        <pc:chgData name="JOSSE Erwan" userId="634e30ff-9aa6-4a76-85dd-80f78f5f0f6a" providerId="ADAL" clId="{A78F7FAC-1B80-4AB7-8E00-05E0DE67E8EA}" dt="2022-04-27T13:19:35.014" v="7819" actId="1038"/>
        <pc:sldMkLst>
          <pc:docMk/>
          <pc:sldMk cId="2964287932" sldId="2147469230"/>
        </pc:sldMkLst>
        <pc:spChg chg="mod ord">
          <ac:chgData name="JOSSE Erwan" userId="634e30ff-9aa6-4a76-85dd-80f78f5f0f6a" providerId="ADAL" clId="{A78F7FAC-1B80-4AB7-8E00-05E0DE67E8EA}" dt="2022-04-27T12:15:26.181" v="4674" actId="700"/>
          <ac:spMkLst>
            <pc:docMk/>
            <pc:sldMk cId="2964287932" sldId="2147469230"/>
            <ac:spMk id="2" creationId="{6501A3C1-211E-4287-B876-A08B926B07F9}"/>
          </ac:spMkLst>
        </pc:spChg>
        <pc:spChg chg="mod ord">
          <ac:chgData name="JOSSE Erwan" userId="634e30ff-9aa6-4a76-85dd-80f78f5f0f6a" providerId="ADAL" clId="{A78F7FAC-1B80-4AB7-8E00-05E0DE67E8EA}" dt="2022-04-27T12:15:26.181" v="4674" actId="700"/>
          <ac:spMkLst>
            <pc:docMk/>
            <pc:sldMk cId="2964287932" sldId="2147469230"/>
            <ac:spMk id="3" creationId="{6B780719-A967-46C2-A143-C7624067E0B5}"/>
          </ac:spMkLst>
        </pc:spChg>
        <pc:spChg chg="del mod ord">
          <ac:chgData name="JOSSE Erwan" userId="634e30ff-9aa6-4a76-85dd-80f78f5f0f6a" providerId="ADAL" clId="{A78F7FAC-1B80-4AB7-8E00-05E0DE67E8EA}" dt="2022-04-27T12:15:26.181" v="4674" actId="700"/>
          <ac:spMkLst>
            <pc:docMk/>
            <pc:sldMk cId="2964287932" sldId="2147469230"/>
            <ac:spMk id="4" creationId="{49FCB31F-F6F0-43A1-83A5-4CB8E48EE487}"/>
          </ac:spMkLst>
        </pc:spChg>
        <pc:spChg chg="del">
          <ac:chgData name="JOSSE Erwan" userId="634e30ff-9aa6-4a76-85dd-80f78f5f0f6a" providerId="ADAL" clId="{A78F7FAC-1B80-4AB7-8E00-05E0DE67E8EA}" dt="2022-04-27T12:15:26.181" v="4674" actId="700"/>
          <ac:spMkLst>
            <pc:docMk/>
            <pc:sldMk cId="2964287932" sldId="2147469230"/>
            <ac:spMk id="5" creationId="{5583DD19-7087-4C65-94F5-19E02D7361FD}"/>
          </ac:spMkLst>
        </pc:spChg>
        <pc:spChg chg="add mod ord">
          <ac:chgData name="JOSSE Erwan" userId="634e30ff-9aa6-4a76-85dd-80f78f5f0f6a" providerId="ADAL" clId="{A78F7FAC-1B80-4AB7-8E00-05E0DE67E8EA}" dt="2022-04-27T13:19:24.007" v="7816" actId="207"/>
          <ac:spMkLst>
            <pc:docMk/>
            <pc:sldMk cId="2964287932" sldId="2147469230"/>
            <ac:spMk id="6" creationId="{854ED8B3-00DB-4E94-8683-4ECA33AF6EDA}"/>
          </ac:spMkLst>
        </pc:spChg>
        <pc:spChg chg="add mod">
          <ac:chgData name="JOSSE Erwan" userId="634e30ff-9aa6-4a76-85dd-80f78f5f0f6a" providerId="ADAL" clId="{A78F7FAC-1B80-4AB7-8E00-05E0DE67E8EA}" dt="2022-04-27T12:15:29.751" v="4675"/>
          <ac:spMkLst>
            <pc:docMk/>
            <pc:sldMk cId="2964287932" sldId="2147469230"/>
            <ac:spMk id="7" creationId="{BB64C463-B772-4CD5-86EE-5F83375FFF56}"/>
          </ac:spMkLst>
        </pc:spChg>
        <pc:spChg chg="add mod">
          <ac:chgData name="JOSSE Erwan" userId="634e30ff-9aa6-4a76-85dd-80f78f5f0f6a" providerId="ADAL" clId="{A78F7FAC-1B80-4AB7-8E00-05E0DE67E8EA}" dt="2022-04-27T12:24:58.226" v="5695" actId="1076"/>
          <ac:spMkLst>
            <pc:docMk/>
            <pc:sldMk cId="2964287932" sldId="2147469230"/>
            <ac:spMk id="8" creationId="{754D6D66-98CD-494A-B2D1-777942955AE2}"/>
          </ac:spMkLst>
        </pc:spChg>
        <pc:spChg chg="add mod">
          <ac:chgData name="JOSSE Erwan" userId="634e30ff-9aa6-4a76-85dd-80f78f5f0f6a" providerId="ADAL" clId="{A78F7FAC-1B80-4AB7-8E00-05E0DE67E8EA}" dt="2022-04-27T12:15:29.751" v="4675"/>
          <ac:spMkLst>
            <pc:docMk/>
            <pc:sldMk cId="2964287932" sldId="2147469230"/>
            <ac:spMk id="9" creationId="{5793B6F2-528E-47BA-8173-25D18DF692D2}"/>
          </ac:spMkLst>
        </pc:spChg>
        <pc:spChg chg="add mod">
          <ac:chgData name="JOSSE Erwan" userId="634e30ff-9aa6-4a76-85dd-80f78f5f0f6a" providerId="ADAL" clId="{A78F7FAC-1B80-4AB7-8E00-05E0DE67E8EA}" dt="2022-04-27T12:15:29.751" v="4675"/>
          <ac:spMkLst>
            <pc:docMk/>
            <pc:sldMk cId="2964287932" sldId="2147469230"/>
            <ac:spMk id="10" creationId="{0790192B-A9A8-4FCB-B35C-9FAC55ACD9D9}"/>
          </ac:spMkLst>
        </pc:spChg>
        <pc:spChg chg="add mod">
          <ac:chgData name="JOSSE Erwan" userId="634e30ff-9aa6-4a76-85dd-80f78f5f0f6a" providerId="ADAL" clId="{A78F7FAC-1B80-4AB7-8E00-05E0DE67E8EA}" dt="2022-04-27T12:15:29.751" v="4675"/>
          <ac:spMkLst>
            <pc:docMk/>
            <pc:sldMk cId="2964287932" sldId="2147469230"/>
            <ac:spMk id="11" creationId="{2A5A69C3-4E35-4D12-8F4B-6671D16634DA}"/>
          </ac:spMkLst>
        </pc:spChg>
        <pc:spChg chg="mod">
          <ac:chgData name="JOSSE Erwan" userId="634e30ff-9aa6-4a76-85dd-80f78f5f0f6a" providerId="ADAL" clId="{A78F7FAC-1B80-4AB7-8E00-05E0DE67E8EA}" dt="2022-04-27T12:15:29.751" v="4675"/>
          <ac:spMkLst>
            <pc:docMk/>
            <pc:sldMk cId="2964287932" sldId="2147469230"/>
            <ac:spMk id="13" creationId="{B7A6CEAA-8CC8-429D-8599-08C1749C0AB0}"/>
          </ac:spMkLst>
        </pc:spChg>
        <pc:spChg chg="mod">
          <ac:chgData name="JOSSE Erwan" userId="634e30ff-9aa6-4a76-85dd-80f78f5f0f6a" providerId="ADAL" clId="{A78F7FAC-1B80-4AB7-8E00-05E0DE67E8EA}" dt="2022-04-27T12:15:29.751" v="4675"/>
          <ac:spMkLst>
            <pc:docMk/>
            <pc:sldMk cId="2964287932" sldId="2147469230"/>
            <ac:spMk id="14" creationId="{B09AF88F-5514-45D2-AFD4-0D4B48603736}"/>
          </ac:spMkLst>
        </pc:spChg>
        <pc:spChg chg="mod">
          <ac:chgData name="JOSSE Erwan" userId="634e30ff-9aa6-4a76-85dd-80f78f5f0f6a" providerId="ADAL" clId="{A78F7FAC-1B80-4AB7-8E00-05E0DE67E8EA}" dt="2022-04-27T12:15:29.751" v="4675"/>
          <ac:spMkLst>
            <pc:docMk/>
            <pc:sldMk cId="2964287932" sldId="2147469230"/>
            <ac:spMk id="15" creationId="{0FE9A3CE-0A21-42FB-9DC7-6B9F9ECDA436}"/>
          </ac:spMkLst>
        </pc:spChg>
        <pc:spChg chg="mod">
          <ac:chgData name="JOSSE Erwan" userId="634e30ff-9aa6-4a76-85dd-80f78f5f0f6a" providerId="ADAL" clId="{A78F7FAC-1B80-4AB7-8E00-05E0DE67E8EA}" dt="2022-04-27T12:15:29.751" v="4675"/>
          <ac:spMkLst>
            <pc:docMk/>
            <pc:sldMk cId="2964287932" sldId="2147469230"/>
            <ac:spMk id="16" creationId="{A2BE3450-A85F-48E5-8B33-ED9C28E4C23E}"/>
          </ac:spMkLst>
        </pc:spChg>
        <pc:spChg chg="mod">
          <ac:chgData name="JOSSE Erwan" userId="634e30ff-9aa6-4a76-85dd-80f78f5f0f6a" providerId="ADAL" clId="{A78F7FAC-1B80-4AB7-8E00-05E0DE67E8EA}" dt="2022-04-27T12:15:29.751" v="4675"/>
          <ac:spMkLst>
            <pc:docMk/>
            <pc:sldMk cId="2964287932" sldId="2147469230"/>
            <ac:spMk id="17" creationId="{F6D1F176-8D0E-48D5-B79A-AF573B93B9C5}"/>
          </ac:spMkLst>
        </pc:spChg>
        <pc:spChg chg="mod">
          <ac:chgData name="JOSSE Erwan" userId="634e30ff-9aa6-4a76-85dd-80f78f5f0f6a" providerId="ADAL" clId="{A78F7FAC-1B80-4AB7-8E00-05E0DE67E8EA}" dt="2022-04-27T12:15:29.751" v="4675"/>
          <ac:spMkLst>
            <pc:docMk/>
            <pc:sldMk cId="2964287932" sldId="2147469230"/>
            <ac:spMk id="18" creationId="{37136C32-7CEE-446E-9857-D2EFD323154B}"/>
          </ac:spMkLst>
        </pc:spChg>
        <pc:spChg chg="mod">
          <ac:chgData name="JOSSE Erwan" userId="634e30ff-9aa6-4a76-85dd-80f78f5f0f6a" providerId="ADAL" clId="{A78F7FAC-1B80-4AB7-8E00-05E0DE67E8EA}" dt="2022-04-27T12:15:29.751" v="4675"/>
          <ac:spMkLst>
            <pc:docMk/>
            <pc:sldMk cId="2964287932" sldId="2147469230"/>
            <ac:spMk id="19" creationId="{F1F7735A-D95D-4982-B143-39BFDED528F1}"/>
          </ac:spMkLst>
        </pc:spChg>
        <pc:spChg chg="mod">
          <ac:chgData name="JOSSE Erwan" userId="634e30ff-9aa6-4a76-85dd-80f78f5f0f6a" providerId="ADAL" clId="{A78F7FAC-1B80-4AB7-8E00-05E0DE67E8EA}" dt="2022-04-27T12:15:29.751" v="4675"/>
          <ac:spMkLst>
            <pc:docMk/>
            <pc:sldMk cId="2964287932" sldId="2147469230"/>
            <ac:spMk id="20" creationId="{234FE808-150F-46EF-9072-A10BDDD1E6E6}"/>
          </ac:spMkLst>
        </pc:spChg>
        <pc:spChg chg="mod">
          <ac:chgData name="JOSSE Erwan" userId="634e30ff-9aa6-4a76-85dd-80f78f5f0f6a" providerId="ADAL" clId="{A78F7FAC-1B80-4AB7-8E00-05E0DE67E8EA}" dt="2022-04-27T12:15:29.751" v="4675"/>
          <ac:spMkLst>
            <pc:docMk/>
            <pc:sldMk cId="2964287932" sldId="2147469230"/>
            <ac:spMk id="21" creationId="{DFBEE3CA-A393-4202-8721-FE7037ECEC09}"/>
          </ac:spMkLst>
        </pc:spChg>
        <pc:spChg chg="mod">
          <ac:chgData name="JOSSE Erwan" userId="634e30ff-9aa6-4a76-85dd-80f78f5f0f6a" providerId="ADAL" clId="{A78F7FAC-1B80-4AB7-8E00-05E0DE67E8EA}" dt="2022-04-27T12:15:29.751" v="4675"/>
          <ac:spMkLst>
            <pc:docMk/>
            <pc:sldMk cId="2964287932" sldId="2147469230"/>
            <ac:spMk id="22" creationId="{4B3D7CF5-A275-43F9-980F-2BDB28F4FD74}"/>
          </ac:spMkLst>
        </pc:spChg>
        <pc:spChg chg="mod">
          <ac:chgData name="JOSSE Erwan" userId="634e30ff-9aa6-4a76-85dd-80f78f5f0f6a" providerId="ADAL" clId="{A78F7FAC-1B80-4AB7-8E00-05E0DE67E8EA}" dt="2022-04-27T12:15:29.751" v="4675"/>
          <ac:spMkLst>
            <pc:docMk/>
            <pc:sldMk cId="2964287932" sldId="2147469230"/>
            <ac:spMk id="23" creationId="{B4134A3B-BBD6-4662-9816-B5176CFE611B}"/>
          </ac:spMkLst>
        </pc:spChg>
        <pc:spChg chg="mod">
          <ac:chgData name="JOSSE Erwan" userId="634e30ff-9aa6-4a76-85dd-80f78f5f0f6a" providerId="ADAL" clId="{A78F7FAC-1B80-4AB7-8E00-05E0DE67E8EA}" dt="2022-04-27T12:15:29.751" v="4675"/>
          <ac:spMkLst>
            <pc:docMk/>
            <pc:sldMk cId="2964287932" sldId="2147469230"/>
            <ac:spMk id="24" creationId="{CC8C3144-320B-4B38-BEA2-F2E3869444AE}"/>
          </ac:spMkLst>
        </pc:spChg>
        <pc:spChg chg="mod">
          <ac:chgData name="JOSSE Erwan" userId="634e30ff-9aa6-4a76-85dd-80f78f5f0f6a" providerId="ADAL" clId="{A78F7FAC-1B80-4AB7-8E00-05E0DE67E8EA}" dt="2022-04-27T12:15:29.751" v="4675"/>
          <ac:spMkLst>
            <pc:docMk/>
            <pc:sldMk cId="2964287932" sldId="2147469230"/>
            <ac:spMk id="25" creationId="{7BDD7352-421B-4AC1-B169-293BDB693AE7}"/>
          </ac:spMkLst>
        </pc:spChg>
        <pc:spChg chg="mod">
          <ac:chgData name="JOSSE Erwan" userId="634e30ff-9aa6-4a76-85dd-80f78f5f0f6a" providerId="ADAL" clId="{A78F7FAC-1B80-4AB7-8E00-05E0DE67E8EA}" dt="2022-04-27T12:15:29.751" v="4675"/>
          <ac:spMkLst>
            <pc:docMk/>
            <pc:sldMk cId="2964287932" sldId="2147469230"/>
            <ac:spMk id="26" creationId="{655D85F9-7C1F-4FF8-AB19-437C71E8ACA4}"/>
          </ac:spMkLst>
        </pc:spChg>
        <pc:spChg chg="mod">
          <ac:chgData name="JOSSE Erwan" userId="634e30ff-9aa6-4a76-85dd-80f78f5f0f6a" providerId="ADAL" clId="{A78F7FAC-1B80-4AB7-8E00-05E0DE67E8EA}" dt="2022-04-27T12:15:29.751" v="4675"/>
          <ac:spMkLst>
            <pc:docMk/>
            <pc:sldMk cId="2964287932" sldId="2147469230"/>
            <ac:spMk id="27" creationId="{E0AEC0B6-C0BA-49B7-A881-941DE2C7C947}"/>
          </ac:spMkLst>
        </pc:spChg>
        <pc:spChg chg="mod">
          <ac:chgData name="JOSSE Erwan" userId="634e30ff-9aa6-4a76-85dd-80f78f5f0f6a" providerId="ADAL" clId="{A78F7FAC-1B80-4AB7-8E00-05E0DE67E8EA}" dt="2022-04-27T12:15:29.751" v="4675"/>
          <ac:spMkLst>
            <pc:docMk/>
            <pc:sldMk cId="2964287932" sldId="2147469230"/>
            <ac:spMk id="28" creationId="{6513BF0E-2FB4-4A85-BC7E-9AD5DB747AF0}"/>
          </ac:spMkLst>
        </pc:spChg>
        <pc:spChg chg="mod">
          <ac:chgData name="JOSSE Erwan" userId="634e30ff-9aa6-4a76-85dd-80f78f5f0f6a" providerId="ADAL" clId="{A78F7FAC-1B80-4AB7-8E00-05E0DE67E8EA}" dt="2022-04-27T12:15:29.751" v="4675"/>
          <ac:spMkLst>
            <pc:docMk/>
            <pc:sldMk cId="2964287932" sldId="2147469230"/>
            <ac:spMk id="29" creationId="{1C3743DF-C9CF-4843-9A8B-9F286030FB6F}"/>
          </ac:spMkLst>
        </pc:spChg>
        <pc:spChg chg="mod">
          <ac:chgData name="JOSSE Erwan" userId="634e30ff-9aa6-4a76-85dd-80f78f5f0f6a" providerId="ADAL" clId="{A78F7FAC-1B80-4AB7-8E00-05E0DE67E8EA}" dt="2022-04-27T12:15:29.751" v="4675"/>
          <ac:spMkLst>
            <pc:docMk/>
            <pc:sldMk cId="2964287932" sldId="2147469230"/>
            <ac:spMk id="30" creationId="{BEDB710B-DC56-4372-A68E-4C92F228BAB1}"/>
          </ac:spMkLst>
        </pc:spChg>
        <pc:spChg chg="mod">
          <ac:chgData name="JOSSE Erwan" userId="634e30ff-9aa6-4a76-85dd-80f78f5f0f6a" providerId="ADAL" clId="{A78F7FAC-1B80-4AB7-8E00-05E0DE67E8EA}" dt="2022-04-27T12:15:29.751" v="4675"/>
          <ac:spMkLst>
            <pc:docMk/>
            <pc:sldMk cId="2964287932" sldId="2147469230"/>
            <ac:spMk id="31" creationId="{36867D72-C653-4124-8239-97A764BB8111}"/>
          </ac:spMkLst>
        </pc:spChg>
        <pc:spChg chg="mod">
          <ac:chgData name="JOSSE Erwan" userId="634e30ff-9aa6-4a76-85dd-80f78f5f0f6a" providerId="ADAL" clId="{A78F7FAC-1B80-4AB7-8E00-05E0DE67E8EA}" dt="2022-04-27T12:15:29.751" v="4675"/>
          <ac:spMkLst>
            <pc:docMk/>
            <pc:sldMk cId="2964287932" sldId="2147469230"/>
            <ac:spMk id="32" creationId="{611EA127-BE65-484E-8F61-8865B35933CC}"/>
          </ac:spMkLst>
        </pc:spChg>
        <pc:spChg chg="mod">
          <ac:chgData name="JOSSE Erwan" userId="634e30ff-9aa6-4a76-85dd-80f78f5f0f6a" providerId="ADAL" clId="{A78F7FAC-1B80-4AB7-8E00-05E0DE67E8EA}" dt="2022-04-27T12:15:29.751" v="4675"/>
          <ac:spMkLst>
            <pc:docMk/>
            <pc:sldMk cId="2964287932" sldId="2147469230"/>
            <ac:spMk id="33" creationId="{411C3DC1-3E9C-495A-B768-9CEE734AD07E}"/>
          </ac:spMkLst>
        </pc:spChg>
        <pc:spChg chg="mod">
          <ac:chgData name="JOSSE Erwan" userId="634e30ff-9aa6-4a76-85dd-80f78f5f0f6a" providerId="ADAL" clId="{A78F7FAC-1B80-4AB7-8E00-05E0DE67E8EA}" dt="2022-04-27T12:15:29.751" v="4675"/>
          <ac:spMkLst>
            <pc:docMk/>
            <pc:sldMk cId="2964287932" sldId="2147469230"/>
            <ac:spMk id="34" creationId="{AEFCFCBB-32EF-4DEC-959B-504222EFC4BB}"/>
          </ac:spMkLst>
        </pc:spChg>
        <pc:spChg chg="mod">
          <ac:chgData name="JOSSE Erwan" userId="634e30ff-9aa6-4a76-85dd-80f78f5f0f6a" providerId="ADAL" clId="{A78F7FAC-1B80-4AB7-8E00-05E0DE67E8EA}" dt="2022-04-27T12:15:29.751" v="4675"/>
          <ac:spMkLst>
            <pc:docMk/>
            <pc:sldMk cId="2964287932" sldId="2147469230"/>
            <ac:spMk id="35" creationId="{067F7A08-F97C-4058-B6CF-6C091E992807}"/>
          </ac:spMkLst>
        </pc:spChg>
        <pc:spChg chg="mod">
          <ac:chgData name="JOSSE Erwan" userId="634e30ff-9aa6-4a76-85dd-80f78f5f0f6a" providerId="ADAL" clId="{A78F7FAC-1B80-4AB7-8E00-05E0DE67E8EA}" dt="2022-04-27T12:15:29.751" v="4675"/>
          <ac:spMkLst>
            <pc:docMk/>
            <pc:sldMk cId="2964287932" sldId="2147469230"/>
            <ac:spMk id="36" creationId="{F3F9B491-C30B-426C-ACD3-0008858222F6}"/>
          </ac:spMkLst>
        </pc:spChg>
        <pc:spChg chg="mod">
          <ac:chgData name="JOSSE Erwan" userId="634e30ff-9aa6-4a76-85dd-80f78f5f0f6a" providerId="ADAL" clId="{A78F7FAC-1B80-4AB7-8E00-05E0DE67E8EA}" dt="2022-04-27T12:15:29.751" v="4675"/>
          <ac:spMkLst>
            <pc:docMk/>
            <pc:sldMk cId="2964287932" sldId="2147469230"/>
            <ac:spMk id="37" creationId="{753919E7-BAD2-49A5-8F56-38F6CCED5204}"/>
          </ac:spMkLst>
        </pc:spChg>
        <pc:spChg chg="add mod">
          <ac:chgData name="JOSSE Erwan" userId="634e30ff-9aa6-4a76-85dd-80f78f5f0f6a" providerId="ADAL" clId="{A78F7FAC-1B80-4AB7-8E00-05E0DE67E8EA}" dt="2022-04-27T13:19:31.676" v="7818" actId="1037"/>
          <ac:spMkLst>
            <pc:docMk/>
            <pc:sldMk cId="2964287932" sldId="2147469230"/>
            <ac:spMk id="42" creationId="{45BCCDC5-FCD0-47E2-BE6E-15247E5C2252}"/>
          </ac:spMkLst>
        </pc:spChg>
        <pc:spChg chg="add mod">
          <ac:chgData name="JOSSE Erwan" userId="634e30ff-9aa6-4a76-85dd-80f78f5f0f6a" providerId="ADAL" clId="{A78F7FAC-1B80-4AB7-8E00-05E0DE67E8EA}" dt="2022-04-27T12:16:00.422" v="4748" actId="20577"/>
          <ac:spMkLst>
            <pc:docMk/>
            <pc:sldMk cId="2964287932" sldId="2147469230"/>
            <ac:spMk id="43" creationId="{C3FFC64C-41C1-4736-A57B-53A36694CA2A}"/>
          </ac:spMkLst>
        </pc:spChg>
        <pc:spChg chg="add mod">
          <ac:chgData name="JOSSE Erwan" userId="634e30ff-9aa6-4a76-85dd-80f78f5f0f6a" providerId="ADAL" clId="{A78F7FAC-1B80-4AB7-8E00-05E0DE67E8EA}" dt="2022-04-27T12:21:02.944" v="5665" actId="20577"/>
          <ac:spMkLst>
            <pc:docMk/>
            <pc:sldMk cId="2964287932" sldId="2147469230"/>
            <ac:spMk id="44" creationId="{650DA3D5-E152-40E5-B12C-B8DDB3885C63}"/>
          </ac:spMkLst>
        </pc:spChg>
        <pc:spChg chg="add mod">
          <ac:chgData name="JOSSE Erwan" userId="634e30ff-9aa6-4a76-85dd-80f78f5f0f6a" providerId="ADAL" clId="{A78F7FAC-1B80-4AB7-8E00-05E0DE67E8EA}" dt="2022-04-27T12:15:29.751" v="4675"/>
          <ac:spMkLst>
            <pc:docMk/>
            <pc:sldMk cId="2964287932" sldId="2147469230"/>
            <ac:spMk id="45" creationId="{D204919E-5C53-4FA2-B95B-B7F85592D17F}"/>
          </ac:spMkLst>
        </pc:spChg>
        <pc:spChg chg="add del mod">
          <ac:chgData name="JOSSE Erwan" userId="634e30ff-9aa6-4a76-85dd-80f78f5f0f6a" providerId="ADAL" clId="{A78F7FAC-1B80-4AB7-8E00-05E0DE67E8EA}" dt="2022-04-27T12:18:13.171" v="5111" actId="478"/>
          <ac:spMkLst>
            <pc:docMk/>
            <pc:sldMk cId="2964287932" sldId="2147469230"/>
            <ac:spMk id="46" creationId="{8023A1F1-BC27-457E-B48A-574BD9DA11D8}"/>
          </ac:spMkLst>
        </pc:spChg>
        <pc:spChg chg="add mod">
          <ac:chgData name="JOSSE Erwan" userId="634e30ff-9aa6-4a76-85dd-80f78f5f0f6a" providerId="ADAL" clId="{A78F7FAC-1B80-4AB7-8E00-05E0DE67E8EA}" dt="2022-04-27T12:16:25.702" v="4800" actId="20577"/>
          <ac:spMkLst>
            <pc:docMk/>
            <pc:sldMk cId="2964287932" sldId="2147469230"/>
            <ac:spMk id="47" creationId="{BB49FAF5-3324-4152-95B6-BDC2A37C9C51}"/>
          </ac:spMkLst>
        </pc:spChg>
        <pc:spChg chg="add mod">
          <ac:chgData name="JOSSE Erwan" userId="634e30ff-9aa6-4a76-85dd-80f78f5f0f6a" providerId="ADAL" clId="{A78F7FAC-1B80-4AB7-8E00-05E0DE67E8EA}" dt="2022-04-27T13:19:35.014" v="7819" actId="1038"/>
          <ac:spMkLst>
            <pc:docMk/>
            <pc:sldMk cId="2964287932" sldId="2147469230"/>
            <ac:spMk id="48" creationId="{F482201C-DB37-4BF0-89B7-224034DBA2D4}"/>
          </ac:spMkLst>
        </pc:spChg>
        <pc:spChg chg="add del mod">
          <ac:chgData name="JOSSE Erwan" userId="634e30ff-9aa6-4a76-85dd-80f78f5f0f6a" providerId="ADAL" clId="{A78F7FAC-1B80-4AB7-8E00-05E0DE67E8EA}" dt="2022-04-27T12:19:05.351" v="5270" actId="478"/>
          <ac:spMkLst>
            <pc:docMk/>
            <pc:sldMk cId="2964287932" sldId="2147469230"/>
            <ac:spMk id="49" creationId="{067543A8-314C-4685-BD7D-D2A907FEA3CB}"/>
          </ac:spMkLst>
        </pc:spChg>
        <pc:spChg chg="add mod">
          <ac:chgData name="JOSSE Erwan" userId="634e30ff-9aa6-4a76-85dd-80f78f5f0f6a" providerId="ADAL" clId="{A78F7FAC-1B80-4AB7-8E00-05E0DE67E8EA}" dt="2022-04-27T12:19:22.760" v="5301" actId="20577"/>
          <ac:spMkLst>
            <pc:docMk/>
            <pc:sldMk cId="2964287932" sldId="2147469230"/>
            <ac:spMk id="50" creationId="{9BD86938-175A-4698-9C2D-CB0322C92426}"/>
          </ac:spMkLst>
        </pc:spChg>
        <pc:spChg chg="add mod">
          <ac:chgData name="JOSSE Erwan" userId="634e30ff-9aa6-4a76-85dd-80f78f5f0f6a" providerId="ADAL" clId="{A78F7FAC-1B80-4AB7-8E00-05E0DE67E8EA}" dt="2022-04-27T12:15:29.751" v="4675"/>
          <ac:spMkLst>
            <pc:docMk/>
            <pc:sldMk cId="2964287932" sldId="2147469230"/>
            <ac:spMk id="51" creationId="{7AC5EB76-709A-4FF3-A9A1-83B623A8D4F1}"/>
          </ac:spMkLst>
        </pc:spChg>
        <pc:spChg chg="add del mod">
          <ac:chgData name="JOSSE Erwan" userId="634e30ff-9aa6-4a76-85dd-80f78f5f0f6a" providerId="ADAL" clId="{A78F7FAC-1B80-4AB7-8E00-05E0DE67E8EA}" dt="2022-04-27T12:19:03.452" v="5269" actId="478"/>
          <ac:spMkLst>
            <pc:docMk/>
            <pc:sldMk cId="2964287932" sldId="2147469230"/>
            <ac:spMk id="52" creationId="{C758703D-BDF7-4C3C-A25D-3B9BAD40B980}"/>
          </ac:spMkLst>
        </pc:spChg>
        <pc:spChg chg="add mod">
          <ac:chgData name="JOSSE Erwan" userId="634e30ff-9aa6-4a76-85dd-80f78f5f0f6a" providerId="ADAL" clId="{A78F7FAC-1B80-4AB7-8E00-05E0DE67E8EA}" dt="2022-04-27T12:20:15.713" v="5501" actId="1076"/>
          <ac:spMkLst>
            <pc:docMk/>
            <pc:sldMk cId="2964287932" sldId="2147469230"/>
            <ac:spMk id="53" creationId="{19752413-B411-47B6-B9B4-EF6F5F628DAD}"/>
          </ac:spMkLst>
        </pc:spChg>
        <pc:spChg chg="add del mod">
          <ac:chgData name="JOSSE Erwan" userId="634e30ff-9aa6-4a76-85dd-80f78f5f0f6a" providerId="ADAL" clId="{A78F7FAC-1B80-4AB7-8E00-05E0DE67E8EA}" dt="2022-04-27T12:25:40.906" v="5711" actId="478"/>
          <ac:spMkLst>
            <pc:docMk/>
            <pc:sldMk cId="2964287932" sldId="2147469230"/>
            <ac:spMk id="54" creationId="{13BD2F93-9F9B-4B4C-8C90-8C7CFF6B21F2}"/>
          </ac:spMkLst>
        </pc:spChg>
        <pc:spChg chg="add mod">
          <ac:chgData name="JOSSE Erwan" userId="634e30ff-9aa6-4a76-85dd-80f78f5f0f6a" providerId="ADAL" clId="{A78F7FAC-1B80-4AB7-8E00-05E0DE67E8EA}" dt="2022-04-27T12:21:10.778" v="5692" actId="20577"/>
          <ac:spMkLst>
            <pc:docMk/>
            <pc:sldMk cId="2964287932" sldId="2147469230"/>
            <ac:spMk id="55" creationId="{04621D7E-9C67-493F-9A71-B992144625C4}"/>
          </ac:spMkLst>
        </pc:spChg>
        <pc:spChg chg="add mod">
          <ac:chgData name="JOSSE Erwan" userId="634e30ff-9aa6-4a76-85dd-80f78f5f0f6a" providerId="ADAL" clId="{A78F7FAC-1B80-4AB7-8E00-05E0DE67E8EA}" dt="2022-04-27T12:20:12.237" v="5500" actId="20577"/>
          <ac:spMkLst>
            <pc:docMk/>
            <pc:sldMk cId="2964287932" sldId="2147469230"/>
            <ac:spMk id="56" creationId="{1862F48F-518C-4500-AFA6-4D1B5C0E2DDD}"/>
          </ac:spMkLst>
        </pc:spChg>
        <pc:spChg chg="add mod">
          <ac:chgData name="JOSSE Erwan" userId="634e30ff-9aa6-4a76-85dd-80f78f5f0f6a" providerId="ADAL" clId="{A78F7FAC-1B80-4AB7-8E00-05E0DE67E8EA}" dt="2022-04-27T12:20:49.209" v="5631" actId="20577"/>
          <ac:spMkLst>
            <pc:docMk/>
            <pc:sldMk cId="2964287932" sldId="2147469230"/>
            <ac:spMk id="57" creationId="{7337BE65-4FF4-422D-B507-DE94D8C92EB9}"/>
          </ac:spMkLst>
        </pc:spChg>
        <pc:grpChg chg="add mod">
          <ac:chgData name="JOSSE Erwan" userId="634e30ff-9aa6-4a76-85dd-80f78f5f0f6a" providerId="ADAL" clId="{A78F7FAC-1B80-4AB7-8E00-05E0DE67E8EA}" dt="2022-04-27T12:15:29.751" v="4675"/>
          <ac:grpSpMkLst>
            <pc:docMk/>
            <pc:sldMk cId="2964287932" sldId="2147469230"/>
            <ac:grpSpMk id="12" creationId="{D832CBF6-AADF-4317-8B25-CD404C5B2214}"/>
          </ac:grpSpMkLst>
        </pc:grpChg>
        <pc:picChg chg="add del mod">
          <ac:chgData name="JOSSE Erwan" userId="634e30ff-9aa6-4a76-85dd-80f78f5f0f6a" providerId="ADAL" clId="{A78F7FAC-1B80-4AB7-8E00-05E0DE67E8EA}" dt="2022-04-27T12:15:56.018" v="4742" actId="478"/>
          <ac:picMkLst>
            <pc:docMk/>
            <pc:sldMk cId="2964287932" sldId="2147469230"/>
            <ac:picMk id="38" creationId="{9EDDA060-D69C-4DB8-8F45-838568D1794E}"/>
          </ac:picMkLst>
        </pc:picChg>
        <pc:picChg chg="add del mod">
          <ac:chgData name="JOSSE Erwan" userId="634e30ff-9aa6-4a76-85dd-80f78f5f0f6a" providerId="ADAL" clId="{A78F7FAC-1B80-4AB7-8E00-05E0DE67E8EA}" dt="2022-04-27T12:15:54.781" v="4740" actId="478"/>
          <ac:picMkLst>
            <pc:docMk/>
            <pc:sldMk cId="2964287932" sldId="2147469230"/>
            <ac:picMk id="39" creationId="{E2C77548-2D6F-4D83-A064-DFAEEF2FF1CC}"/>
          </ac:picMkLst>
        </pc:picChg>
        <pc:picChg chg="add del mod">
          <ac:chgData name="JOSSE Erwan" userId="634e30ff-9aa6-4a76-85dd-80f78f5f0f6a" providerId="ADAL" clId="{A78F7FAC-1B80-4AB7-8E00-05E0DE67E8EA}" dt="2022-04-27T12:15:53.698" v="4739" actId="478"/>
          <ac:picMkLst>
            <pc:docMk/>
            <pc:sldMk cId="2964287932" sldId="2147469230"/>
            <ac:picMk id="40" creationId="{6C4BC21F-51C9-4AE1-BF9C-A59A31ABCFA9}"/>
          </ac:picMkLst>
        </pc:picChg>
        <pc:picChg chg="add del mod">
          <ac:chgData name="JOSSE Erwan" userId="634e30ff-9aa6-4a76-85dd-80f78f5f0f6a" providerId="ADAL" clId="{A78F7FAC-1B80-4AB7-8E00-05E0DE67E8EA}" dt="2022-04-27T12:15:55.246" v="4741" actId="478"/>
          <ac:picMkLst>
            <pc:docMk/>
            <pc:sldMk cId="2964287932" sldId="2147469230"/>
            <ac:picMk id="41" creationId="{1545E2CF-281E-494C-9A6F-8DE3F8C2A9A3}"/>
          </ac:picMkLst>
        </pc:picChg>
        <pc:picChg chg="add mod">
          <ac:chgData name="JOSSE Erwan" userId="634e30ff-9aa6-4a76-85dd-80f78f5f0f6a" providerId="ADAL" clId="{A78F7FAC-1B80-4AB7-8E00-05E0DE67E8EA}" dt="2022-04-27T12:25:26.363" v="5708" actId="14100"/>
          <ac:picMkLst>
            <pc:docMk/>
            <pc:sldMk cId="2964287932" sldId="2147469230"/>
            <ac:picMk id="59" creationId="{45F00BFF-2205-4FB7-B4A3-B9C6FEC55FE1}"/>
          </ac:picMkLst>
        </pc:picChg>
        <pc:picChg chg="add del mod">
          <ac:chgData name="JOSSE Erwan" userId="634e30ff-9aa6-4a76-85dd-80f78f5f0f6a" providerId="ADAL" clId="{A78F7FAC-1B80-4AB7-8E00-05E0DE67E8EA}" dt="2022-04-27T12:25:17.404" v="5703" actId="478"/>
          <ac:picMkLst>
            <pc:docMk/>
            <pc:sldMk cId="2964287932" sldId="2147469230"/>
            <ac:picMk id="61" creationId="{8549DE5B-38A3-4329-A2C7-826B98EDBF11}"/>
          </ac:picMkLst>
        </pc:picChg>
        <pc:picChg chg="add mod">
          <ac:chgData name="JOSSE Erwan" userId="634e30ff-9aa6-4a76-85dd-80f78f5f0f6a" providerId="ADAL" clId="{A78F7FAC-1B80-4AB7-8E00-05E0DE67E8EA}" dt="2022-04-27T12:25:09.245" v="5699" actId="207"/>
          <ac:picMkLst>
            <pc:docMk/>
            <pc:sldMk cId="2964287932" sldId="2147469230"/>
            <ac:picMk id="63" creationId="{995FFCC6-44CF-46B6-9A10-D7618AA37411}"/>
          </ac:picMkLst>
        </pc:picChg>
        <pc:picChg chg="add mod">
          <ac:chgData name="JOSSE Erwan" userId="634e30ff-9aa6-4a76-85dd-80f78f5f0f6a" providerId="ADAL" clId="{A78F7FAC-1B80-4AB7-8E00-05E0DE67E8EA}" dt="2022-04-27T12:25:31.166" v="5710" actId="1076"/>
          <ac:picMkLst>
            <pc:docMk/>
            <pc:sldMk cId="2964287932" sldId="2147469230"/>
            <ac:picMk id="65" creationId="{E4EA61EB-827B-45E2-93D0-A872E2BF0266}"/>
          </ac:picMkLst>
        </pc:picChg>
      </pc:sldChg>
      <pc:sldChg chg="modSp add mod modAnim">
        <pc:chgData name="JOSSE Erwan" userId="634e30ff-9aa6-4a76-85dd-80f78f5f0f6a" providerId="ADAL" clId="{A78F7FAC-1B80-4AB7-8E00-05E0DE67E8EA}" dt="2022-04-29T14:10:03.934" v="8437"/>
        <pc:sldMkLst>
          <pc:docMk/>
          <pc:sldMk cId="1456890892" sldId="2147469231"/>
        </pc:sldMkLst>
        <pc:spChg chg="mod">
          <ac:chgData name="JOSSE Erwan" userId="634e30ff-9aa6-4a76-85dd-80f78f5f0f6a" providerId="ADAL" clId="{A78F7FAC-1B80-4AB7-8E00-05E0DE67E8EA}" dt="2022-04-27T12:59:35.004" v="7806" actId="20577"/>
          <ac:spMkLst>
            <pc:docMk/>
            <pc:sldMk cId="1456890892" sldId="2147469231"/>
            <ac:spMk id="4" creationId="{F6DE00D9-604A-47CC-9776-CBCD4718CE42}"/>
          </ac:spMkLst>
        </pc:spChg>
        <pc:spChg chg="mod">
          <ac:chgData name="JOSSE Erwan" userId="634e30ff-9aa6-4a76-85dd-80f78f5f0f6a" providerId="ADAL" clId="{A78F7FAC-1B80-4AB7-8E00-05E0DE67E8EA}" dt="2022-04-27T12:42:09.356" v="6486" actId="20577"/>
          <ac:spMkLst>
            <pc:docMk/>
            <pc:sldMk cId="1456890892" sldId="2147469231"/>
            <ac:spMk id="13" creationId="{D06A1068-EACC-43AF-8E23-F0DF14B90335}"/>
          </ac:spMkLst>
        </pc:spChg>
        <pc:picChg chg="mod">
          <ac:chgData name="JOSSE Erwan" userId="634e30ff-9aa6-4a76-85dd-80f78f5f0f6a" providerId="ADAL" clId="{A78F7FAC-1B80-4AB7-8E00-05E0DE67E8EA}" dt="2022-04-27T12:42:17.778" v="6488" actId="1076"/>
          <ac:picMkLst>
            <pc:docMk/>
            <pc:sldMk cId="1456890892" sldId="2147469231"/>
            <ac:picMk id="15" creationId="{974B7F9D-4706-4959-8AA6-6747B239ED39}"/>
          </ac:picMkLst>
        </pc:picChg>
        <pc:picChg chg="mod">
          <ac:chgData name="JOSSE Erwan" userId="634e30ff-9aa6-4a76-85dd-80f78f5f0f6a" providerId="ADAL" clId="{A78F7FAC-1B80-4AB7-8E00-05E0DE67E8EA}" dt="2022-04-27T12:42:17.778" v="6488" actId="1076"/>
          <ac:picMkLst>
            <pc:docMk/>
            <pc:sldMk cId="1456890892" sldId="2147469231"/>
            <ac:picMk id="16" creationId="{A784D556-8A71-4915-85D9-331C6FD176CE}"/>
          </ac:picMkLst>
        </pc:picChg>
      </pc:sldChg>
      <pc:sldChg chg="addSp delSp modSp add mod modAnim">
        <pc:chgData name="JOSSE Erwan" userId="634e30ff-9aa6-4a76-85dd-80f78f5f0f6a" providerId="ADAL" clId="{A78F7FAC-1B80-4AB7-8E00-05E0DE67E8EA}" dt="2022-04-29T14:09:52.113" v="8434"/>
        <pc:sldMkLst>
          <pc:docMk/>
          <pc:sldMk cId="173649709" sldId="2147469232"/>
        </pc:sldMkLst>
        <pc:spChg chg="mod">
          <ac:chgData name="JOSSE Erwan" userId="634e30ff-9aa6-4a76-85dd-80f78f5f0f6a" providerId="ADAL" clId="{A78F7FAC-1B80-4AB7-8E00-05E0DE67E8EA}" dt="2022-04-27T12:45:01.579" v="6505" actId="20577"/>
          <ac:spMkLst>
            <pc:docMk/>
            <pc:sldMk cId="173649709" sldId="2147469232"/>
            <ac:spMk id="4" creationId="{F6DE00D9-604A-47CC-9776-CBCD4718CE42}"/>
          </ac:spMkLst>
        </pc:spChg>
        <pc:spChg chg="mod">
          <ac:chgData name="JOSSE Erwan" userId="634e30ff-9aa6-4a76-85dd-80f78f5f0f6a" providerId="ADAL" clId="{A78F7FAC-1B80-4AB7-8E00-05E0DE67E8EA}" dt="2022-04-27T12:53:26.170" v="7778" actId="20577"/>
          <ac:spMkLst>
            <pc:docMk/>
            <pc:sldMk cId="173649709" sldId="2147469232"/>
            <ac:spMk id="13" creationId="{D06A1068-EACC-43AF-8E23-F0DF14B90335}"/>
          </ac:spMkLst>
        </pc:spChg>
        <pc:picChg chg="del">
          <ac:chgData name="JOSSE Erwan" userId="634e30ff-9aa6-4a76-85dd-80f78f5f0f6a" providerId="ADAL" clId="{A78F7FAC-1B80-4AB7-8E00-05E0DE67E8EA}" dt="2022-04-27T12:45:06.376" v="6507" actId="478"/>
          <ac:picMkLst>
            <pc:docMk/>
            <pc:sldMk cId="173649709" sldId="2147469232"/>
            <ac:picMk id="7" creationId="{892B8182-CA99-4401-B73F-B10C171EB336}"/>
          </ac:picMkLst>
        </pc:picChg>
        <pc:picChg chg="mod">
          <ac:chgData name="JOSSE Erwan" userId="634e30ff-9aa6-4a76-85dd-80f78f5f0f6a" providerId="ADAL" clId="{A78F7FAC-1B80-4AB7-8E00-05E0DE67E8EA}" dt="2022-04-27T12:53:29.244" v="7779" actId="1076"/>
          <ac:picMkLst>
            <pc:docMk/>
            <pc:sldMk cId="173649709" sldId="2147469232"/>
            <ac:picMk id="8" creationId="{1C8DECBB-2A10-40AF-AE03-9ADFFBCE2ED3}"/>
          </ac:picMkLst>
        </pc:picChg>
        <pc:picChg chg="add mod">
          <ac:chgData name="JOSSE Erwan" userId="634e30ff-9aa6-4a76-85dd-80f78f5f0f6a" providerId="ADAL" clId="{A78F7FAC-1B80-4AB7-8E00-05E0DE67E8EA}" dt="2022-04-27T12:53:35.483" v="7782" actId="1076"/>
          <ac:picMkLst>
            <pc:docMk/>
            <pc:sldMk cId="173649709" sldId="2147469232"/>
            <ac:picMk id="12" creationId="{A2B7FF5C-806B-4A9D-A7E9-5C9770188FE5}"/>
          </ac:picMkLst>
        </pc:picChg>
      </pc:sldChg>
      <pc:sldChg chg="addSp delSp modSp add mod addAnim delAnim modAnim">
        <pc:chgData name="JOSSE Erwan" userId="634e30ff-9aa6-4a76-85dd-80f78f5f0f6a" providerId="ADAL" clId="{A78F7FAC-1B80-4AB7-8E00-05E0DE67E8EA}" dt="2022-04-29T14:09:07.234" v="8430" actId="1076"/>
        <pc:sldMkLst>
          <pc:docMk/>
          <pc:sldMk cId="3705961268" sldId="2147469233"/>
        </pc:sldMkLst>
        <pc:spChg chg="mod">
          <ac:chgData name="JOSSE Erwan" userId="634e30ff-9aa6-4a76-85dd-80f78f5f0f6a" providerId="ADAL" clId="{A78F7FAC-1B80-4AB7-8E00-05E0DE67E8EA}" dt="2022-04-29T12:28:46.478" v="8294" actId="20577"/>
          <ac:spMkLst>
            <pc:docMk/>
            <pc:sldMk cId="3705961268" sldId="2147469233"/>
            <ac:spMk id="27" creationId="{4EE6AB18-39FD-4835-B775-89192A4F428F}"/>
          </ac:spMkLst>
        </pc:spChg>
        <pc:spChg chg="mod">
          <ac:chgData name="JOSSE Erwan" userId="634e30ff-9aa6-4a76-85dd-80f78f5f0f6a" providerId="ADAL" clId="{A78F7FAC-1B80-4AB7-8E00-05E0DE67E8EA}" dt="2022-04-27T16:50:11.439" v="7840" actId="1076"/>
          <ac:spMkLst>
            <pc:docMk/>
            <pc:sldMk cId="3705961268" sldId="2147469233"/>
            <ac:spMk id="30" creationId="{0F1025F2-5F1A-4331-9FE5-7301ECBD46A8}"/>
          </ac:spMkLst>
        </pc:spChg>
        <pc:spChg chg="mod">
          <ac:chgData name="JOSSE Erwan" userId="634e30ff-9aa6-4a76-85dd-80f78f5f0f6a" providerId="ADAL" clId="{A78F7FAC-1B80-4AB7-8E00-05E0DE67E8EA}" dt="2022-04-27T17:01:11.312" v="7994" actId="14100"/>
          <ac:spMkLst>
            <pc:docMk/>
            <pc:sldMk cId="3705961268" sldId="2147469233"/>
            <ac:spMk id="31" creationId="{FB94A20F-9337-42A8-9DE3-E7636ED313DC}"/>
          </ac:spMkLst>
        </pc:spChg>
        <pc:spChg chg="add mod">
          <ac:chgData name="JOSSE Erwan" userId="634e30ff-9aa6-4a76-85dd-80f78f5f0f6a" providerId="ADAL" clId="{A78F7FAC-1B80-4AB7-8E00-05E0DE67E8EA}" dt="2022-04-27T16:49:17.797" v="7828" actId="403"/>
          <ac:spMkLst>
            <pc:docMk/>
            <pc:sldMk cId="3705961268" sldId="2147469233"/>
            <ac:spMk id="60" creationId="{1F2E1585-6E6C-4DC1-AC8A-72773A2367D1}"/>
          </ac:spMkLst>
        </pc:spChg>
        <pc:spChg chg="mod">
          <ac:chgData name="JOSSE Erwan" userId="634e30ff-9aa6-4a76-85dd-80f78f5f0f6a" providerId="ADAL" clId="{A78F7FAC-1B80-4AB7-8E00-05E0DE67E8EA}" dt="2022-04-27T16:52:57.464" v="7897" actId="1076"/>
          <ac:spMkLst>
            <pc:docMk/>
            <pc:sldMk cId="3705961268" sldId="2147469233"/>
            <ac:spMk id="63" creationId="{FE6FD918-A43F-49CE-9382-AF983761B57C}"/>
          </ac:spMkLst>
        </pc:spChg>
        <pc:spChg chg="mod">
          <ac:chgData name="JOSSE Erwan" userId="634e30ff-9aa6-4a76-85dd-80f78f5f0f6a" providerId="ADAL" clId="{A78F7FAC-1B80-4AB7-8E00-05E0DE67E8EA}" dt="2022-04-29T14:09:00.683" v="8429" actId="1038"/>
          <ac:spMkLst>
            <pc:docMk/>
            <pc:sldMk cId="3705961268" sldId="2147469233"/>
            <ac:spMk id="64" creationId="{77988619-8340-470E-8EE8-D9FBC25BBC2C}"/>
          </ac:spMkLst>
        </pc:spChg>
        <pc:spChg chg="mod">
          <ac:chgData name="JOSSE Erwan" userId="634e30ff-9aa6-4a76-85dd-80f78f5f0f6a" providerId="ADAL" clId="{A78F7FAC-1B80-4AB7-8E00-05E0DE67E8EA}" dt="2022-04-27T16:57:59.398" v="7968" actId="1038"/>
          <ac:spMkLst>
            <pc:docMk/>
            <pc:sldMk cId="3705961268" sldId="2147469233"/>
            <ac:spMk id="70" creationId="{B9745CA1-5D7F-4C85-87A1-D2C4F7210DDC}"/>
          </ac:spMkLst>
        </pc:spChg>
        <pc:spChg chg="del">
          <ac:chgData name="JOSSE Erwan" userId="634e30ff-9aa6-4a76-85dd-80f78f5f0f6a" providerId="ADAL" clId="{A78F7FAC-1B80-4AB7-8E00-05E0DE67E8EA}" dt="2022-04-27T16:49:14.084" v="7824" actId="478"/>
          <ac:spMkLst>
            <pc:docMk/>
            <pc:sldMk cId="3705961268" sldId="2147469233"/>
            <ac:spMk id="73" creationId="{6ECB5455-A09E-4DF3-B119-7A6F4935080D}"/>
          </ac:spMkLst>
        </pc:spChg>
        <pc:spChg chg="mod">
          <ac:chgData name="JOSSE Erwan" userId="634e30ff-9aa6-4a76-85dd-80f78f5f0f6a" providerId="ADAL" clId="{A78F7FAC-1B80-4AB7-8E00-05E0DE67E8EA}" dt="2022-04-29T12:26:13.291" v="8241" actId="1076"/>
          <ac:spMkLst>
            <pc:docMk/>
            <pc:sldMk cId="3705961268" sldId="2147469233"/>
            <ac:spMk id="75" creationId="{2AA3800C-13BF-49AB-AF1A-100F9154EB60}"/>
          </ac:spMkLst>
        </pc:spChg>
        <pc:spChg chg="mod">
          <ac:chgData name="JOSSE Erwan" userId="634e30ff-9aa6-4a76-85dd-80f78f5f0f6a" providerId="ADAL" clId="{A78F7FAC-1B80-4AB7-8E00-05E0DE67E8EA}" dt="2022-04-29T14:09:07.234" v="8430" actId="1076"/>
          <ac:spMkLst>
            <pc:docMk/>
            <pc:sldMk cId="3705961268" sldId="2147469233"/>
            <ac:spMk id="76" creationId="{58894547-ED0D-4926-A6E2-33E2C099829B}"/>
          </ac:spMkLst>
        </pc:spChg>
        <pc:spChg chg="mod">
          <ac:chgData name="JOSSE Erwan" userId="634e30ff-9aa6-4a76-85dd-80f78f5f0f6a" providerId="ADAL" clId="{A78F7FAC-1B80-4AB7-8E00-05E0DE67E8EA}" dt="2022-04-29T12:29:28.583" v="8314" actId="1036"/>
          <ac:spMkLst>
            <pc:docMk/>
            <pc:sldMk cId="3705961268" sldId="2147469233"/>
            <ac:spMk id="85" creationId="{0A5FEA7A-0B6B-43EC-8347-19E7040393C6}"/>
          </ac:spMkLst>
        </pc:spChg>
        <pc:spChg chg="mod">
          <ac:chgData name="JOSSE Erwan" userId="634e30ff-9aa6-4a76-85dd-80f78f5f0f6a" providerId="ADAL" clId="{A78F7FAC-1B80-4AB7-8E00-05E0DE67E8EA}" dt="2022-04-29T12:28:16.641" v="8281" actId="1076"/>
          <ac:spMkLst>
            <pc:docMk/>
            <pc:sldMk cId="3705961268" sldId="2147469233"/>
            <ac:spMk id="98" creationId="{B989177D-06FB-43BF-B81D-1BCB5F4B86D0}"/>
          </ac:spMkLst>
        </pc:spChg>
        <pc:spChg chg="add mod">
          <ac:chgData name="JOSSE Erwan" userId="634e30ff-9aa6-4a76-85dd-80f78f5f0f6a" providerId="ADAL" clId="{A78F7FAC-1B80-4AB7-8E00-05E0DE67E8EA}" dt="2022-04-29T12:32:45.592" v="8377" actId="1076"/>
          <ac:spMkLst>
            <pc:docMk/>
            <pc:sldMk cId="3705961268" sldId="2147469233"/>
            <ac:spMk id="109" creationId="{3B3F82C2-0E23-440F-9208-40729F619B69}"/>
          </ac:spMkLst>
        </pc:spChg>
        <pc:spChg chg="add mod">
          <ac:chgData name="JOSSE Erwan" userId="634e30ff-9aa6-4a76-85dd-80f78f5f0f6a" providerId="ADAL" clId="{A78F7FAC-1B80-4AB7-8E00-05E0DE67E8EA}" dt="2022-04-29T12:33:17.350" v="8391" actId="20577"/>
          <ac:spMkLst>
            <pc:docMk/>
            <pc:sldMk cId="3705961268" sldId="2147469233"/>
            <ac:spMk id="111" creationId="{BF8F9D4C-AF9B-4677-B51F-DD15FC99F892}"/>
          </ac:spMkLst>
        </pc:spChg>
        <pc:spChg chg="mod">
          <ac:chgData name="JOSSE Erwan" userId="634e30ff-9aa6-4a76-85dd-80f78f5f0f6a" providerId="ADAL" clId="{A78F7FAC-1B80-4AB7-8E00-05E0DE67E8EA}" dt="2022-04-27T16:52:52.287" v="7896" actId="1076"/>
          <ac:spMkLst>
            <pc:docMk/>
            <pc:sldMk cId="3705961268" sldId="2147469233"/>
            <ac:spMk id="191" creationId="{B98D7742-641F-4D84-850C-901BD12227B2}"/>
          </ac:spMkLst>
        </pc:spChg>
        <pc:picChg chg="mod">
          <ac:chgData name="JOSSE Erwan" userId="634e30ff-9aa6-4a76-85dd-80f78f5f0f6a" providerId="ADAL" clId="{A78F7FAC-1B80-4AB7-8E00-05E0DE67E8EA}" dt="2022-04-29T14:09:00.683" v="8429" actId="1038"/>
          <ac:picMkLst>
            <pc:docMk/>
            <pc:sldMk cId="3705961268" sldId="2147469233"/>
            <ac:picMk id="3" creationId="{684B48D7-FA05-43EA-9EED-6686595FA4AF}"/>
          </ac:picMkLst>
        </pc:picChg>
        <pc:picChg chg="add del mod">
          <ac:chgData name="JOSSE Erwan" userId="634e30ff-9aa6-4a76-85dd-80f78f5f0f6a" providerId="ADAL" clId="{A78F7FAC-1B80-4AB7-8E00-05E0DE67E8EA}" dt="2022-04-29T12:26:22.452" v="8247" actId="478"/>
          <ac:picMkLst>
            <pc:docMk/>
            <pc:sldMk cId="3705961268" sldId="2147469233"/>
            <ac:picMk id="4" creationId="{E1DE1E4A-F653-437E-B02A-79123A0C8BB7}"/>
          </ac:picMkLst>
        </pc:picChg>
        <pc:picChg chg="add del mod">
          <ac:chgData name="JOSSE Erwan" userId="634e30ff-9aa6-4a76-85dd-80f78f5f0f6a" providerId="ADAL" clId="{A78F7FAC-1B80-4AB7-8E00-05E0DE67E8EA}" dt="2022-04-29T12:26:56.950" v="8251" actId="478"/>
          <ac:picMkLst>
            <pc:docMk/>
            <pc:sldMk cId="3705961268" sldId="2147469233"/>
            <ac:picMk id="11" creationId="{BE183097-3E88-4B6F-9F7B-41D846D5735F}"/>
          </ac:picMkLst>
        </pc:picChg>
        <pc:picChg chg="add del mod">
          <ac:chgData name="JOSSE Erwan" userId="634e30ff-9aa6-4a76-85dd-80f78f5f0f6a" providerId="ADAL" clId="{A78F7FAC-1B80-4AB7-8E00-05E0DE67E8EA}" dt="2022-04-29T12:27:31.741" v="8273"/>
          <ac:picMkLst>
            <pc:docMk/>
            <pc:sldMk cId="3705961268" sldId="2147469233"/>
            <ac:picMk id="16" creationId="{047CDA5E-41D1-4142-B0F1-D115FE4E0B2C}"/>
          </ac:picMkLst>
        </pc:picChg>
        <pc:picChg chg="add mod">
          <ac:chgData name="JOSSE Erwan" userId="634e30ff-9aa6-4a76-85dd-80f78f5f0f6a" providerId="ADAL" clId="{A78F7FAC-1B80-4AB7-8E00-05E0DE67E8EA}" dt="2022-04-29T12:28:07.319" v="8279" actId="1076"/>
          <ac:picMkLst>
            <pc:docMk/>
            <pc:sldMk cId="3705961268" sldId="2147469233"/>
            <ac:picMk id="19" creationId="{EACDC7B2-0CD5-42B3-9696-5D1D0B0A29B1}"/>
          </ac:picMkLst>
        </pc:picChg>
        <pc:picChg chg="add mod">
          <ac:chgData name="JOSSE Erwan" userId="634e30ff-9aa6-4a76-85dd-80f78f5f0f6a" providerId="ADAL" clId="{A78F7FAC-1B80-4AB7-8E00-05E0DE67E8EA}" dt="2022-04-29T12:29:28.583" v="8314" actId="1036"/>
          <ac:picMkLst>
            <pc:docMk/>
            <pc:sldMk cId="3705961268" sldId="2147469233"/>
            <ac:picMk id="34" creationId="{BCE2B12D-3C86-4282-BB79-21CCC36B42C8}"/>
          </ac:picMkLst>
        </pc:picChg>
        <pc:picChg chg="add mod">
          <ac:chgData name="JOSSE Erwan" userId="634e30ff-9aa6-4a76-85dd-80f78f5f0f6a" providerId="ADAL" clId="{A78F7FAC-1B80-4AB7-8E00-05E0DE67E8EA}" dt="2022-04-29T12:33:45.219" v="8397" actId="1076"/>
          <ac:picMkLst>
            <pc:docMk/>
            <pc:sldMk cId="3705961268" sldId="2147469233"/>
            <ac:picMk id="36" creationId="{EDADB000-1DFC-4C28-9005-1082FC976A63}"/>
          </ac:picMkLst>
        </pc:picChg>
        <pc:picChg chg="add mod">
          <ac:chgData name="JOSSE Erwan" userId="634e30ff-9aa6-4a76-85dd-80f78f5f0f6a" providerId="ADAL" clId="{A78F7FAC-1B80-4AB7-8E00-05E0DE67E8EA}" dt="2022-04-27T16:49:40.900" v="7829"/>
          <ac:picMkLst>
            <pc:docMk/>
            <pc:sldMk cId="3705961268" sldId="2147469233"/>
            <ac:picMk id="61" creationId="{29514A9B-CB03-414D-80FF-C94A45A28333}"/>
          </ac:picMkLst>
        </pc:picChg>
        <pc:picChg chg="add mod">
          <ac:chgData name="JOSSE Erwan" userId="634e30ff-9aa6-4a76-85dd-80f78f5f0f6a" providerId="ADAL" clId="{A78F7FAC-1B80-4AB7-8E00-05E0DE67E8EA}" dt="2022-04-27T16:49:40.900" v="7829"/>
          <ac:picMkLst>
            <pc:docMk/>
            <pc:sldMk cId="3705961268" sldId="2147469233"/>
            <ac:picMk id="62" creationId="{EA7F59C7-DDE3-4926-BEC5-A9A3997D2885}"/>
          </ac:picMkLst>
        </pc:picChg>
        <pc:picChg chg="mod">
          <ac:chgData name="JOSSE Erwan" userId="634e30ff-9aa6-4a76-85dd-80f78f5f0f6a" providerId="ADAL" clId="{A78F7FAC-1B80-4AB7-8E00-05E0DE67E8EA}" dt="2022-04-27T17:01:14.221" v="7995" actId="1076"/>
          <ac:picMkLst>
            <pc:docMk/>
            <pc:sldMk cId="3705961268" sldId="2147469233"/>
            <ac:picMk id="65" creationId="{C1C8550E-DBBF-4919-8A2A-BB8CC3321F86}"/>
          </ac:picMkLst>
        </pc:picChg>
        <pc:picChg chg="add del mod">
          <ac:chgData name="JOSSE Erwan" userId="634e30ff-9aa6-4a76-85dd-80f78f5f0f6a" providerId="ADAL" clId="{A78F7FAC-1B80-4AB7-8E00-05E0DE67E8EA}" dt="2022-04-27T16:49:55.126" v="7834" actId="478"/>
          <ac:picMkLst>
            <pc:docMk/>
            <pc:sldMk cId="3705961268" sldId="2147469233"/>
            <ac:picMk id="66" creationId="{7B09B040-354F-4A97-88BC-99D38BCB7905}"/>
          </ac:picMkLst>
        </pc:picChg>
        <pc:picChg chg="add mod">
          <ac:chgData name="JOSSE Erwan" userId="634e30ff-9aa6-4a76-85dd-80f78f5f0f6a" providerId="ADAL" clId="{A78F7FAC-1B80-4AB7-8E00-05E0DE67E8EA}" dt="2022-04-27T16:50:20.917" v="7843" actId="1076"/>
          <ac:picMkLst>
            <pc:docMk/>
            <pc:sldMk cId="3705961268" sldId="2147469233"/>
            <ac:picMk id="67" creationId="{446AC275-C90A-4A8F-A93E-DD70F0A88D7D}"/>
          </ac:picMkLst>
        </pc:picChg>
        <pc:picChg chg="add mod">
          <ac:chgData name="JOSSE Erwan" userId="634e30ff-9aa6-4a76-85dd-80f78f5f0f6a" providerId="ADAL" clId="{A78F7FAC-1B80-4AB7-8E00-05E0DE67E8EA}" dt="2022-04-27T16:50:13.905" v="7841" actId="1076"/>
          <ac:picMkLst>
            <pc:docMk/>
            <pc:sldMk cId="3705961268" sldId="2147469233"/>
            <ac:picMk id="68" creationId="{B573CE0B-BFF2-4C44-8583-3E261917CA0F}"/>
          </ac:picMkLst>
        </pc:picChg>
        <pc:picChg chg="add del mod">
          <ac:chgData name="JOSSE Erwan" userId="634e30ff-9aa6-4a76-85dd-80f78f5f0f6a" providerId="ADAL" clId="{A78F7FAC-1B80-4AB7-8E00-05E0DE67E8EA}" dt="2022-04-27T16:50:18.299" v="7842" actId="478"/>
          <ac:picMkLst>
            <pc:docMk/>
            <pc:sldMk cId="3705961268" sldId="2147469233"/>
            <ac:picMk id="71" creationId="{89577FE3-AC33-4A19-89F8-9A1A9EF5678F}"/>
          </ac:picMkLst>
        </pc:picChg>
        <pc:picChg chg="add mod">
          <ac:chgData name="JOSSE Erwan" userId="634e30ff-9aa6-4a76-85dd-80f78f5f0f6a" providerId="ADAL" clId="{A78F7FAC-1B80-4AB7-8E00-05E0DE67E8EA}" dt="2022-04-27T16:50:05.292" v="7836" actId="1076"/>
          <ac:picMkLst>
            <pc:docMk/>
            <pc:sldMk cId="3705961268" sldId="2147469233"/>
            <ac:picMk id="74" creationId="{59BEE6A9-57B2-4309-B4E8-B6BF809B5E56}"/>
          </ac:picMkLst>
        </pc:picChg>
        <pc:picChg chg="add mod">
          <ac:chgData name="JOSSE Erwan" userId="634e30ff-9aa6-4a76-85dd-80f78f5f0f6a" providerId="ADAL" clId="{A78F7FAC-1B80-4AB7-8E00-05E0DE67E8EA}" dt="2022-04-27T16:49:57.623" v="7835" actId="1076"/>
          <ac:picMkLst>
            <pc:docMk/>
            <pc:sldMk cId="3705961268" sldId="2147469233"/>
            <ac:picMk id="79" creationId="{1B66402D-0AE5-40C6-8EFB-332CC5AFC4CD}"/>
          </ac:picMkLst>
        </pc:picChg>
        <pc:picChg chg="add mod">
          <ac:chgData name="JOSSE Erwan" userId="634e30ff-9aa6-4a76-85dd-80f78f5f0f6a" providerId="ADAL" clId="{A78F7FAC-1B80-4AB7-8E00-05E0DE67E8EA}" dt="2022-04-29T12:26:06.542" v="8238" actId="1076"/>
          <ac:picMkLst>
            <pc:docMk/>
            <pc:sldMk cId="3705961268" sldId="2147469233"/>
            <ac:picMk id="80" creationId="{53D3C68E-73BE-4DE2-94CC-25CB1978E9BF}"/>
          </ac:picMkLst>
        </pc:picChg>
        <pc:picChg chg="add del mod">
          <ac:chgData name="JOSSE Erwan" userId="634e30ff-9aa6-4a76-85dd-80f78f5f0f6a" providerId="ADAL" clId="{A78F7FAC-1B80-4AB7-8E00-05E0DE67E8EA}" dt="2022-04-27T16:51:48.281" v="7875" actId="478"/>
          <ac:picMkLst>
            <pc:docMk/>
            <pc:sldMk cId="3705961268" sldId="2147469233"/>
            <ac:picMk id="81" creationId="{4F5A271D-6EAF-483E-9611-FD4CB6B82789}"/>
          </ac:picMkLst>
        </pc:picChg>
        <pc:picChg chg="add mod">
          <ac:chgData name="JOSSE Erwan" userId="634e30ff-9aa6-4a76-85dd-80f78f5f0f6a" providerId="ADAL" clId="{A78F7FAC-1B80-4AB7-8E00-05E0DE67E8EA}" dt="2022-04-27T16:50:38.047" v="7849" actId="14100"/>
          <ac:picMkLst>
            <pc:docMk/>
            <pc:sldMk cId="3705961268" sldId="2147469233"/>
            <ac:picMk id="82" creationId="{1EAF5437-E169-44BC-BD9E-A748D0B68BD7}"/>
          </ac:picMkLst>
        </pc:picChg>
        <pc:picChg chg="add mod">
          <ac:chgData name="JOSSE Erwan" userId="634e30ff-9aa6-4a76-85dd-80f78f5f0f6a" providerId="ADAL" clId="{A78F7FAC-1B80-4AB7-8E00-05E0DE67E8EA}" dt="2022-04-27T16:51:22.483" v="7863" actId="1076"/>
          <ac:picMkLst>
            <pc:docMk/>
            <pc:sldMk cId="3705961268" sldId="2147469233"/>
            <ac:picMk id="84" creationId="{F7C4760C-14CD-4503-9BA3-2EE5F9AC996D}"/>
          </ac:picMkLst>
        </pc:picChg>
        <pc:picChg chg="add mod">
          <ac:chgData name="JOSSE Erwan" userId="634e30ff-9aa6-4a76-85dd-80f78f5f0f6a" providerId="ADAL" clId="{A78F7FAC-1B80-4AB7-8E00-05E0DE67E8EA}" dt="2022-04-27T16:51:19.531" v="7862" actId="1076"/>
          <ac:picMkLst>
            <pc:docMk/>
            <pc:sldMk cId="3705961268" sldId="2147469233"/>
            <ac:picMk id="86" creationId="{539B36FD-9624-43F1-9A31-00D856683367}"/>
          </ac:picMkLst>
        </pc:picChg>
        <pc:picChg chg="add del mod">
          <ac:chgData name="JOSSE Erwan" userId="634e30ff-9aa6-4a76-85dd-80f78f5f0f6a" providerId="ADAL" clId="{A78F7FAC-1B80-4AB7-8E00-05E0DE67E8EA}" dt="2022-04-27T16:51:26.144" v="7865"/>
          <ac:picMkLst>
            <pc:docMk/>
            <pc:sldMk cId="3705961268" sldId="2147469233"/>
            <ac:picMk id="87" creationId="{5C132961-048B-446A-A1BB-E724C27E8243}"/>
          </ac:picMkLst>
        </pc:picChg>
        <pc:picChg chg="add del mod">
          <ac:chgData name="JOSSE Erwan" userId="634e30ff-9aa6-4a76-85dd-80f78f5f0f6a" providerId="ADAL" clId="{A78F7FAC-1B80-4AB7-8E00-05E0DE67E8EA}" dt="2022-04-29T12:26:21.092" v="8245" actId="478"/>
          <ac:picMkLst>
            <pc:docMk/>
            <pc:sldMk cId="3705961268" sldId="2147469233"/>
            <ac:picMk id="87" creationId="{A1865D1B-7408-429D-9794-1EA797433622}"/>
          </ac:picMkLst>
        </pc:picChg>
        <pc:picChg chg="add mod">
          <ac:chgData name="JOSSE Erwan" userId="634e30ff-9aa6-4a76-85dd-80f78f5f0f6a" providerId="ADAL" clId="{A78F7FAC-1B80-4AB7-8E00-05E0DE67E8EA}" dt="2022-04-27T16:52:04.648" v="7881" actId="1076"/>
          <ac:picMkLst>
            <pc:docMk/>
            <pc:sldMk cId="3705961268" sldId="2147469233"/>
            <ac:picMk id="88" creationId="{FC468FB6-8EFB-4A2D-A49A-3B81217882D8}"/>
          </ac:picMkLst>
        </pc:picChg>
        <pc:picChg chg="add mod">
          <ac:chgData name="JOSSE Erwan" userId="634e30ff-9aa6-4a76-85dd-80f78f5f0f6a" providerId="ADAL" clId="{A78F7FAC-1B80-4AB7-8E00-05E0DE67E8EA}" dt="2022-04-27T16:52:18.097" v="7887" actId="1076"/>
          <ac:picMkLst>
            <pc:docMk/>
            <pc:sldMk cId="3705961268" sldId="2147469233"/>
            <ac:picMk id="89" creationId="{211BA312-A9C3-4760-9C39-64B35261DF61}"/>
          </ac:picMkLst>
        </pc:picChg>
        <pc:picChg chg="add mod">
          <ac:chgData name="JOSSE Erwan" userId="634e30ff-9aa6-4a76-85dd-80f78f5f0f6a" providerId="ADAL" clId="{A78F7FAC-1B80-4AB7-8E00-05E0DE67E8EA}" dt="2022-04-27T16:51:50.127" v="7876" actId="1076"/>
          <ac:picMkLst>
            <pc:docMk/>
            <pc:sldMk cId="3705961268" sldId="2147469233"/>
            <ac:picMk id="90" creationId="{25A4826A-FA6A-4EE3-B4F5-BFEF7C531FFE}"/>
          </ac:picMkLst>
        </pc:picChg>
        <pc:picChg chg="add mod">
          <ac:chgData name="JOSSE Erwan" userId="634e30ff-9aa6-4a76-85dd-80f78f5f0f6a" providerId="ADAL" clId="{A78F7FAC-1B80-4AB7-8E00-05E0DE67E8EA}" dt="2022-04-27T16:52:19.947" v="7888" actId="1076"/>
          <ac:picMkLst>
            <pc:docMk/>
            <pc:sldMk cId="3705961268" sldId="2147469233"/>
            <ac:picMk id="91" creationId="{17B93C59-E3B6-47C3-9316-405DE8638E08}"/>
          </ac:picMkLst>
        </pc:picChg>
        <pc:picChg chg="add mod">
          <ac:chgData name="JOSSE Erwan" userId="634e30ff-9aa6-4a76-85dd-80f78f5f0f6a" providerId="ADAL" clId="{A78F7FAC-1B80-4AB7-8E00-05E0DE67E8EA}" dt="2022-04-29T12:25:55.574" v="8231" actId="1076"/>
          <ac:picMkLst>
            <pc:docMk/>
            <pc:sldMk cId="3705961268" sldId="2147469233"/>
            <ac:picMk id="92" creationId="{A234637E-EEE7-49E3-B508-D88ADBFC0A4C}"/>
          </ac:picMkLst>
        </pc:picChg>
        <pc:picChg chg="add mod">
          <ac:chgData name="JOSSE Erwan" userId="634e30ff-9aa6-4a76-85dd-80f78f5f0f6a" providerId="ADAL" clId="{A78F7FAC-1B80-4AB7-8E00-05E0DE67E8EA}" dt="2022-04-29T12:26:08.459" v="8239" actId="1076"/>
          <ac:picMkLst>
            <pc:docMk/>
            <pc:sldMk cId="3705961268" sldId="2147469233"/>
            <ac:picMk id="93" creationId="{8B9E24C7-CE2D-4AD1-986C-A2635E4F2CE7}"/>
          </ac:picMkLst>
        </pc:picChg>
        <pc:picChg chg="add mod">
          <ac:chgData name="JOSSE Erwan" userId="634e30ff-9aa6-4a76-85dd-80f78f5f0f6a" providerId="ADAL" clId="{A78F7FAC-1B80-4AB7-8E00-05E0DE67E8EA}" dt="2022-04-27T16:52:15.908" v="7886" actId="1076"/>
          <ac:picMkLst>
            <pc:docMk/>
            <pc:sldMk cId="3705961268" sldId="2147469233"/>
            <ac:picMk id="94" creationId="{27EBF241-C5B3-40E5-AAD8-C1A37EA31BDE}"/>
          </ac:picMkLst>
        </pc:picChg>
        <pc:picChg chg="add del mod ord">
          <ac:chgData name="JOSSE Erwan" userId="634e30ff-9aa6-4a76-85dd-80f78f5f0f6a" providerId="ADAL" clId="{A78F7FAC-1B80-4AB7-8E00-05E0DE67E8EA}" dt="2022-04-29T12:26:21.781" v="8246" actId="478"/>
          <ac:picMkLst>
            <pc:docMk/>
            <pc:sldMk cId="3705961268" sldId="2147469233"/>
            <ac:picMk id="95" creationId="{055393F5-0116-4823-BE80-148DB989D2C7}"/>
          </ac:picMkLst>
        </pc:picChg>
        <pc:picChg chg="add del mod">
          <ac:chgData name="JOSSE Erwan" userId="634e30ff-9aa6-4a76-85dd-80f78f5f0f6a" providerId="ADAL" clId="{A78F7FAC-1B80-4AB7-8E00-05E0DE67E8EA}" dt="2022-04-27T16:52:25.061" v="7890"/>
          <ac:picMkLst>
            <pc:docMk/>
            <pc:sldMk cId="3705961268" sldId="2147469233"/>
            <ac:picMk id="95" creationId="{8AF050EB-80FD-4905-911F-3A120E4EE42D}"/>
          </ac:picMkLst>
        </pc:picChg>
        <pc:picChg chg="add mod">
          <ac:chgData name="JOSSE Erwan" userId="634e30ff-9aa6-4a76-85dd-80f78f5f0f6a" providerId="ADAL" clId="{A78F7FAC-1B80-4AB7-8E00-05E0DE67E8EA}" dt="2022-04-27T16:52:28.590" v="7892" actId="1076"/>
          <ac:picMkLst>
            <pc:docMk/>
            <pc:sldMk cId="3705961268" sldId="2147469233"/>
            <ac:picMk id="96" creationId="{0807CF5E-57F8-41CA-AB59-E00EF0E5DC52}"/>
          </ac:picMkLst>
        </pc:picChg>
        <pc:picChg chg="add del mod">
          <ac:chgData name="JOSSE Erwan" userId="634e30ff-9aa6-4a76-85dd-80f78f5f0f6a" providerId="ADAL" clId="{A78F7FAC-1B80-4AB7-8E00-05E0DE67E8EA}" dt="2022-04-29T12:27:30.227" v="8270"/>
          <ac:picMkLst>
            <pc:docMk/>
            <pc:sldMk cId="3705961268" sldId="2147469233"/>
            <ac:picMk id="97" creationId="{EB6241FE-C993-487A-B935-27B820C8B91F}"/>
          </ac:picMkLst>
        </pc:picChg>
        <pc:picChg chg="add del mod">
          <ac:chgData name="JOSSE Erwan" userId="634e30ff-9aa6-4a76-85dd-80f78f5f0f6a" providerId="ADAL" clId="{A78F7FAC-1B80-4AB7-8E00-05E0DE67E8EA}" dt="2022-04-29T12:27:29.387" v="8268"/>
          <ac:picMkLst>
            <pc:docMk/>
            <pc:sldMk cId="3705961268" sldId="2147469233"/>
            <ac:picMk id="99" creationId="{363C1915-006D-4998-A8D4-277BA32593DB}"/>
          </ac:picMkLst>
        </pc:picChg>
        <pc:picChg chg="add del mod">
          <ac:chgData name="JOSSE Erwan" userId="634e30ff-9aa6-4a76-85dd-80f78f5f0f6a" providerId="ADAL" clId="{A78F7FAC-1B80-4AB7-8E00-05E0DE67E8EA}" dt="2022-04-29T12:27:28.982" v="8266"/>
          <ac:picMkLst>
            <pc:docMk/>
            <pc:sldMk cId="3705961268" sldId="2147469233"/>
            <ac:picMk id="100" creationId="{17D85044-68AA-45A8-AE11-E66D25D8B88D}"/>
          </ac:picMkLst>
        </pc:picChg>
        <pc:picChg chg="add del mod">
          <ac:chgData name="JOSSE Erwan" userId="634e30ff-9aa6-4a76-85dd-80f78f5f0f6a" providerId="ADAL" clId="{A78F7FAC-1B80-4AB7-8E00-05E0DE67E8EA}" dt="2022-04-29T12:27:28.178" v="8263"/>
          <ac:picMkLst>
            <pc:docMk/>
            <pc:sldMk cId="3705961268" sldId="2147469233"/>
            <ac:picMk id="102" creationId="{5EBBBD3F-2C22-47D1-81E6-2AA8E2D3E589}"/>
          </ac:picMkLst>
        </pc:picChg>
        <pc:picChg chg="add del mod">
          <ac:chgData name="JOSSE Erwan" userId="634e30ff-9aa6-4a76-85dd-80f78f5f0f6a" providerId="ADAL" clId="{A78F7FAC-1B80-4AB7-8E00-05E0DE67E8EA}" dt="2022-04-29T12:33:51.522" v="8399" actId="478"/>
          <ac:picMkLst>
            <pc:docMk/>
            <pc:sldMk cId="3705961268" sldId="2147469233"/>
            <ac:picMk id="103" creationId="{30F9EA45-BE16-4106-AE65-F6A0DD0A7A4A}"/>
          </ac:picMkLst>
        </pc:picChg>
        <pc:picChg chg="add del mod">
          <ac:chgData name="JOSSE Erwan" userId="634e30ff-9aa6-4a76-85dd-80f78f5f0f6a" providerId="ADAL" clId="{A78F7FAC-1B80-4AB7-8E00-05E0DE67E8EA}" dt="2022-04-29T12:33:42.940" v="8396" actId="478"/>
          <ac:picMkLst>
            <pc:docMk/>
            <pc:sldMk cId="3705961268" sldId="2147469233"/>
            <ac:picMk id="106" creationId="{83EAF9F1-8489-4F74-B773-1963B559D67F}"/>
          </ac:picMkLst>
        </pc:picChg>
        <pc:picChg chg="add mod">
          <ac:chgData name="JOSSE Erwan" userId="634e30ff-9aa6-4a76-85dd-80f78f5f0f6a" providerId="ADAL" clId="{A78F7FAC-1B80-4AB7-8E00-05E0DE67E8EA}" dt="2022-04-29T12:28:55.358" v="8299" actId="1076"/>
          <ac:picMkLst>
            <pc:docMk/>
            <pc:sldMk cId="3705961268" sldId="2147469233"/>
            <ac:picMk id="107" creationId="{6BFE5C36-300E-4977-A81A-8909AFF31429}"/>
          </ac:picMkLst>
        </pc:picChg>
        <pc:picChg chg="add mod">
          <ac:chgData name="JOSSE Erwan" userId="634e30ff-9aa6-4a76-85dd-80f78f5f0f6a" providerId="ADAL" clId="{A78F7FAC-1B80-4AB7-8E00-05E0DE67E8EA}" dt="2022-04-29T12:32:25.353" v="8336" actId="1076"/>
          <ac:picMkLst>
            <pc:docMk/>
            <pc:sldMk cId="3705961268" sldId="2147469233"/>
            <ac:picMk id="108" creationId="{832441E5-F3E0-48C8-B92C-5824CF0B0E68}"/>
          </ac:picMkLst>
        </pc:picChg>
        <pc:picChg chg="add mod">
          <ac:chgData name="JOSSE Erwan" userId="634e30ff-9aa6-4a76-85dd-80f78f5f0f6a" providerId="ADAL" clId="{A78F7FAC-1B80-4AB7-8E00-05E0DE67E8EA}" dt="2022-04-29T12:33:11.676" v="8381" actId="1076"/>
          <ac:picMkLst>
            <pc:docMk/>
            <pc:sldMk cId="3705961268" sldId="2147469233"/>
            <ac:picMk id="110" creationId="{AEE817F1-C9AA-443A-8B3F-D866FE5D2F35}"/>
          </ac:picMkLst>
        </pc:picChg>
        <pc:cxnChg chg="mod">
          <ac:chgData name="JOSSE Erwan" userId="634e30ff-9aa6-4a76-85dd-80f78f5f0f6a" providerId="ADAL" clId="{A78F7FAC-1B80-4AB7-8E00-05E0DE67E8EA}" dt="2022-04-29T14:09:00.683" v="8429" actId="1038"/>
          <ac:cxnSpMkLst>
            <pc:docMk/>
            <pc:sldMk cId="3705961268" sldId="2147469233"/>
            <ac:cxnSpMk id="83" creationId="{46C688C3-0A98-4E31-A723-E06BA0EB59E4}"/>
          </ac:cxnSpMkLst>
        </pc:cxnChg>
        <pc:cxnChg chg="mod">
          <ac:chgData name="JOSSE Erwan" userId="634e30ff-9aa6-4a76-85dd-80f78f5f0f6a" providerId="ADAL" clId="{A78F7FAC-1B80-4AB7-8E00-05E0DE67E8EA}" dt="2022-04-29T12:28:16.641" v="8281" actId="1076"/>
          <ac:cxnSpMkLst>
            <pc:docMk/>
            <pc:sldMk cId="3705961268" sldId="2147469233"/>
            <ac:cxnSpMk id="127" creationId="{04E6358C-7831-4D72-83FC-A5F75BA16D25}"/>
          </ac:cxnSpMkLst>
        </pc:cxnChg>
        <pc:cxnChg chg="mod">
          <ac:chgData name="JOSSE Erwan" userId="634e30ff-9aa6-4a76-85dd-80f78f5f0f6a" providerId="ADAL" clId="{A78F7FAC-1B80-4AB7-8E00-05E0DE67E8EA}" dt="2022-04-29T12:28:16.641" v="8281" actId="1076"/>
          <ac:cxnSpMkLst>
            <pc:docMk/>
            <pc:sldMk cId="3705961268" sldId="2147469233"/>
            <ac:cxnSpMk id="152" creationId="{FAEC4839-68AD-4726-B0D1-D1CA1C21EA93}"/>
          </ac:cxnSpMkLst>
        </pc:cxnChg>
        <pc:cxnChg chg="mod">
          <ac:chgData name="JOSSE Erwan" userId="634e30ff-9aa6-4a76-85dd-80f78f5f0f6a" providerId="ADAL" clId="{A78F7FAC-1B80-4AB7-8E00-05E0DE67E8EA}" dt="2022-04-29T14:09:00.683" v="8429" actId="1038"/>
          <ac:cxnSpMkLst>
            <pc:docMk/>
            <pc:sldMk cId="3705961268" sldId="2147469233"/>
            <ac:cxnSpMk id="184" creationId="{1E9FF731-C58D-4011-A524-9ABB95FEC541}"/>
          </ac:cxnSpMkLst>
        </pc:cxnChg>
      </pc:sldChg>
      <pc:sldChg chg="addSp delSp modSp new del mod modClrScheme delAnim modAnim chgLayout">
        <pc:chgData name="JOSSE Erwan" userId="634e30ff-9aa6-4a76-85dd-80f78f5f0f6a" providerId="ADAL" clId="{A78F7FAC-1B80-4AB7-8E00-05E0DE67E8EA}" dt="2022-04-29T14:14:45.920" v="8450" actId="47"/>
        <pc:sldMkLst>
          <pc:docMk/>
          <pc:sldMk cId="272891514" sldId="2147469234"/>
        </pc:sldMkLst>
        <pc:spChg chg="del mod ord">
          <ac:chgData name="JOSSE Erwan" userId="634e30ff-9aa6-4a76-85dd-80f78f5f0f6a" providerId="ADAL" clId="{A78F7FAC-1B80-4AB7-8E00-05E0DE67E8EA}" dt="2022-04-28T15:20:40.515" v="7997" actId="700"/>
          <ac:spMkLst>
            <pc:docMk/>
            <pc:sldMk cId="272891514" sldId="2147469234"/>
            <ac:spMk id="2" creationId="{5CA00A4D-EDB3-467D-B2D9-AF350D7CD0BE}"/>
          </ac:spMkLst>
        </pc:spChg>
        <pc:spChg chg="del">
          <ac:chgData name="JOSSE Erwan" userId="634e30ff-9aa6-4a76-85dd-80f78f5f0f6a" providerId="ADAL" clId="{A78F7FAC-1B80-4AB7-8E00-05E0DE67E8EA}" dt="2022-04-28T15:20:40.515" v="7997" actId="700"/>
          <ac:spMkLst>
            <pc:docMk/>
            <pc:sldMk cId="272891514" sldId="2147469234"/>
            <ac:spMk id="3" creationId="{E70F77E0-EDD3-456C-AAFE-0FA3B99581D9}"/>
          </ac:spMkLst>
        </pc:spChg>
        <pc:spChg chg="del">
          <ac:chgData name="JOSSE Erwan" userId="634e30ff-9aa6-4a76-85dd-80f78f5f0f6a" providerId="ADAL" clId="{A78F7FAC-1B80-4AB7-8E00-05E0DE67E8EA}" dt="2022-04-28T15:20:40.515" v="7997" actId="700"/>
          <ac:spMkLst>
            <pc:docMk/>
            <pc:sldMk cId="272891514" sldId="2147469234"/>
            <ac:spMk id="4" creationId="{62BEF998-8EE8-4047-9EC3-1167BB4040F6}"/>
          </ac:spMkLst>
        </pc:spChg>
        <pc:spChg chg="mod ord">
          <ac:chgData name="JOSSE Erwan" userId="634e30ff-9aa6-4a76-85dd-80f78f5f0f6a" providerId="ADAL" clId="{A78F7FAC-1B80-4AB7-8E00-05E0DE67E8EA}" dt="2022-04-28T15:20:40.515" v="7997" actId="700"/>
          <ac:spMkLst>
            <pc:docMk/>
            <pc:sldMk cId="272891514" sldId="2147469234"/>
            <ac:spMk id="5" creationId="{92C8E6B5-8B80-4CAF-B681-C7662C8CFE5C}"/>
          </ac:spMkLst>
        </pc:spChg>
        <pc:spChg chg="add mod ord">
          <ac:chgData name="JOSSE Erwan" userId="634e30ff-9aa6-4a76-85dd-80f78f5f0f6a" providerId="ADAL" clId="{A78F7FAC-1B80-4AB7-8E00-05E0DE67E8EA}" dt="2022-04-28T15:20:47.031" v="8017" actId="122"/>
          <ac:spMkLst>
            <pc:docMk/>
            <pc:sldMk cId="272891514" sldId="2147469234"/>
            <ac:spMk id="6" creationId="{360A8058-40E0-47FA-9698-08A5208F9B96}"/>
          </ac:spMkLst>
        </pc:spChg>
        <pc:spChg chg="add del mod">
          <ac:chgData name="JOSSE Erwan" userId="634e30ff-9aa6-4a76-85dd-80f78f5f0f6a" providerId="ADAL" clId="{A78F7FAC-1B80-4AB7-8E00-05E0DE67E8EA}" dt="2022-04-28T15:21:03.046" v="8062" actId="478"/>
          <ac:spMkLst>
            <pc:docMk/>
            <pc:sldMk cId="272891514" sldId="2147469234"/>
            <ac:spMk id="7" creationId="{E3CA0645-10FB-407B-8D07-D52C88D170E9}"/>
          </ac:spMkLst>
        </pc:spChg>
        <pc:spChg chg="add mod">
          <ac:chgData name="JOSSE Erwan" userId="634e30ff-9aa6-4a76-85dd-80f78f5f0f6a" providerId="ADAL" clId="{A78F7FAC-1B80-4AB7-8E00-05E0DE67E8EA}" dt="2022-04-28T15:22:06.568" v="8219" actId="1076"/>
          <ac:spMkLst>
            <pc:docMk/>
            <pc:sldMk cId="272891514" sldId="2147469234"/>
            <ac:spMk id="8" creationId="{FE143980-60DC-40DE-956F-FD1E17938892}"/>
          </ac:spMkLst>
        </pc:spChg>
      </pc:sldChg>
      <pc:sldMasterChg chg="del delSldLayout">
        <pc:chgData name="JOSSE Erwan" userId="634e30ff-9aa6-4a76-85dd-80f78f5f0f6a" providerId="ADAL" clId="{A78F7FAC-1B80-4AB7-8E00-05E0DE67E8EA}" dt="2022-04-27T11:43:51.337" v="3103" actId="47"/>
        <pc:sldMasterMkLst>
          <pc:docMk/>
          <pc:sldMasterMk cId="367606958" sldId="2147484015"/>
        </pc:sldMasterMkLst>
        <pc:sldLayoutChg chg="del">
          <pc:chgData name="JOSSE Erwan" userId="634e30ff-9aa6-4a76-85dd-80f78f5f0f6a" providerId="ADAL" clId="{A78F7FAC-1B80-4AB7-8E00-05E0DE67E8EA}" dt="2022-04-27T11:43:51.337" v="3103" actId="47"/>
          <pc:sldLayoutMkLst>
            <pc:docMk/>
            <pc:sldMasterMk cId="367606958" sldId="2147484015"/>
            <pc:sldLayoutMk cId="376150124" sldId="2147484016"/>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1892908982" sldId="2147484017"/>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3640902400" sldId="2147484018"/>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1639937067" sldId="2147484019"/>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3940297424" sldId="2147484020"/>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1473445632" sldId="2147484021"/>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655635475" sldId="2147484022"/>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3332888770" sldId="2147484023"/>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1907081034" sldId="2147484024"/>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2720333087" sldId="2147484025"/>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3949195175" sldId="2147484026"/>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1488024379" sldId="2147484027"/>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3149193572" sldId="2147484028"/>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4002562457" sldId="2147484029"/>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2493986202" sldId="2147484030"/>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2066856172" sldId="2147484031"/>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2966542310" sldId="2147484032"/>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1932552735" sldId="2147484033"/>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2646274698" sldId="2147484034"/>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2937488879" sldId="2147484035"/>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1527359302" sldId="2147484036"/>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312196661" sldId="2147484037"/>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457994781" sldId="2147484038"/>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1562685674" sldId="2147484039"/>
          </pc:sldLayoutMkLst>
        </pc:sldLayoutChg>
        <pc:sldLayoutChg chg="del">
          <pc:chgData name="JOSSE Erwan" userId="634e30ff-9aa6-4a76-85dd-80f78f5f0f6a" providerId="ADAL" clId="{A78F7FAC-1B80-4AB7-8E00-05E0DE67E8EA}" dt="2022-04-27T11:43:51.337" v="3103" actId="47"/>
          <pc:sldLayoutMkLst>
            <pc:docMk/>
            <pc:sldMasterMk cId="367606958" sldId="2147484015"/>
            <pc:sldLayoutMk cId="638471122" sldId="2147484040"/>
          </pc:sldLayoutMkLst>
        </pc:sldLayoutChg>
      </pc:sldMasterChg>
    </pc:docChg>
  </pc:docChgLst>
  <pc:docChgLst>
    <pc:chgData name="LE GOFF Raphael" userId="S::raphael.legoff@businessdecision.com::f8e670b5-4924-48e4-b3fb-d7d68040050d" providerId="AD" clId="Web-{D0C90D0E-9DEF-4872-8EDB-2DEE599B6A37}"/>
    <pc:docChg chg="modSld">
      <pc:chgData name="LE GOFF Raphael" userId="S::raphael.legoff@businessdecision.com::f8e670b5-4924-48e4-b3fb-d7d68040050d" providerId="AD" clId="Web-{D0C90D0E-9DEF-4872-8EDB-2DEE599B6A37}" dt="2022-04-12T13:03:05.536" v="0" actId="1076"/>
      <pc:docMkLst>
        <pc:docMk/>
      </pc:docMkLst>
      <pc:sldChg chg="modSp">
        <pc:chgData name="LE GOFF Raphael" userId="S::raphael.legoff@businessdecision.com::f8e670b5-4924-48e4-b3fb-d7d68040050d" providerId="AD" clId="Web-{D0C90D0E-9DEF-4872-8EDB-2DEE599B6A37}" dt="2022-04-12T13:03:05.536" v="0" actId="1076"/>
        <pc:sldMkLst>
          <pc:docMk/>
          <pc:sldMk cId="2856103824" sldId="2145706446"/>
        </pc:sldMkLst>
        <pc:spChg chg="mod">
          <ac:chgData name="LE GOFF Raphael" userId="S::raphael.legoff@businessdecision.com::f8e670b5-4924-48e4-b3fb-d7d68040050d" providerId="AD" clId="Web-{D0C90D0E-9DEF-4872-8EDB-2DEE599B6A37}" dt="2022-04-12T13:03:05.536" v="0" actId="1076"/>
          <ac:spMkLst>
            <pc:docMk/>
            <pc:sldMk cId="2856103824" sldId="2145706446"/>
            <ac:spMk id="13" creationId="{40A9113E-BB80-47A4-ACE3-9569ADFE8D69}"/>
          </ac:spMkLst>
        </pc:spChg>
      </pc:sldChg>
    </pc:docChg>
  </pc:docChgLst>
  <pc:docChgLst>
    <pc:chgData name="ROSSET Estelle" userId="b6d1c003-2893-4825-ab6c-ff4ad4c01fc2" providerId="ADAL" clId="{0F7ED5B5-A1BB-40DD-9EC6-0CB743647687}"/>
    <pc:docChg chg="undo redo custSel addSld delSld modSld sldOrd addSection delSection modSection">
      <pc:chgData name="ROSSET Estelle" userId="b6d1c003-2893-4825-ab6c-ff4ad4c01fc2" providerId="ADAL" clId="{0F7ED5B5-A1BB-40DD-9EC6-0CB743647687}" dt="2022-05-27T14:18:52.069" v="12234" actId="14100"/>
      <pc:docMkLst>
        <pc:docMk/>
      </pc:docMkLst>
      <pc:sldChg chg="modSp mod">
        <pc:chgData name="ROSSET Estelle" userId="b6d1c003-2893-4825-ab6c-ff4ad4c01fc2" providerId="ADAL" clId="{0F7ED5B5-A1BB-40DD-9EC6-0CB743647687}" dt="2022-05-24T07:49:26.317" v="52" actId="1076"/>
        <pc:sldMkLst>
          <pc:docMk/>
          <pc:sldMk cId="2520165850" sldId="374"/>
        </pc:sldMkLst>
        <pc:spChg chg="mod">
          <ac:chgData name="ROSSET Estelle" userId="b6d1c003-2893-4825-ab6c-ff4ad4c01fc2" providerId="ADAL" clId="{0F7ED5B5-A1BB-40DD-9EC6-0CB743647687}" dt="2022-05-24T07:49:26.317" v="52" actId="1076"/>
          <ac:spMkLst>
            <pc:docMk/>
            <pc:sldMk cId="2520165850" sldId="374"/>
            <ac:spMk id="7" creationId="{EA8F9610-D1C2-4E65-9BDD-E44E54206E87}"/>
          </ac:spMkLst>
        </pc:spChg>
      </pc:sldChg>
      <pc:sldChg chg="del">
        <pc:chgData name="ROSSET Estelle" userId="b6d1c003-2893-4825-ab6c-ff4ad4c01fc2" providerId="ADAL" clId="{0F7ED5B5-A1BB-40DD-9EC6-0CB743647687}" dt="2022-05-24T07:54:02.181" v="130" actId="18676"/>
        <pc:sldMkLst>
          <pc:docMk/>
          <pc:sldMk cId="2574212908" sldId="2004"/>
        </pc:sldMkLst>
      </pc:sldChg>
      <pc:sldChg chg="del">
        <pc:chgData name="ROSSET Estelle" userId="b6d1c003-2893-4825-ab6c-ff4ad4c01fc2" providerId="ADAL" clId="{0F7ED5B5-A1BB-40DD-9EC6-0CB743647687}" dt="2022-05-24T07:54:02.181" v="130" actId="18676"/>
        <pc:sldMkLst>
          <pc:docMk/>
          <pc:sldMk cId="871713789" sldId="3476"/>
        </pc:sldMkLst>
      </pc:sldChg>
      <pc:sldChg chg="del">
        <pc:chgData name="ROSSET Estelle" userId="b6d1c003-2893-4825-ab6c-ff4ad4c01fc2" providerId="ADAL" clId="{0F7ED5B5-A1BB-40DD-9EC6-0CB743647687}" dt="2022-05-24T07:54:02.181" v="130" actId="18676"/>
        <pc:sldMkLst>
          <pc:docMk/>
          <pc:sldMk cId="1239926772" sldId="8772"/>
        </pc:sldMkLst>
      </pc:sldChg>
      <pc:sldChg chg="addSp delSp modSp mod delAnim modAnim">
        <pc:chgData name="ROSSET Estelle" userId="b6d1c003-2893-4825-ab6c-ff4ad4c01fc2" providerId="ADAL" clId="{0F7ED5B5-A1BB-40DD-9EC6-0CB743647687}" dt="2022-05-25T15:13:43.309" v="10329" actId="1076"/>
        <pc:sldMkLst>
          <pc:docMk/>
          <pc:sldMk cId="979255221" sldId="2145706425"/>
        </pc:sldMkLst>
        <pc:spChg chg="mod">
          <ac:chgData name="ROSSET Estelle" userId="b6d1c003-2893-4825-ab6c-ff4ad4c01fc2" providerId="ADAL" clId="{0F7ED5B5-A1BB-40DD-9EC6-0CB743647687}" dt="2022-05-24T09:00:06.132" v="1612" actId="20577"/>
          <ac:spMkLst>
            <pc:docMk/>
            <pc:sldMk cId="979255221" sldId="2145706425"/>
            <ac:spMk id="2" creationId="{CC104366-6CA4-4204-BE6E-1C495385F03F}"/>
          </ac:spMkLst>
        </pc:spChg>
        <pc:spChg chg="del">
          <ac:chgData name="ROSSET Estelle" userId="b6d1c003-2893-4825-ab6c-ff4ad4c01fc2" providerId="ADAL" clId="{0F7ED5B5-A1BB-40DD-9EC6-0CB743647687}" dt="2022-05-24T07:53:13.618" v="128" actId="478"/>
          <ac:spMkLst>
            <pc:docMk/>
            <pc:sldMk cId="979255221" sldId="2145706425"/>
            <ac:spMk id="7" creationId="{E1F9D35A-CB17-43A0-A256-E2FB95ADE373}"/>
          </ac:spMkLst>
        </pc:spChg>
        <pc:spChg chg="mod">
          <ac:chgData name="ROSSET Estelle" userId="b6d1c003-2893-4825-ab6c-ff4ad4c01fc2" providerId="ADAL" clId="{0F7ED5B5-A1BB-40DD-9EC6-0CB743647687}" dt="2022-05-25T15:13:27.974" v="10327" actId="27636"/>
          <ac:spMkLst>
            <pc:docMk/>
            <pc:sldMk cId="979255221" sldId="2145706425"/>
            <ac:spMk id="10" creationId="{D2BF3B3A-DF03-4F67-B1F1-4F15FE132D1A}"/>
          </ac:spMkLst>
        </pc:spChg>
        <pc:spChg chg="add mod">
          <ac:chgData name="ROSSET Estelle" userId="b6d1c003-2893-4825-ab6c-ff4ad4c01fc2" providerId="ADAL" clId="{0F7ED5B5-A1BB-40DD-9EC6-0CB743647687}" dt="2022-05-25T15:13:43.309" v="10329" actId="1076"/>
          <ac:spMkLst>
            <pc:docMk/>
            <pc:sldMk cId="979255221" sldId="2145706425"/>
            <ac:spMk id="13" creationId="{69DB1432-22E8-4A49-A8D0-D2913181223C}"/>
          </ac:spMkLst>
        </pc:spChg>
        <pc:picChg chg="del">
          <ac:chgData name="ROSSET Estelle" userId="b6d1c003-2893-4825-ab6c-ff4ad4c01fc2" providerId="ADAL" clId="{0F7ED5B5-A1BB-40DD-9EC6-0CB743647687}" dt="2022-05-24T07:49:34.080" v="54" actId="478"/>
          <ac:picMkLst>
            <pc:docMk/>
            <pc:sldMk cId="979255221" sldId="2145706425"/>
            <ac:picMk id="19" creationId="{364CABEF-C328-4911-9DB9-5FCA900CAA54}"/>
          </ac:picMkLst>
        </pc:picChg>
        <pc:picChg chg="del">
          <ac:chgData name="ROSSET Estelle" userId="b6d1c003-2893-4825-ab6c-ff4ad4c01fc2" providerId="ADAL" clId="{0F7ED5B5-A1BB-40DD-9EC6-0CB743647687}" dt="2022-05-24T07:49:32.907" v="53" actId="478"/>
          <ac:picMkLst>
            <pc:docMk/>
            <pc:sldMk cId="979255221" sldId="2145706425"/>
            <ac:picMk id="29" creationId="{F14AD310-00B8-4CF1-A26F-76C23E6D582A}"/>
          </ac:picMkLst>
        </pc:picChg>
        <pc:cxnChg chg="add mod">
          <ac:chgData name="ROSSET Estelle" userId="b6d1c003-2893-4825-ab6c-ff4ad4c01fc2" providerId="ADAL" clId="{0F7ED5B5-A1BB-40DD-9EC6-0CB743647687}" dt="2022-05-25T11:42:13.362" v="7677" actId="1038"/>
          <ac:cxnSpMkLst>
            <pc:docMk/>
            <pc:sldMk cId="979255221" sldId="2145706425"/>
            <ac:cxnSpMk id="5" creationId="{0B15A94E-3599-4AC7-9FE9-577012E5E864}"/>
          </ac:cxnSpMkLst>
        </pc:cxnChg>
        <pc:cxnChg chg="del">
          <ac:chgData name="ROSSET Estelle" userId="b6d1c003-2893-4825-ab6c-ff4ad4c01fc2" providerId="ADAL" clId="{0F7ED5B5-A1BB-40DD-9EC6-0CB743647687}" dt="2022-05-24T08:59:55.275" v="1585" actId="478"/>
          <ac:cxnSpMkLst>
            <pc:docMk/>
            <pc:sldMk cId="979255221" sldId="2145706425"/>
            <ac:cxnSpMk id="12" creationId="{B24C888E-38E1-4E8E-8035-5E19008BF801}"/>
          </ac:cxnSpMkLst>
        </pc:cxnChg>
      </pc:sldChg>
      <pc:sldChg chg="del">
        <pc:chgData name="ROSSET Estelle" userId="b6d1c003-2893-4825-ab6c-ff4ad4c01fc2" providerId="ADAL" clId="{0F7ED5B5-A1BB-40DD-9EC6-0CB743647687}" dt="2022-05-24T07:54:26.014" v="144" actId="47"/>
        <pc:sldMkLst>
          <pc:docMk/>
          <pc:sldMk cId="3121815836" sldId="2145706432"/>
        </pc:sldMkLst>
      </pc:sldChg>
      <pc:sldChg chg="del">
        <pc:chgData name="ROSSET Estelle" userId="b6d1c003-2893-4825-ab6c-ff4ad4c01fc2" providerId="ADAL" clId="{0F7ED5B5-A1BB-40DD-9EC6-0CB743647687}" dt="2022-05-24T07:54:25.115" v="143" actId="47"/>
        <pc:sldMkLst>
          <pc:docMk/>
          <pc:sldMk cId="768873104" sldId="2145706435"/>
        </pc:sldMkLst>
      </pc:sldChg>
      <pc:sldChg chg="del">
        <pc:chgData name="ROSSET Estelle" userId="b6d1c003-2893-4825-ab6c-ff4ad4c01fc2" providerId="ADAL" clId="{0F7ED5B5-A1BB-40DD-9EC6-0CB743647687}" dt="2022-05-24T07:54:29.735" v="147" actId="47"/>
        <pc:sldMkLst>
          <pc:docMk/>
          <pc:sldMk cId="2679552736" sldId="2145706436"/>
        </pc:sldMkLst>
      </pc:sldChg>
      <pc:sldChg chg="del">
        <pc:chgData name="ROSSET Estelle" userId="b6d1c003-2893-4825-ab6c-ff4ad4c01fc2" providerId="ADAL" clId="{0F7ED5B5-A1BB-40DD-9EC6-0CB743647687}" dt="2022-05-24T07:54:09.826" v="136" actId="47"/>
        <pc:sldMkLst>
          <pc:docMk/>
          <pc:sldMk cId="3197074798" sldId="2145706437"/>
        </pc:sldMkLst>
      </pc:sldChg>
      <pc:sldChg chg="del">
        <pc:chgData name="ROSSET Estelle" userId="b6d1c003-2893-4825-ab6c-ff4ad4c01fc2" providerId="ADAL" clId="{0F7ED5B5-A1BB-40DD-9EC6-0CB743647687}" dt="2022-05-24T07:54:09.736" v="135" actId="47"/>
        <pc:sldMkLst>
          <pc:docMk/>
          <pc:sldMk cId="1997279572" sldId="2145706438"/>
        </pc:sldMkLst>
      </pc:sldChg>
      <pc:sldChg chg="del">
        <pc:chgData name="ROSSET Estelle" userId="b6d1c003-2893-4825-ab6c-ff4ad4c01fc2" providerId="ADAL" clId="{0F7ED5B5-A1BB-40DD-9EC6-0CB743647687}" dt="2022-05-24T07:54:08.916" v="132" actId="47"/>
        <pc:sldMkLst>
          <pc:docMk/>
          <pc:sldMk cId="2028353918" sldId="2145706440"/>
        </pc:sldMkLst>
      </pc:sldChg>
      <pc:sldChg chg="del">
        <pc:chgData name="ROSSET Estelle" userId="b6d1c003-2893-4825-ab6c-ff4ad4c01fc2" providerId="ADAL" clId="{0F7ED5B5-A1BB-40DD-9EC6-0CB743647687}" dt="2022-05-24T07:54:09.287" v="133" actId="47"/>
        <pc:sldMkLst>
          <pc:docMk/>
          <pc:sldMk cId="2924365918" sldId="2145706441"/>
        </pc:sldMkLst>
      </pc:sldChg>
      <pc:sldChg chg="del">
        <pc:chgData name="ROSSET Estelle" userId="b6d1c003-2893-4825-ab6c-ff4ad4c01fc2" providerId="ADAL" clId="{0F7ED5B5-A1BB-40DD-9EC6-0CB743647687}" dt="2022-05-24T07:54:02.181" v="130" actId="18676"/>
        <pc:sldMkLst>
          <pc:docMk/>
          <pc:sldMk cId="1985777680" sldId="2145706442"/>
        </pc:sldMkLst>
      </pc:sldChg>
      <pc:sldChg chg="del">
        <pc:chgData name="ROSSET Estelle" userId="b6d1c003-2893-4825-ab6c-ff4ad4c01fc2" providerId="ADAL" clId="{0F7ED5B5-A1BB-40DD-9EC6-0CB743647687}" dt="2022-05-24T07:54:02.181" v="130" actId="18676"/>
        <pc:sldMkLst>
          <pc:docMk/>
          <pc:sldMk cId="4027385929" sldId="2145706443"/>
        </pc:sldMkLst>
      </pc:sldChg>
      <pc:sldChg chg="del">
        <pc:chgData name="ROSSET Estelle" userId="b6d1c003-2893-4825-ab6c-ff4ad4c01fc2" providerId="ADAL" clId="{0F7ED5B5-A1BB-40DD-9EC6-0CB743647687}" dt="2022-05-24T07:54:02.181" v="130" actId="18676"/>
        <pc:sldMkLst>
          <pc:docMk/>
          <pc:sldMk cId="1302953763" sldId="2145706444"/>
        </pc:sldMkLst>
      </pc:sldChg>
      <pc:sldChg chg="del">
        <pc:chgData name="ROSSET Estelle" userId="b6d1c003-2893-4825-ab6c-ff4ad4c01fc2" providerId="ADAL" clId="{0F7ED5B5-A1BB-40DD-9EC6-0CB743647687}" dt="2022-05-24T07:54:02.181" v="130" actId="18676"/>
        <pc:sldMkLst>
          <pc:docMk/>
          <pc:sldMk cId="2389008907" sldId="2145706445"/>
        </pc:sldMkLst>
      </pc:sldChg>
      <pc:sldChg chg="del">
        <pc:chgData name="ROSSET Estelle" userId="b6d1c003-2893-4825-ab6c-ff4ad4c01fc2" providerId="ADAL" clId="{0F7ED5B5-A1BB-40DD-9EC6-0CB743647687}" dt="2022-05-24T07:54:02.181" v="130" actId="18676"/>
        <pc:sldMkLst>
          <pc:docMk/>
          <pc:sldMk cId="2856103824" sldId="2145706446"/>
        </pc:sldMkLst>
      </pc:sldChg>
      <pc:sldChg chg="del">
        <pc:chgData name="ROSSET Estelle" userId="b6d1c003-2893-4825-ab6c-ff4ad4c01fc2" providerId="ADAL" clId="{0F7ED5B5-A1BB-40DD-9EC6-0CB743647687}" dt="2022-05-24T07:54:02.181" v="130" actId="18676"/>
        <pc:sldMkLst>
          <pc:docMk/>
          <pc:sldMk cId="2590377254" sldId="2145706447"/>
        </pc:sldMkLst>
      </pc:sldChg>
      <pc:sldChg chg="del">
        <pc:chgData name="ROSSET Estelle" userId="b6d1c003-2893-4825-ab6c-ff4ad4c01fc2" providerId="ADAL" clId="{0F7ED5B5-A1BB-40DD-9EC6-0CB743647687}" dt="2022-05-24T07:54:24.216" v="142" actId="47"/>
        <pc:sldMkLst>
          <pc:docMk/>
          <pc:sldMk cId="1497420922" sldId="2147469228"/>
        </pc:sldMkLst>
      </pc:sldChg>
      <pc:sldChg chg="addSp delSp modSp mod ord delAnim">
        <pc:chgData name="ROSSET Estelle" userId="b6d1c003-2893-4825-ab6c-ff4ad4c01fc2" providerId="ADAL" clId="{0F7ED5B5-A1BB-40DD-9EC6-0CB743647687}" dt="2022-05-24T09:00:24.467" v="1615" actId="1076"/>
        <pc:sldMkLst>
          <pc:docMk/>
          <pc:sldMk cId="327629745" sldId="2147469229"/>
        </pc:sldMkLst>
        <pc:spChg chg="add mod">
          <ac:chgData name="ROSSET Estelle" userId="b6d1c003-2893-4825-ab6c-ff4ad4c01fc2" providerId="ADAL" clId="{0F7ED5B5-A1BB-40DD-9EC6-0CB743647687}" dt="2022-05-24T08:54:04.345" v="1554" actId="1035"/>
          <ac:spMkLst>
            <pc:docMk/>
            <pc:sldMk cId="327629745" sldId="2147469229"/>
            <ac:spMk id="2" creationId="{B1ED050D-9A60-44C8-8A63-1EB2187824AE}"/>
          </ac:spMkLst>
        </pc:spChg>
        <pc:spChg chg="add mod">
          <ac:chgData name="ROSSET Estelle" userId="b6d1c003-2893-4825-ab6c-ff4ad4c01fc2" providerId="ADAL" clId="{0F7ED5B5-A1BB-40DD-9EC6-0CB743647687}" dt="2022-05-24T09:00:24.467" v="1615" actId="1076"/>
          <ac:spMkLst>
            <pc:docMk/>
            <pc:sldMk cId="327629745" sldId="2147469229"/>
            <ac:spMk id="17" creationId="{92CD2290-0883-4C94-BD51-A25BBB9AC75D}"/>
          </ac:spMkLst>
        </pc:spChg>
        <pc:spChg chg="mod">
          <ac:chgData name="ROSSET Estelle" userId="b6d1c003-2893-4825-ab6c-ff4ad4c01fc2" providerId="ADAL" clId="{0F7ED5B5-A1BB-40DD-9EC6-0CB743647687}" dt="2022-05-24T08:59:13.554" v="1555" actId="108"/>
          <ac:spMkLst>
            <pc:docMk/>
            <pc:sldMk cId="327629745" sldId="2147469229"/>
            <ac:spMk id="18" creationId="{F413A95F-529F-4B01-897D-1961EFE02318}"/>
          </ac:spMkLst>
        </pc:spChg>
        <pc:spChg chg="del">
          <ac:chgData name="ROSSET Estelle" userId="b6d1c003-2893-4825-ab6c-ff4ad4c01fc2" providerId="ADAL" clId="{0F7ED5B5-A1BB-40DD-9EC6-0CB743647687}" dt="2022-05-24T07:54:15.788" v="137" actId="478"/>
          <ac:spMkLst>
            <pc:docMk/>
            <pc:sldMk cId="327629745" sldId="2147469229"/>
            <ac:spMk id="34" creationId="{9CDC6CBC-FAEB-4070-82B3-24E2DBD2D38C}"/>
          </ac:spMkLst>
        </pc:spChg>
        <pc:spChg chg="del">
          <ac:chgData name="ROSSET Estelle" userId="b6d1c003-2893-4825-ab6c-ff4ad4c01fc2" providerId="ADAL" clId="{0F7ED5B5-A1BB-40DD-9EC6-0CB743647687}" dt="2022-05-24T07:54:15.788" v="137" actId="478"/>
          <ac:spMkLst>
            <pc:docMk/>
            <pc:sldMk cId="327629745" sldId="2147469229"/>
            <ac:spMk id="35" creationId="{B74EBF7E-405B-4EDD-818D-2DEEC15F6014}"/>
          </ac:spMkLst>
        </pc:spChg>
        <pc:spChg chg="del">
          <ac:chgData name="ROSSET Estelle" userId="b6d1c003-2893-4825-ab6c-ff4ad4c01fc2" providerId="ADAL" clId="{0F7ED5B5-A1BB-40DD-9EC6-0CB743647687}" dt="2022-05-24T07:54:18.408" v="139" actId="478"/>
          <ac:spMkLst>
            <pc:docMk/>
            <pc:sldMk cId="327629745" sldId="2147469229"/>
            <ac:spMk id="36" creationId="{1B47EDAB-91A2-4E49-8B67-32FD5CE9DECF}"/>
          </ac:spMkLst>
        </pc:spChg>
        <pc:spChg chg="del">
          <ac:chgData name="ROSSET Estelle" userId="b6d1c003-2893-4825-ab6c-ff4ad4c01fc2" providerId="ADAL" clId="{0F7ED5B5-A1BB-40DD-9EC6-0CB743647687}" dt="2022-05-24T07:54:15.788" v="137" actId="478"/>
          <ac:spMkLst>
            <pc:docMk/>
            <pc:sldMk cId="327629745" sldId="2147469229"/>
            <ac:spMk id="38" creationId="{3F8927D4-5215-43A2-9518-7E1AA79A60A7}"/>
          </ac:spMkLst>
        </pc:spChg>
        <pc:spChg chg="del">
          <ac:chgData name="ROSSET Estelle" userId="b6d1c003-2893-4825-ab6c-ff4ad4c01fc2" providerId="ADAL" clId="{0F7ED5B5-A1BB-40DD-9EC6-0CB743647687}" dt="2022-05-24T07:54:15.788" v="137" actId="478"/>
          <ac:spMkLst>
            <pc:docMk/>
            <pc:sldMk cId="327629745" sldId="2147469229"/>
            <ac:spMk id="44" creationId="{BA4E9439-245F-4D17-8E16-982AE9C69BCD}"/>
          </ac:spMkLst>
        </pc:spChg>
        <pc:spChg chg="del">
          <ac:chgData name="ROSSET Estelle" userId="b6d1c003-2893-4825-ab6c-ff4ad4c01fc2" providerId="ADAL" clId="{0F7ED5B5-A1BB-40DD-9EC6-0CB743647687}" dt="2022-05-24T07:54:15.788" v="137" actId="478"/>
          <ac:spMkLst>
            <pc:docMk/>
            <pc:sldMk cId="327629745" sldId="2147469229"/>
            <ac:spMk id="45" creationId="{3CCE3233-29A8-42AC-8EA1-8A958310DAC0}"/>
          </ac:spMkLst>
        </pc:spChg>
        <pc:spChg chg="del">
          <ac:chgData name="ROSSET Estelle" userId="b6d1c003-2893-4825-ab6c-ff4ad4c01fc2" providerId="ADAL" clId="{0F7ED5B5-A1BB-40DD-9EC6-0CB743647687}" dt="2022-05-24T07:54:15.788" v="137" actId="478"/>
          <ac:spMkLst>
            <pc:docMk/>
            <pc:sldMk cId="327629745" sldId="2147469229"/>
            <ac:spMk id="46" creationId="{A8144EE9-3D89-4382-B639-D96F8759E114}"/>
          </ac:spMkLst>
        </pc:spChg>
        <pc:spChg chg="del">
          <ac:chgData name="ROSSET Estelle" userId="b6d1c003-2893-4825-ab6c-ff4ad4c01fc2" providerId="ADAL" clId="{0F7ED5B5-A1BB-40DD-9EC6-0CB743647687}" dt="2022-05-24T07:54:16.844" v="138" actId="478"/>
          <ac:spMkLst>
            <pc:docMk/>
            <pc:sldMk cId="327629745" sldId="2147469229"/>
            <ac:spMk id="47" creationId="{9B18AA5E-F602-4E6D-A175-A7C6525A7F73}"/>
          </ac:spMkLst>
        </pc:spChg>
        <pc:picChg chg="del">
          <ac:chgData name="ROSSET Estelle" userId="b6d1c003-2893-4825-ab6c-ff4ad4c01fc2" providerId="ADAL" clId="{0F7ED5B5-A1BB-40DD-9EC6-0CB743647687}" dt="2022-05-24T07:54:15.788" v="137" actId="478"/>
          <ac:picMkLst>
            <pc:docMk/>
            <pc:sldMk cId="327629745" sldId="2147469229"/>
            <ac:picMk id="48" creationId="{C61790B2-BE10-42AD-BEBB-1D4F70236D82}"/>
          </ac:picMkLst>
        </pc:picChg>
        <pc:picChg chg="del">
          <ac:chgData name="ROSSET Estelle" userId="b6d1c003-2893-4825-ab6c-ff4ad4c01fc2" providerId="ADAL" clId="{0F7ED5B5-A1BB-40DD-9EC6-0CB743647687}" dt="2022-05-24T07:54:15.788" v="137" actId="478"/>
          <ac:picMkLst>
            <pc:docMk/>
            <pc:sldMk cId="327629745" sldId="2147469229"/>
            <ac:picMk id="49" creationId="{101CB3E4-5D17-4338-8319-06029D0A8984}"/>
          </ac:picMkLst>
        </pc:picChg>
        <pc:picChg chg="del">
          <ac:chgData name="ROSSET Estelle" userId="b6d1c003-2893-4825-ab6c-ff4ad4c01fc2" providerId="ADAL" clId="{0F7ED5B5-A1BB-40DD-9EC6-0CB743647687}" dt="2022-05-24T07:54:15.788" v="137" actId="478"/>
          <ac:picMkLst>
            <pc:docMk/>
            <pc:sldMk cId="327629745" sldId="2147469229"/>
            <ac:picMk id="51" creationId="{F17A64C7-C3BA-4D5D-AB38-BDEE2E5E7C22}"/>
          </ac:picMkLst>
        </pc:picChg>
        <pc:picChg chg="del">
          <ac:chgData name="ROSSET Estelle" userId="b6d1c003-2893-4825-ab6c-ff4ad4c01fc2" providerId="ADAL" clId="{0F7ED5B5-A1BB-40DD-9EC6-0CB743647687}" dt="2022-05-24T07:54:15.788" v="137" actId="478"/>
          <ac:picMkLst>
            <pc:docMk/>
            <pc:sldMk cId="327629745" sldId="2147469229"/>
            <ac:picMk id="54" creationId="{3000556A-71CD-4866-8C95-78DD864F509C}"/>
          </ac:picMkLst>
        </pc:picChg>
      </pc:sldChg>
      <pc:sldChg chg="addSp delSp modSp add mod">
        <pc:chgData name="ROSSET Estelle" userId="b6d1c003-2893-4825-ab6c-ff4ad4c01fc2" providerId="ADAL" clId="{0F7ED5B5-A1BB-40DD-9EC6-0CB743647687}" dt="2022-05-25T15:19:26.788" v="10387" actId="20577"/>
        <pc:sldMkLst>
          <pc:docMk/>
          <pc:sldMk cId="1447032522" sldId="2147469230"/>
        </pc:sldMkLst>
        <pc:spChg chg="mod">
          <ac:chgData name="ROSSET Estelle" userId="b6d1c003-2893-4825-ab6c-ff4ad4c01fc2" providerId="ADAL" clId="{0F7ED5B5-A1BB-40DD-9EC6-0CB743647687}" dt="2022-05-25T15:19:26.788" v="10387" actId="20577"/>
          <ac:spMkLst>
            <pc:docMk/>
            <pc:sldMk cId="1447032522" sldId="2147469230"/>
            <ac:spMk id="2" creationId="{B1ED050D-9A60-44C8-8A63-1EB2187824AE}"/>
          </ac:spMkLst>
        </pc:spChg>
        <pc:spChg chg="add del mod">
          <ac:chgData name="ROSSET Estelle" userId="b6d1c003-2893-4825-ab6c-ff4ad4c01fc2" providerId="ADAL" clId="{0F7ED5B5-A1BB-40DD-9EC6-0CB743647687}" dt="2022-05-24T12:18:34.273" v="2455" actId="478"/>
          <ac:spMkLst>
            <pc:docMk/>
            <pc:sldMk cId="1447032522" sldId="2147469230"/>
            <ac:spMk id="10" creationId="{FD2EF03A-6620-4004-94A5-34F61D3C8FC3}"/>
          </ac:spMkLst>
        </pc:spChg>
        <pc:spChg chg="mod">
          <ac:chgData name="ROSSET Estelle" userId="b6d1c003-2893-4825-ab6c-ff4ad4c01fc2" providerId="ADAL" clId="{0F7ED5B5-A1BB-40DD-9EC6-0CB743647687}" dt="2022-05-24T09:04:01.726" v="1676" actId="20577"/>
          <ac:spMkLst>
            <pc:docMk/>
            <pc:sldMk cId="1447032522" sldId="2147469230"/>
            <ac:spMk id="18" creationId="{F413A95F-529F-4B01-897D-1961EFE02318}"/>
          </ac:spMkLst>
        </pc:spChg>
        <pc:picChg chg="add del mod">
          <ac:chgData name="ROSSET Estelle" userId="b6d1c003-2893-4825-ab6c-ff4ad4c01fc2" providerId="ADAL" clId="{0F7ED5B5-A1BB-40DD-9EC6-0CB743647687}" dt="2022-05-24T10:24:34.084" v="2032" actId="478"/>
          <ac:picMkLst>
            <pc:docMk/>
            <pc:sldMk cId="1447032522" sldId="2147469230"/>
            <ac:picMk id="5" creationId="{AA573C9F-0DED-4478-A534-0987E920A5E5}"/>
          </ac:picMkLst>
        </pc:picChg>
        <pc:picChg chg="add mod">
          <ac:chgData name="ROSSET Estelle" userId="b6d1c003-2893-4825-ab6c-ff4ad4c01fc2" providerId="ADAL" clId="{0F7ED5B5-A1BB-40DD-9EC6-0CB743647687}" dt="2022-05-24T12:18:40.024" v="2458" actId="1076"/>
          <ac:picMkLst>
            <pc:docMk/>
            <pc:sldMk cId="1447032522" sldId="2147469230"/>
            <ac:picMk id="7" creationId="{DF56F1C7-E5AB-4A69-84CB-96DCE247C59C}"/>
          </ac:picMkLst>
        </pc:picChg>
        <pc:picChg chg="add mod">
          <ac:chgData name="ROSSET Estelle" userId="b6d1c003-2893-4825-ab6c-ff4ad4c01fc2" providerId="ADAL" clId="{0F7ED5B5-A1BB-40DD-9EC6-0CB743647687}" dt="2022-05-24T12:18:43.155" v="2459" actId="1076"/>
          <ac:picMkLst>
            <pc:docMk/>
            <pc:sldMk cId="1447032522" sldId="2147469230"/>
            <ac:picMk id="9" creationId="{0396AE04-77DE-4D54-9436-C3A24997F54F}"/>
          </ac:picMkLst>
        </pc:picChg>
      </pc:sldChg>
      <pc:sldChg chg="del">
        <pc:chgData name="ROSSET Estelle" userId="b6d1c003-2893-4825-ab6c-ff4ad4c01fc2" providerId="ADAL" clId="{0F7ED5B5-A1BB-40DD-9EC6-0CB743647687}" dt="2022-05-24T07:54:26.872" v="145" actId="47"/>
        <pc:sldMkLst>
          <pc:docMk/>
          <pc:sldMk cId="2964287932" sldId="2147469230"/>
        </pc:sldMkLst>
      </pc:sldChg>
      <pc:sldChg chg="del">
        <pc:chgData name="ROSSET Estelle" userId="b6d1c003-2893-4825-ab6c-ff4ad4c01fc2" providerId="ADAL" clId="{0F7ED5B5-A1BB-40DD-9EC6-0CB743647687}" dt="2022-05-24T07:54:08.198" v="131" actId="47"/>
        <pc:sldMkLst>
          <pc:docMk/>
          <pc:sldMk cId="1456890892" sldId="2147469231"/>
        </pc:sldMkLst>
      </pc:sldChg>
      <pc:sldChg chg="addSp delSp modSp add mod ord">
        <pc:chgData name="ROSSET Estelle" userId="b6d1c003-2893-4825-ab6c-ff4ad4c01fc2" providerId="ADAL" clId="{0F7ED5B5-A1BB-40DD-9EC6-0CB743647687}" dt="2022-05-25T15:20:00.660" v="10397" actId="1035"/>
        <pc:sldMkLst>
          <pc:docMk/>
          <pc:sldMk cId="2606308497" sldId="2147469231"/>
        </pc:sldMkLst>
        <pc:spChg chg="del">
          <ac:chgData name="ROSSET Estelle" userId="b6d1c003-2893-4825-ab6c-ff4ad4c01fc2" providerId="ADAL" clId="{0F7ED5B5-A1BB-40DD-9EC6-0CB743647687}" dt="2022-05-24T12:21:31.784" v="2507" actId="478"/>
          <ac:spMkLst>
            <pc:docMk/>
            <pc:sldMk cId="2606308497" sldId="2147469231"/>
            <ac:spMk id="2" creationId="{B1ED050D-9A60-44C8-8A63-1EB2187824AE}"/>
          </ac:spMkLst>
        </pc:spChg>
        <pc:spChg chg="add mod">
          <ac:chgData name="ROSSET Estelle" userId="b6d1c003-2893-4825-ab6c-ff4ad4c01fc2" providerId="ADAL" clId="{0F7ED5B5-A1BB-40DD-9EC6-0CB743647687}" dt="2022-05-25T15:19:55.329" v="10389" actId="1036"/>
          <ac:spMkLst>
            <pc:docMk/>
            <pc:sldMk cId="2606308497" sldId="2147469231"/>
            <ac:spMk id="6" creationId="{D5AAF697-CF9A-4D8D-991C-660C5C0AA581}"/>
          </ac:spMkLst>
        </pc:spChg>
        <pc:spChg chg="mod">
          <ac:chgData name="ROSSET Estelle" userId="b6d1c003-2893-4825-ab6c-ff4ad4c01fc2" providerId="ADAL" clId="{0F7ED5B5-A1BB-40DD-9EC6-0CB743647687}" dt="2022-05-24T12:21:24.464" v="2506" actId="20577"/>
          <ac:spMkLst>
            <pc:docMk/>
            <pc:sldMk cId="2606308497" sldId="2147469231"/>
            <ac:spMk id="18" creationId="{F413A95F-529F-4B01-897D-1961EFE02318}"/>
          </ac:spMkLst>
        </pc:spChg>
        <pc:picChg chg="add mod modCrop">
          <ac:chgData name="ROSSET Estelle" userId="b6d1c003-2893-4825-ab6c-ff4ad4c01fc2" providerId="ADAL" clId="{0F7ED5B5-A1BB-40DD-9EC6-0CB743647687}" dt="2022-05-25T15:20:00.660" v="10397" actId="1035"/>
          <ac:picMkLst>
            <pc:docMk/>
            <pc:sldMk cId="2606308497" sldId="2147469231"/>
            <ac:picMk id="5" creationId="{E9D6A224-9D3C-4C26-844F-6DAC4202596E}"/>
          </ac:picMkLst>
        </pc:picChg>
      </pc:sldChg>
      <pc:sldChg chg="del">
        <pc:chgData name="ROSSET Estelle" userId="b6d1c003-2893-4825-ab6c-ff4ad4c01fc2" providerId="ADAL" clId="{0F7ED5B5-A1BB-40DD-9EC6-0CB743647687}" dt="2022-05-24T07:54:09.501" v="134" actId="47"/>
        <pc:sldMkLst>
          <pc:docMk/>
          <pc:sldMk cId="173649709" sldId="2147469232"/>
        </pc:sldMkLst>
      </pc:sldChg>
      <pc:sldChg chg="addSp delSp modSp add mod ord">
        <pc:chgData name="ROSSET Estelle" userId="b6d1c003-2893-4825-ab6c-ff4ad4c01fc2" providerId="ADAL" clId="{0F7ED5B5-A1BB-40DD-9EC6-0CB743647687}" dt="2022-05-24T13:33:26.378" v="5579" actId="1076"/>
        <pc:sldMkLst>
          <pc:docMk/>
          <pc:sldMk cId="3130758735" sldId="2147469232"/>
        </pc:sldMkLst>
        <pc:spChg chg="add del mod">
          <ac:chgData name="ROSSET Estelle" userId="b6d1c003-2893-4825-ab6c-ff4ad4c01fc2" providerId="ADAL" clId="{0F7ED5B5-A1BB-40DD-9EC6-0CB743647687}" dt="2022-05-24T13:33:23.002" v="5578" actId="108"/>
          <ac:spMkLst>
            <pc:docMk/>
            <pc:sldMk cId="3130758735" sldId="2147469232"/>
            <ac:spMk id="5" creationId="{F5474AA5-AE22-4870-BFDD-378B9DF1263E}"/>
          </ac:spMkLst>
        </pc:spChg>
        <pc:spChg chg="mod">
          <ac:chgData name="ROSSET Estelle" userId="b6d1c003-2893-4825-ab6c-ff4ad4c01fc2" providerId="ADAL" clId="{0F7ED5B5-A1BB-40DD-9EC6-0CB743647687}" dt="2022-05-24T12:21:45.074" v="2520" actId="20577"/>
          <ac:spMkLst>
            <pc:docMk/>
            <pc:sldMk cId="3130758735" sldId="2147469232"/>
            <ac:spMk id="18" creationId="{F413A95F-529F-4B01-897D-1961EFE02318}"/>
          </ac:spMkLst>
        </pc:spChg>
        <pc:picChg chg="add mod">
          <ac:chgData name="ROSSET Estelle" userId="b6d1c003-2893-4825-ab6c-ff4ad4c01fc2" providerId="ADAL" clId="{0F7ED5B5-A1BB-40DD-9EC6-0CB743647687}" dt="2022-05-24T13:33:26.378" v="5579" actId="1076"/>
          <ac:picMkLst>
            <pc:docMk/>
            <pc:sldMk cId="3130758735" sldId="2147469232"/>
            <ac:picMk id="4" creationId="{1C0BB8BD-F252-40A1-9AEB-09B1AE9C7514}"/>
          </ac:picMkLst>
        </pc:picChg>
      </pc:sldChg>
      <pc:sldChg chg="addSp delSp modSp add mod">
        <pc:chgData name="ROSSET Estelle" userId="b6d1c003-2893-4825-ab6c-ff4ad4c01fc2" providerId="ADAL" clId="{0F7ED5B5-A1BB-40DD-9EC6-0CB743647687}" dt="2022-05-24T13:04:34.634" v="4417" actId="166"/>
        <pc:sldMkLst>
          <pc:docMk/>
          <pc:sldMk cId="3216123268" sldId="2147469233"/>
        </pc:sldMkLst>
        <pc:spChg chg="mod">
          <ac:chgData name="ROSSET Estelle" userId="b6d1c003-2893-4825-ab6c-ff4ad4c01fc2" providerId="ADAL" clId="{0F7ED5B5-A1BB-40DD-9EC6-0CB743647687}" dt="2022-05-24T13:03:36.991" v="4392" actId="20577"/>
          <ac:spMkLst>
            <pc:docMk/>
            <pc:sldMk cId="3216123268" sldId="2147469233"/>
            <ac:spMk id="2" creationId="{B1ED050D-9A60-44C8-8A63-1EB2187824AE}"/>
          </ac:spMkLst>
        </pc:spChg>
        <pc:spChg chg="add mod ord">
          <ac:chgData name="ROSSET Estelle" userId="b6d1c003-2893-4825-ab6c-ff4ad4c01fc2" providerId="ADAL" clId="{0F7ED5B5-A1BB-40DD-9EC6-0CB743647687}" dt="2022-05-24T13:04:34.634" v="4417" actId="166"/>
          <ac:spMkLst>
            <pc:docMk/>
            <pc:sldMk cId="3216123268" sldId="2147469233"/>
            <ac:spMk id="10" creationId="{1D7E6725-F83D-4B1E-87DC-86318EC842A7}"/>
          </ac:spMkLst>
        </pc:spChg>
        <pc:spChg chg="add mod">
          <ac:chgData name="ROSSET Estelle" userId="b6d1c003-2893-4825-ab6c-ff4ad4c01fc2" providerId="ADAL" clId="{0F7ED5B5-A1BB-40DD-9EC6-0CB743647687}" dt="2022-05-24T13:02:26.338" v="4196" actId="1076"/>
          <ac:spMkLst>
            <pc:docMk/>
            <pc:sldMk cId="3216123268" sldId="2147469233"/>
            <ac:spMk id="15" creationId="{29F81584-6226-4867-BBD0-482C847E449E}"/>
          </ac:spMkLst>
        </pc:spChg>
        <pc:spChg chg="mod">
          <ac:chgData name="ROSSET Estelle" userId="b6d1c003-2893-4825-ab6c-ff4ad4c01fc2" providerId="ADAL" clId="{0F7ED5B5-A1BB-40DD-9EC6-0CB743647687}" dt="2022-05-24T12:45:59.466" v="3677" actId="20577"/>
          <ac:spMkLst>
            <pc:docMk/>
            <pc:sldMk cId="3216123268" sldId="2147469233"/>
            <ac:spMk id="18" creationId="{F413A95F-529F-4B01-897D-1961EFE02318}"/>
          </ac:spMkLst>
        </pc:spChg>
        <pc:picChg chg="add mod">
          <ac:chgData name="ROSSET Estelle" userId="b6d1c003-2893-4825-ab6c-ff4ad4c01fc2" providerId="ADAL" clId="{0F7ED5B5-A1BB-40DD-9EC6-0CB743647687}" dt="2022-05-24T13:04:05.311" v="4413" actId="1076"/>
          <ac:picMkLst>
            <pc:docMk/>
            <pc:sldMk cId="3216123268" sldId="2147469233"/>
            <ac:picMk id="5" creationId="{868C0845-4EA4-451D-B1E0-C5A82743944C}"/>
          </ac:picMkLst>
        </pc:picChg>
        <pc:picChg chg="del">
          <ac:chgData name="ROSSET Estelle" userId="b6d1c003-2893-4825-ab6c-ff4ad4c01fc2" providerId="ADAL" clId="{0F7ED5B5-A1BB-40DD-9EC6-0CB743647687}" dt="2022-05-24T12:52:53.666" v="3992" actId="478"/>
          <ac:picMkLst>
            <pc:docMk/>
            <pc:sldMk cId="3216123268" sldId="2147469233"/>
            <ac:picMk id="7" creationId="{DF56F1C7-E5AB-4A69-84CB-96DCE247C59C}"/>
          </ac:picMkLst>
        </pc:picChg>
        <pc:picChg chg="add mod">
          <ac:chgData name="ROSSET Estelle" userId="b6d1c003-2893-4825-ab6c-ff4ad4c01fc2" providerId="ADAL" clId="{0F7ED5B5-A1BB-40DD-9EC6-0CB743647687}" dt="2022-05-24T13:03:41.327" v="4400" actId="1036"/>
          <ac:picMkLst>
            <pc:docMk/>
            <pc:sldMk cId="3216123268" sldId="2147469233"/>
            <ac:picMk id="8" creationId="{5A552ECD-D92D-4809-99BF-6F39A2BAEBC0}"/>
          </ac:picMkLst>
        </pc:picChg>
        <pc:picChg chg="del">
          <ac:chgData name="ROSSET Estelle" userId="b6d1c003-2893-4825-ab6c-ff4ad4c01fc2" providerId="ADAL" clId="{0F7ED5B5-A1BB-40DD-9EC6-0CB743647687}" dt="2022-05-24T12:52:54.782" v="3993" actId="478"/>
          <ac:picMkLst>
            <pc:docMk/>
            <pc:sldMk cId="3216123268" sldId="2147469233"/>
            <ac:picMk id="9" creationId="{0396AE04-77DE-4D54-9436-C3A24997F54F}"/>
          </ac:picMkLst>
        </pc:picChg>
        <pc:cxnChg chg="add mod">
          <ac:chgData name="ROSSET Estelle" userId="b6d1c003-2893-4825-ab6c-ff4ad4c01fc2" providerId="ADAL" clId="{0F7ED5B5-A1BB-40DD-9EC6-0CB743647687}" dt="2022-05-24T13:02:42.835" v="4207" actId="1036"/>
          <ac:cxnSpMkLst>
            <pc:docMk/>
            <pc:sldMk cId="3216123268" sldId="2147469233"/>
            <ac:cxnSpMk id="12" creationId="{387BB4FF-E9A2-4309-8DDF-227C231EC00F}"/>
          </ac:cxnSpMkLst>
        </pc:cxnChg>
      </pc:sldChg>
      <pc:sldChg chg="del">
        <pc:chgData name="ROSSET Estelle" userId="b6d1c003-2893-4825-ab6c-ff4ad4c01fc2" providerId="ADAL" clId="{0F7ED5B5-A1BB-40DD-9EC6-0CB743647687}" dt="2022-05-24T07:54:27.480" v="146" actId="47"/>
        <pc:sldMkLst>
          <pc:docMk/>
          <pc:sldMk cId="3705961268" sldId="2147469233"/>
        </pc:sldMkLst>
      </pc:sldChg>
      <pc:sldChg chg="addSp delSp modSp add mod">
        <pc:chgData name="ROSSET Estelle" userId="b6d1c003-2893-4825-ab6c-ff4ad4c01fc2" providerId="ADAL" clId="{0F7ED5B5-A1BB-40DD-9EC6-0CB743647687}" dt="2022-05-27T14:13:21.931" v="12232" actId="20577"/>
        <pc:sldMkLst>
          <pc:docMk/>
          <pc:sldMk cId="3102630283" sldId="2147469234"/>
        </pc:sldMkLst>
        <pc:spChg chg="del">
          <ac:chgData name="ROSSET Estelle" userId="b6d1c003-2893-4825-ab6c-ff4ad4c01fc2" providerId="ADAL" clId="{0F7ED5B5-A1BB-40DD-9EC6-0CB743647687}" dt="2022-05-24T13:31:48.837" v="5511" actId="478"/>
          <ac:spMkLst>
            <pc:docMk/>
            <pc:sldMk cId="3102630283" sldId="2147469234"/>
            <ac:spMk id="5" creationId="{F5474AA5-AE22-4870-BFDD-378B9DF1263E}"/>
          </ac:spMkLst>
        </pc:spChg>
        <pc:spChg chg="add mod">
          <ac:chgData name="ROSSET Estelle" userId="b6d1c003-2893-4825-ab6c-ff4ad4c01fc2" providerId="ADAL" clId="{0F7ED5B5-A1BB-40DD-9EC6-0CB743647687}" dt="2022-05-27T14:13:21.931" v="12232" actId="20577"/>
          <ac:spMkLst>
            <pc:docMk/>
            <pc:sldMk cId="3102630283" sldId="2147469234"/>
            <ac:spMk id="7" creationId="{5CD7536B-D05C-45D4-AA14-2CB2F80050C1}"/>
          </ac:spMkLst>
        </pc:spChg>
        <pc:spChg chg="add mod">
          <ac:chgData name="ROSSET Estelle" userId="b6d1c003-2893-4825-ab6c-ff4ad4c01fc2" providerId="ADAL" clId="{0F7ED5B5-A1BB-40DD-9EC6-0CB743647687}" dt="2022-05-25T13:20:07.636" v="9196" actId="1035"/>
          <ac:spMkLst>
            <pc:docMk/>
            <pc:sldMk cId="3102630283" sldId="2147469234"/>
            <ac:spMk id="12" creationId="{1C7B2326-C2FE-4154-9F17-2C22991F01F1}"/>
          </ac:spMkLst>
        </pc:spChg>
        <pc:spChg chg="add mod">
          <ac:chgData name="ROSSET Estelle" userId="b6d1c003-2893-4825-ab6c-ff4ad4c01fc2" providerId="ADAL" clId="{0F7ED5B5-A1BB-40DD-9EC6-0CB743647687}" dt="2022-05-27T14:07:15.784" v="12221" actId="20577"/>
          <ac:spMkLst>
            <pc:docMk/>
            <pc:sldMk cId="3102630283" sldId="2147469234"/>
            <ac:spMk id="15" creationId="{A9339567-7389-476D-B6CC-DD889DB7D4BB}"/>
          </ac:spMkLst>
        </pc:spChg>
        <pc:spChg chg="mod">
          <ac:chgData name="ROSSET Estelle" userId="b6d1c003-2893-4825-ab6c-ff4ad4c01fc2" providerId="ADAL" clId="{0F7ED5B5-A1BB-40DD-9EC6-0CB743647687}" dt="2022-05-25T13:28:57.918" v="9659" actId="20577"/>
          <ac:spMkLst>
            <pc:docMk/>
            <pc:sldMk cId="3102630283" sldId="2147469234"/>
            <ac:spMk id="18" creationId="{F413A95F-529F-4B01-897D-1961EFE02318}"/>
          </ac:spMkLst>
        </pc:spChg>
        <pc:picChg chg="del">
          <ac:chgData name="ROSSET Estelle" userId="b6d1c003-2893-4825-ab6c-ff4ad4c01fc2" providerId="ADAL" clId="{0F7ED5B5-A1BB-40DD-9EC6-0CB743647687}" dt="2022-05-24T13:31:49.392" v="5512" actId="478"/>
          <ac:picMkLst>
            <pc:docMk/>
            <pc:sldMk cId="3102630283" sldId="2147469234"/>
            <ac:picMk id="4" creationId="{1C0BB8BD-F252-40A1-9AEB-09B1AE9C7514}"/>
          </ac:picMkLst>
        </pc:picChg>
        <pc:picChg chg="add mod">
          <ac:chgData name="ROSSET Estelle" userId="b6d1c003-2893-4825-ab6c-ff4ad4c01fc2" providerId="ADAL" clId="{0F7ED5B5-A1BB-40DD-9EC6-0CB743647687}" dt="2022-05-25T13:20:07.636" v="9196" actId="1035"/>
          <ac:picMkLst>
            <pc:docMk/>
            <pc:sldMk cId="3102630283" sldId="2147469234"/>
            <ac:picMk id="6" creationId="{9B8757C9-0839-4682-B118-58F92B7EA47F}"/>
          </ac:picMkLst>
        </pc:picChg>
        <pc:picChg chg="add mod">
          <ac:chgData name="ROSSET Estelle" userId="b6d1c003-2893-4825-ab6c-ff4ad4c01fc2" providerId="ADAL" clId="{0F7ED5B5-A1BB-40DD-9EC6-0CB743647687}" dt="2022-05-25T13:20:11.716" v="9199" actId="1036"/>
          <ac:picMkLst>
            <pc:docMk/>
            <pc:sldMk cId="3102630283" sldId="2147469234"/>
            <ac:picMk id="9" creationId="{78CDBAB8-7C7D-488D-958C-76B3C54CE659}"/>
          </ac:picMkLst>
        </pc:picChg>
        <pc:picChg chg="add mod modCrop">
          <ac:chgData name="ROSSET Estelle" userId="b6d1c003-2893-4825-ab6c-ff4ad4c01fc2" providerId="ADAL" clId="{0F7ED5B5-A1BB-40DD-9EC6-0CB743647687}" dt="2022-05-25T13:20:07.636" v="9196" actId="1035"/>
          <ac:picMkLst>
            <pc:docMk/>
            <pc:sldMk cId="3102630283" sldId="2147469234"/>
            <ac:picMk id="11" creationId="{79A7F5B5-1B21-418D-B79D-4DBDC73879BC}"/>
          </ac:picMkLst>
        </pc:picChg>
      </pc:sldChg>
      <pc:sldChg chg="addSp delSp modSp add mod">
        <pc:chgData name="ROSSET Estelle" userId="b6d1c003-2893-4825-ab6c-ff4ad4c01fc2" providerId="ADAL" clId="{0F7ED5B5-A1BB-40DD-9EC6-0CB743647687}" dt="2022-05-25T15:15:36.808" v="10350" actId="14100"/>
        <pc:sldMkLst>
          <pc:docMk/>
          <pc:sldMk cId="1852527919" sldId="2147469235"/>
        </pc:sldMkLst>
        <pc:spChg chg="del">
          <ac:chgData name="ROSSET Estelle" userId="b6d1c003-2893-4825-ab6c-ff4ad4c01fc2" providerId="ADAL" clId="{0F7ED5B5-A1BB-40DD-9EC6-0CB743647687}" dt="2022-05-24T13:30:07.064" v="5440" actId="478"/>
          <ac:spMkLst>
            <pc:docMk/>
            <pc:sldMk cId="1852527919" sldId="2147469235"/>
            <ac:spMk id="5" creationId="{F5474AA5-AE22-4870-BFDD-378B9DF1263E}"/>
          </ac:spMkLst>
        </pc:spChg>
        <pc:spChg chg="add mod">
          <ac:chgData name="ROSSET Estelle" userId="b6d1c003-2893-4825-ab6c-ff4ad4c01fc2" providerId="ADAL" clId="{0F7ED5B5-A1BB-40DD-9EC6-0CB743647687}" dt="2022-05-25T15:15:36.808" v="10350" actId="14100"/>
          <ac:spMkLst>
            <pc:docMk/>
            <pc:sldMk cId="1852527919" sldId="2147469235"/>
            <ac:spMk id="9" creationId="{0FB44834-D9C9-4BE8-BBA1-D845D49CB810}"/>
          </ac:spMkLst>
        </pc:spChg>
        <pc:spChg chg="mod">
          <ac:chgData name="ROSSET Estelle" userId="b6d1c003-2893-4825-ab6c-ff4ad4c01fc2" providerId="ADAL" clId="{0F7ED5B5-A1BB-40DD-9EC6-0CB743647687}" dt="2022-05-25T13:58:01.704" v="10049" actId="20577"/>
          <ac:spMkLst>
            <pc:docMk/>
            <pc:sldMk cId="1852527919" sldId="2147469235"/>
            <ac:spMk id="18" creationId="{F413A95F-529F-4B01-897D-1961EFE02318}"/>
          </ac:spMkLst>
        </pc:spChg>
        <pc:picChg chg="del">
          <ac:chgData name="ROSSET Estelle" userId="b6d1c003-2893-4825-ab6c-ff4ad4c01fc2" providerId="ADAL" clId="{0F7ED5B5-A1BB-40DD-9EC6-0CB743647687}" dt="2022-05-24T13:30:08.328" v="5441" actId="478"/>
          <ac:picMkLst>
            <pc:docMk/>
            <pc:sldMk cId="1852527919" sldId="2147469235"/>
            <ac:picMk id="4" creationId="{1C0BB8BD-F252-40A1-9AEB-09B1AE9C7514}"/>
          </ac:picMkLst>
        </pc:picChg>
        <pc:picChg chg="add mod">
          <ac:chgData name="ROSSET Estelle" userId="b6d1c003-2893-4825-ab6c-ff4ad4c01fc2" providerId="ADAL" clId="{0F7ED5B5-A1BB-40DD-9EC6-0CB743647687}" dt="2022-05-25T14:14:50.506" v="10235" actId="1076"/>
          <ac:picMkLst>
            <pc:docMk/>
            <pc:sldMk cId="1852527919" sldId="2147469235"/>
            <ac:picMk id="6" creationId="{C7F09538-FF19-4A0A-92E6-44306B27FA50}"/>
          </ac:picMkLst>
        </pc:picChg>
      </pc:sldChg>
      <pc:sldChg chg="addSp delSp modSp add mod">
        <pc:chgData name="ROSSET Estelle" userId="b6d1c003-2893-4825-ab6c-ff4ad4c01fc2" providerId="ADAL" clId="{0F7ED5B5-A1BB-40DD-9EC6-0CB743647687}" dt="2022-05-25T15:42:47.614" v="12219" actId="1036"/>
        <pc:sldMkLst>
          <pc:docMk/>
          <pc:sldMk cId="1278864327" sldId="2147469236"/>
        </pc:sldMkLst>
        <pc:spChg chg="add mod">
          <ac:chgData name="ROSSET Estelle" userId="b6d1c003-2893-4825-ab6c-ff4ad4c01fc2" providerId="ADAL" clId="{0F7ED5B5-A1BB-40DD-9EC6-0CB743647687}" dt="2022-05-25T15:42:47.614" v="12219" actId="1036"/>
          <ac:spMkLst>
            <pc:docMk/>
            <pc:sldMk cId="1278864327" sldId="2147469236"/>
            <ac:spMk id="7" creationId="{7923B248-2F2E-48DE-8A0A-45BCA9FCF880}"/>
          </ac:spMkLst>
        </pc:spChg>
        <pc:spChg chg="mod">
          <ac:chgData name="ROSSET Estelle" userId="b6d1c003-2893-4825-ab6c-ff4ad4c01fc2" providerId="ADAL" clId="{0F7ED5B5-A1BB-40DD-9EC6-0CB743647687}" dt="2022-05-25T09:46:12.201" v="5597" actId="20577"/>
          <ac:spMkLst>
            <pc:docMk/>
            <pc:sldMk cId="1278864327" sldId="2147469236"/>
            <ac:spMk id="18" creationId="{F413A95F-529F-4B01-897D-1961EFE02318}"/>
          </ac:spMkLst>
        </pc:spChg>
        <pc:picChg chg="add del mod modCrop">
          <ac:chgData name="ROSSET Estelle" userId="b6d1c003-2893-4825-ab6c-ff4ad4c01fc2" providerId="ADAL" clId="{0F7ED5B5-A1BB-40DD-9EC6-0CB743647687}" dt="2022-05-25T15:42:13.488" v="12205" actId="478"/>
          <ac:picMkLst>
            <pc:docMk/>
            <pc:sldMk cId="1278864327" sldId="2147469236"/>
            <ac:picMk id="4" creationId="{D471A2D8-2EEA-49B7-9412-A6126D7C66DB}"/>
          </ac:picMkLst>
        </pc:picChg>
      </pc:sldChg>
      <pc:sldChg chg="addSp delSp modSp add mod ord">
        <pc:chgData name="ROSSET Estelle" userId="b6d1c003-2893-4825-ab6c-ff4ad4c01fc2" providerId="ADAL" clId="{0F7ED5B5-A1BB-40DD-9EC6-0CB743647687}" dt="2022-05-25T11:41:31.751" v="7673" actId="1036"/>
        <pc:sldMkLst>
          <pc:docMk/>
          <pc:sldMk cId="2722114500" sldId="2147469237"/>
        </pc:sldMkLst>
        <pc:spChg chg="add mod">
          <ac:chgData name="ROSSET Estelle" userId="b6d1c003-2893-4825-ab6c-ff4ad4c01fc2" providerId="ADAL" clId="{0F7ED5B5-A1BB-40DD-9EC6-0CB743647687}" dt="2022-05-25T11:41:31.751" v="7673" actId="1036"/>
          <ac:spMkLst>
            <pc:docMk/>
            <pc:sldMk cId="2722114500" sldId="2147469237"/>
            <ac:spMk id="2" creationId="{691A1E3B-E7C1-4A9F-8003-12165943ED0D}"/>
          </ac:spMkLst>
        </pc:spChg>
        <pc:spChg chg="add mod">
          <ac:chgData name="ROSSET Estelle" userId="b6d1c003-2893-4825-ab6c-ff4ad4c01fc2" providerId="ADAL" clId="{0F7ED5B5-A1BB-40DD-9EC6-0CB743647687}" dt="2022-05-25T11:30:36.830" v="7551" actId="20577"/>
          <ac:spMkLst>
            <pc:docMk/>
            <pc:sldMk cId="2722114500" sldId="2147469237"/>
            <ac:spMk id="5" creationId="{73C9C17E-0351-447F-840A-FECF40CACD8F}"/>
          </ac:spMkLst>
        </pc:spChg>
        <pc:spChg chg="add mod">
          <ac:chgData name="ROSSET Estelle" userId="b6d1c003-2893-4825-ab6c-ff4ad4c01fc2" providerId="ADAL" clId="{0F7ED5B5-A1BB-40DD-9EC6-0CB743647687}" dt="2022-05-25T11:30:50.337" v="7555" actId="1076"/>
          <ac:spMkLst>
            <pc:docMk/>
            <pc:sldMk cId="2722114500" sldId="2147469237"/>
            <ac:spMk id="10" creationId="{0E0B98AC-A6B3-4058-BA8F-A87AAF674D1D}"/>
          </ac:spMkLst>
        </pc:spChg>
        <pc:spChg chg="mod">
          <ac:chgData name="ROSSET Estelle" userId="b6d1c003-2893-4825-ab6c-ff4ad4c01fc2" providerId="ADAL" clId="{0F7ED5B5-A1BB-40DD-9EC6-0CB743647687}" dt="2022-05-25T09:52:57.651" v="5601" actId="20577"/>
          <ac:spMkLst>
            <pc:docMk/>
            <pc:sldMk cId="2722114500" sldId="2147469237"/>
            <ac:spMk id="18" creationId="{F413A95F-529F-4B01-897D-1961EFE02318}"/>
          </ac:spMkLst>
        </pc:spChg>
        <pc:picChg chg="add del mod">
          <ac:chgData name="ROSSET Estelle" userId="b6d1c003-2893-4825-ab6c-ff4ad4c01fc2" providerId="ADAL" clId="{0F7ED5B5-A1BB-40DD-9EC6-0CB743647687}" dt="2022-05-25T10:17:53.079" v="6243" actId="21"/>
          <ac:picMkLst>
            <pc:docMk/>
            <pc:sldMk cId="2722114500" sldId="2147469237"/>
            <ac:picMk id="6" creationId="{D7D45436-7AAD-4AFB-A473-A0CF3A28045B}"/>
          </ac:picMkLst>
        </pc:picChg>
        <pc:picChg chg="add mod">
          <ac:chgData name="ROSSET Estelle" userId="b6d1c003-2893-4825-ab6c-ff4ad4c01fc2" providerId="ADAL" clId="{0F7ED5B5-A1BB-40DD-9EC6-0CB743647687}" dt="2022-05-25T11:30:47.557" v="7554" actId="1076"/>
          <ac:picMkLst>
            <pc:docMk/>
            <pc:sldMk cId="2722114500" sldId="2147469237"/>
            <ac:picMk id="7" creationId="{98C1036B-5A98-4CF7-85AD-81CFA4B12BE0}"/>
          </ac:picMkLst>
        </pc:picChg>
        <pc:picChg chg="add del mod">
          <ac:chgData name="ROSSET Estelle" userId="b6d1c003-2893-4825-ab6c-ff4ad4c01fc2" providerId="ADAL" clId="{0F7ED5B5-A1BB-40DD-9EC6-0CB743647687}" dt="2022-05-25T10:27:17.810" v="6656" actId="478"/>
          <ac:picMkLst>
            <pc:docMk/>
            <pc:sldMk cId="2722114500" sldId="2147469237"/>
            <ac:picMk id="8" creationId="{2481E8B9-AB64-44B2-9F16-3C0C68F3093F}"/>
          </ac:picMkLst>
        </pc:picChg>
      </pc:sldChg>
      <pc:sldChg chg="addSp modSp add mod">
        <pc:chgData name="ROSSET Estelle" userId="b6d1c003-2893-4825-ab6c-ff4ad4c01fc2" providerId="ADAL" clId="{0F7ED5B5-A1BB-40DD-9EC6-0CB743647687}" dt="2022-05-25T15:22:06.993" v="10597" actId="1076"/>
        <pc:sldMkLst>
          <pc:docMk/>
          <pc:sldMk cId="2817243825" sldId="2147469238"/>
        </pc:sldMkLst>
        <pc:spChg chg="add mod">
          <ac:chgData name="ROSSET Estelle" userId="b6d1c003-2893-4825-ab6c-ff4ad4c01fc2" providerId="ADAL" clId="{0F7ED5B5-A1BB-40DD-9EC6-0CB743647687}" dt="2022-05-25T15:22:06.993" v="10597" actId="1076"/>
          <ac:spMkLst>
            <pc:docMk/>
            <pc:sldMk cId="2817243825" sldId="2147469238"/>
            <ac:spMk id="5" creationId="{AC83225C-446A-4BD8-890D-4A4ECB536397}"/>
          </ac:spMkLst>
        </pc:spChg>
        <pc:spChg chg="mod">
          <ac:chgData name="ROSSET Estelle" userId="b6d1c003-2893-4825-ab6c-ff4ad4c01fc2" providerId="ADAL" clId="{0F7ED5B5-A1BB-40DD-9EC6-0CB743647687}" dt="2022-05-25T12:47:01.755" v="7692" actId="20577"/>
          <ac:spMkLst>
            <pc:docMk/>
            <pc:sldMk cId="2817243825" sldId="2147469238"/>
            <ac:spMk id="18" creationId="{F413A95F-529F-4B01-897D-1961EFE02318}"/>
          </ac:spMkLst>
        </pc:spChg>
      </pc:sldChg>
      <pc:sldChg chg="addSp delSp modSp add mod">
        <pc:chgData name="ROSSET Estelle" userId="b6d1c003-2893-4825-ab6c-ff4ad4c01fc2" providerId="ADAL" clId="{0F7ED5B5-A1BB-40DD-9EC6-0CB743647687}" dt="2022-05-27T14:18:52.069" v="12234" actId="14100"/>
        <pc:sldMkLst>
          <pc:docMk/>
          <pc:sldMk cId="1042033794" sldId="2147469239"/>
        </pc:sldMkLst>
        <pc:spChg chg="mod">
          <ac:chgData name="ROSSET Estelle" userId="b6d1c003-2893-4825-ab6c-ff4ad4c01fc2" providerId="ADAL" clId="{0F7ED5B5-A1BB-40DD-9EC6-0CB743647687}" dt="2022-05-25T13:29:14.350" v="9672" actId="20577"/>
          <ac:spMkLst>
            <pc:docMk/>
            <pc:sldMk cId="1042033794" sldId="2147469239"/>
            <ac:spMk id="7" creationId="{5CD7536B-D05C-45D4-AA14-2CB2F80050C1}"/>
          </ac:spMkLst>
        </pc:spChg>
        <pc:spChg chg="del">
          <ac:chgData name="ROSSET Estelle" userId="b6d1c003-2893-4825-ab6c-ff4ad4c01fc2" providerId="ADAL" clId="{0F7ED5B5-A1BB-40DD-9EC6-0CB743647687}" dt="2022-05-25T13:11:28.523" v="8688" actId="478"/>
          <ac:spMkLst>
            <pc:docMk/>
            <pc:sldMk cId="1042033794" sldId="2147469239"/>
            <ac:spMk id="12" creationId="{1C7B2326-C2FE-4154-9F17-2C22991F01F1}"/>
          </ac:spMkLst>
        </pc:spChg>
        <pc:spChg chg="add mod">
          <ac:chgData name="ROSSET Estelle" userId="b6d1c003-2893-4825-ab6c-ff4ad4c01fc2" providerId="ADAL" clId="{0F7ED5B5-A1BB-40DD-9EC6-0CB743647687}" dt="2022-05-27T14:18:52.069" v="12234" actId="14100"/>
          <ac:spMkLst>
            <pc:docMk/>
            <pc:sldMk cId="1042033794" sldId="2147469239"/>
            <ac:spMk id="13" creationId="{C448CF16-17E0-460C-9362-91101911C07A}"/>
          </ac:spMkLst>
        </pc:spChg>
        <pc:spChg chg="del">
          <ac:chgData name="ROSSET Estelle" userId="b6d1c003-2893-4825-ab6c-ff4ad4c01fc2" providerId="ADAL" clId="{0F7ED5B5-A1BB-40DD-9EC6-0CB743647687}" dt="2022-05-25T13:11:30.656" v="8689" actId="478"/>
          <ac:spMkLst>
            <pc:docMk/>
            <pc:sldMk cId="1042033794" sldId="2147469239"/>
            <ac:spMk id="15" creationId="{A9339567-7389-476D-B6CC-DD889DB7D4BB}"/>
          </ac:spMkLst>
        </pc:spChg>
        <pc:spChg chg="mod">
          <ac:chgData name="ROSSET Estelle" userId="b6d1c003-2893-4825-ab6c-ff4ad4c01fc2" providerId="ADAL" clId="{0F7ED5B5-A1BB-40DD-9EC6-0CB743647687}" dt="2022-05-25T13:16:08.838" v="8880" actId="1076"/>
          <ac:spMkLst>
            <pc:docMk/>
            <pc:sldMk cId="1042033794" sldId="2147469239"/>
            <ac:spMk id="17" creationId="{92CD2290-0883-4C94-BD51-A25BBB9AC75D}"/>
          </ac:spMkLst>
        </pc:spChg>
        <pc:spChg chg="mod">
          <ac:chgData name="ROSSET Estelle" userId="b6d1c003-2893-4825-ab6c-ff4ad4c01fc2" providerId="ADAL" clId="{0F7ED5B5-A1BB-40DD-9EC6-0CB743647687}" dt="2022-05-25T13:10:59.336" v="8602" actId="20577"/>
          <ac:spMkLst>
            <pc:docMk/>
            <pc:sldMk cId="1042033794" sldId="2147469239"/>
            <ac:spMk id="18" creationId="{F413A95F-529F-4B01-897D-1961EFE02318}"/>
          </ac:spMkLst>
        </pc:spChg>
        <pc:picChg chg="add mod">
          <ac:chgData name="ROSSET Estelle" userId="b6d1c003-2893-4825-ab6c-ff4ad4c01fc2" providerId="ADAL" clId="{0F7ED5B5-A1BB-40DD-9EC6-0CB743647687}" dt="2022-05-25T13:27:42.413" v="9649" actId="1035"/>
          <ac:picMkLst>
            <pc:docMk/>
            <pc:sldMk cId="1042033794" sldId="2147469239"/>
            <ac:picMk id="4" creationId="{1DAC2709-6526-4C5E-8EAA-8549DDBB2B5C}"/>
          </ac:picMkLst>
        </pc:picChg>
        <pc:picChg chg="del">
          <ac:chgData name="ROSSET Estelle" userId="b6d1c003-2893-4825-ab6c-ff4ad4c01fc2" providerId="ADAL" clId="{0F7ED5B5-A1BB-40DD-9EC6-0CB743647687}" dt="2022-05-25T13:11:28.523" v="8688" actId="478"/>
          <ac:picMkLst>
            <pc:docMk/>
            <pc:sldMk cId="1042033794" sldId="2147469239"/>
            <ac:picMk id="6" creationId="{9B8757C9-0839-4682-B118-58F92B7EA47F}"/>
          </ac:picMkLst>
        </pc:picChg>
        <pc:picChg chg="add mod">
          <ac:chgData name="ROSSET Estelle" userId="b6d1c003-2893-4825-ab6c-ff4ad4c01fc2" providerId="ADAL" clId="{0F7ED5B5-A1BB-40DD-9EC6-0CB743647687}" dt="2022-05-25T13:27:32.458" v="9645" actId="1036"/>
          <ac:picMkLst>
            <pc:docMk/>
            <pc:sldMk cId="1042033794" sldId="2147469239"/>
            <ac:picMk id="8" creationId="{7EF992C6-1333-4CCA-9B20-ABCE4447E194}"/>
          </ac:picMkLst>
        </pc:picChg>
        <pc:picChg chg="del">
          <ac:chgData name="ROSSET Estelle" userId="b6d1c003-2893-4825-ab6c-ff4ad4c01fc2" providerId="ADAL" clId="{0F7ED5B5-A1BB-40DD-9EC6-0CB743647687}" dt="2022-05-25T13:11:28.523" v="8688" actId="478"/>
          <ac:picMkLst>
            <pc:docMk/>
            <pc:sldMk cId="1042033794" sldId="2147469239"/>
            <ac:picMk id="9" creationId="{78CDBAB8-7C7D-488D-958C-76B3C54CE659}"/>
          </ac:picMkLst>
        </pc:picChg>
        <pc:picChg chg="del">
          <ac:chgData name="ROSSET Estelle" userId="b6d1c003-2893-4825-ab6c-ff4ad4c01fc2" providerId="ADAL" clId="{0F7ED5B5-A1BB-40DD-9EC6-0CB743647687}" dt="2022-05-25T13:11:28.523" v="8688" actId="478"/>
          <ac:picMkLst>
            <pc:docMk/>
            <pc:sldMk cId="1042033794" sldId="2147469239"/>
            <ac:picMk id="11" creationId="{79A7F5B5-1B21-418D-B79D-4DBDC73879BC}"/>
          </ac:picMkLst>
        </pc:picChg>
      </pc:sldChg>
      <pc:sldChg chg="modSp add mod ord">
        <pc:chgData name="ROSSET Estelle" userId="b6d1c003-2893-4825-ab6c-ff4ad4c01fc2" providerId="ADAL" clId="{0F7ED5B5-A1BB-40DD-9EC6-0CB743647687}" dt="2022-05-25T15:17:45.108" v="10363" actId="1076"/>
        <pc:sldMkLst>
          <pc:docMk/>
          <pc:sldMk cId="1391754457" sldId="2147469240"/>
        </pc:sldMkLst>
        <pc:spChg chg="mod">
          <ac:chgData name="ROSSET Estelle" userId="b6d1c003-2893-4825-ab6c-ff4ad4c01fc2" providerId="ADAL" clId="{0F7ED5B5-A1BB-40DD-9EC6-0CB743647687}" dt="2022-05-25T15:17:45.108" v="10363" actId="1076"/>
          <ac:spMkLst>
            <pc:docMk/>
            <pc:sldMk cId="1391754457" sldId="2147469240"/>
            <ac:spMk id="5" creationId="{AC83225C-446A-4BD8-890D-4A4ECB536397}"/>
          </ac:spMkLst>
        </pc:spChg>
        <pc:spChg chg="mod">
          <ac:chgData name="ROSSET Estelle" userId="b6d1c003-2893-4825-ab6c-ff4ad4c01fc2" providerId="ADAL" clId="{0F7ED5B5-A1BB-40DD-9EC6-0CB743647687}" dt="2022-05-25T13:30:28.814" v="9759" actId="1076"/>
          <ac:spMkLst>
            <pc:docMk/>
            <pc:sldMk cId="1391754457" sldId="2147469240"/>
            <ac:spMk id="17" creationId="{92CD2290-0883-4C94-BD51-A25BBB9AC75D}"/>
          </ac:spMkLst>
        </pc:spChg>
        <pc:spChg chg="mod">
          <ac:chgData name="ROSSET Estelle" userId="b6d1c003-2893-4825-ab6c-ff4ad4c01fc2" providerId="ADAL" clId="{0F7ED5B5-A1BB-40DD-9EC6-0CB743647687}" dt="2022-05-25T13:29:55.246" v="9711" actId="20577"/>
          <ac:spMkLst>
            <pc:docMk/>
            <pc:sldMk cId="1391754457" sldId="2147469240"/>
            <ac:spMk id="18" creationId="{F413A95F-529F-4B01-897D-1961EFE02318}"/>
          </ac:spMkLst>
        </pc:spChg>
      </pc:sldChg>
      <pc:sldChg chg="modSp add mod">
        <pc:chgData name="ROSSET Estelle" userId="b6d1c003-2893-4825-ab6c-ff4ad4c01fc2" providerId="ADAL" clId="{0F7ED5B5-A1BB-40DD-9EC6-0CB743647687}" dt="2022-05-25T15:15:43.367" v="10351" actId="1076"/>
        <pc:sldMkLst>
          <pc:docMk/>
          <pc:sldMk cId="1260566714" sldId="2147469241"/>
        </pc:sldMkLst>
        <pc:spChg chg="mod">
          <ac:chgData name="ROSSET Estelle" userId="b6d1c003-2893-4825-ab6c-ff4ad4c01fc2" providerId="ADAL" clId="{0F7ED5B5-A1BB-40DD-9EC6-0CB743647687}" dt="2022-05-25T15:15:29.233" v="10348" actId="14100"/>
          <ac:spMkLst>
            <pc:docMk/>
            <pc:sldMk cId="1260566714" sldId="2147469241"/>
            <ac:spMk id="9" creationId="{0FB44834-D9C9-4BE8-BBA1-D845D49CB810}"/>
          </ac:spMkLst>
        </pc:spChg>
        <pc:spChg chg="mod">
          <ac:chgData name="ROSSET Estelle" userId="b6d1c003-2893-4825-ab6c-ff4ad4c01fc2" providerId="ADAL" clId="{0F7ED5B5-A1BB-40DD-9EC6-0CB743647687}" dt="2022-05-25T13:58:08.768" v="10051" actId="20577"/>
          <ac:spMkLst>
            <pc:docMk/>
            <pc:sldMk cId="1260566714" sldId="2147469241"/>
            <ac:spMk id="18" creationId="{F413A95F-529F-4B01-897D-1961EFE02318}"/>
          </ac:spMkLst>
        </pc:spChg>
        <pc:picChg chg="mod">
          <ac:chgData name="ROSSET Estelle" userId="b6d1c003-2893-4825-ab6c-ff4ad4c01fc2" providerId="ADAL" clId="{0F7ED5B5-A1BB-40DD-9EC6-0CB743647687}" dt="2022-05-25T15:15:43.367" v="10351" actId="1076"/>
          <ac:picMkLst>
            <pc:docMk/>
            <pc:sldMk cId="1260566714" sldId="2147469241"/>
            <ac:picMk id="6" creationId="{C7F09538-FF19-4A0A-92E6-44306B27FA50}"/>
          </ac:picMkLst>
        </pc:picChg>
      </pc:sldChg>
      <pc:sldChg chg="modSp new del mod">
        <pc:chgData name="ROSSET Estelle" userId="b6d1c003-2893-4825-ab6c-ff4ad4c01fc2" providerId="ADAL" clId="{0F7ED5B5-A1BB-40DD-9EC6-0CB743647687}" dt="2022-05-25T15:35:27.696" v="11813" actId="680"/>
        <pc:sldMkLst>
          <pc:docMk/>
          <pc:sldMk cId="1212905438" sldId="2147469242"/>
        </pc:sldMkLst>
        <pc:spChg chg="mod">
          <ac:chgData name="ROSSET Estelle" userId="b6d1c003-2893-4825-ab6c-ff4ad4c01fc2" providerId="ADAL" clId="{0F7ED5B5-A1BB-40DD-9EC6-0CB743647687}" dt="2022-05-25T15:35:26.710" v="11812" actId="20577"/>
          <ac:spMkLst>
            <pc:docMk/>
            <pc:sldMk cId="1212905438" sldId="2147469242"/>
            <ac:spMk id="4" creationId="{82821D39-2AAA-426D-8147-417FC15368D3}"/>
          </ac:spMkLst>
        </pc:spChg>
      </pc:sldChg>
      <pc:sldMasterChg chg="delSldLayout">
        <pc:chgData name="ROSSET Estelle" userId="b6d1c003-2893-4825-ab6c-ff4ad4c01fc2" providerId="ADAL" clId="{0F7ED5B5-A1BB-40DD-9EC6-0CB743647687}" dt="2022-05-24T07:54:02.181" v="130" actId="18676"/>
        <pc:sldMasterMkLst>
          <pc:docMk/>
          <pc:sldMasterMk cId="3121797550" sldId="2147483736"/>
        </pc:sldMasterMkLst>
        <pc:sldLayoutChg chg="del">
          <pc:chgData name="ROSSET Estelle" userId="b6d1c003-2893-4825-ab6c-ff4ad4c01fc2" providerId="ADAL" clId="{0F7ED5B5-A1BB-40DD-9EC6-0CB743647687}" dt="2022-05-24T07:54:02.181" v="130" actId="18676"/>
          <pc:sldLayoutMkLst>
            <pc:docMk/>
            <pc:sldMasterMk cId="3121797550" sldId="2147483736"/>
            <pc:sldLayoutMk cId="1124847340" sldId="2147484014"/>
          </pc:sldLayoutMkLst>
        </pc:sldLayoutChg>
      </pc:sldMasterChg>
      <pc:sldMasterChg chg="delSldLayout">
        <pc:chgData name="ROSSET Estelle" userId="b6d1c003-2893-4825-ab6c-ff4ad4c01fc2" providerId="ADAL" clId="{0F7ED5B5-A1BB-40DD-9EC6-0CB743647687}" dt="2022-05-24T07:54:02.181" v="130" actId="18676"/>
        <pc:sldMasterMkLst>
          <pc:docMk/>
          <pc:sldMasterMk cId="1043102187" sldId="2147483868"/>
        </pc:sldMasterMkLst>
        <pc:sldLayoutChg chg="del">
          <pc:chgData name="ROSSET Estelle" userId="b6d1c003-2893-4825-ab6c-ff4ad4c01fc2" providerId="ADAL" clId="{0F7ED5B5-A1BB-40DD-9EC6-0CB743647687}" dt="2022-05-24T07:54:02.181" v="130" actId="18676"/>
          <pc:sldLayoutMkLst>
            <pc:docMk/>
            <pc:sldMasterMk cId="1043102187" sldId="2147483868"/>
            <pc:sldLayoutMk cId="457464270" sldId="2147483893"/>
          </pc:sldLayoutMkLst>
        </pc:sldLayoutChg>
      </pc:sldMasterChg>
    </pc:docChg>
  </pc:docChgLst>
  <pc:docChgLst>
    <pc:chgData name="LIEVREMONT Jean-Marc" userId="S::jean-marc.lievremont@businessdecision.com::8ef8f52a-2d55-4b21-9b45-70354fd0d30d" providerId="AD" clId="Web-{AB02728F-6F72-4A85-B5E8-023D0E7DF54D}"/>
    <pc:docChg chg="delSld">
      <pc:chgData name="LIEVREMONT Jean-Marc" userId="S::jean-marc.lievremont@businessdecision.com::8ef8f52a-2d55-4b21-9b45-70354fd0d30d" providerId="AD" clId="Web-{AB02728F-6F72-4A85-B5E8-023D0E7DF54D}" dt="2021-05-18T11:02:18.323" v="0"/>
      <pc:docMkLst>
        <pc:docMk/>
      </pc:docMkLst>
      <pc:sldChg chg="del">
        <pc:chgData name="LIEVREMONT Jean-Marc" userId="S::jean-marc.lievremont@businessdecision.com::8ef8f52a-2d55-4b21-9b45-70354fd0d30d" providerId="AD" clId="Web-{AB02728F-6F72-4A85-B5E8-023D0E7DF54D}" dt="2021-05-18T11:02:18.323" v="0"/>
        <pc:sldMkLst>
          <pc:docMk/>
          <pc:sldMk cId="2830986896" sldId="2145706380"/>
        </pc:sldMkLst>
      </pc:sldChg>
    </pc:docChg>
  </pc:docChgLst>
  <pc:docChgLst>
    <pc:chgData name="JOSSE Erwan" userId="634e30ff-9aa6-4a76-85dd-80f78f5f0f6a" providerId="ADAL" clId="{6B2CDB2B-AC9C-4EF5-B3A5-338A4B1ABA2D}"/>
    <pc:docChg chg="custSel modSld sldOrd addSection modSection">
      <pc:chgData name="JOSSE Erwan" userId="634e30ff-9aa6-4a76-85dd-80f78f5f0f6a" providerId="ADAL" clId="{6B2CDB2B-AC9C-4EF5-B3A5-338A4B1ABA2D}" dt="2022-04-06T14:56:48.286" v="17" actId="313"/>
      <pc:docMkLst>
        <pc:docMk/>
      </pc:docMkLst>
      <pc:sldChg chg="modSp mod">
        <pc:chgData name="JOSSE Erwan" userId="634e30ff-9aa6-4a76-85dd-80f78f5f0f6a" providerId="ADAL" clId="{6B2CDB2B-AC9C-4EF5-B3A5-338A4B1ABA2D}" dt="2022-04-06T14:56:48.286" v="17" actId="313"/>
        <pc:sldMkLst>
          <pc:docMk/>
          <pc:sldMk cId="2574212908" sldId="2004"/>
        </pc:sldMkLst>
        <pc:spChg chg="mod">
          <ac:chgData name="JOSSE Erwan" userId="634e30ff-9aa6-4a76-85dd-80f78f5f0f6a" providerId="ADAL" clId="{6B2CDB2B-AC9C-4EF5-B3A5-338A4B1ABA2D}" dt="2022-04-06T14:56:48.286" v="17" actId="313"/>
          <ac:spMkLst>
            <pc:docMk/>
            <pc:sldMk cId="2574212908" sldId="2004"/>
            <ac:spMk id="14" creationId="{7EE8DC71-4CC1-4152-A17D-9F5A5C14A8EC}"/>
          </ac:spMkLst>
        </pc:spChg>
      </pc:sldChg>
      <pc:sldChg chg="mod modShow">
        <pc:chgData name="JOSSE Erwan" userId="634e30ff-9aa6-4a76-85dd-80f78f5f0f6a" providerId="ADAL" clId="{6B2CDB2B-AC9C-4EF5-B3A5-338A4B1ABA2D}" dt="2022-04-06T14:42:48.474" v="8" actId="729"/>
        <pc:sldMkLst>
          <pc:docMk/>
          <pc:sldMk cId="3484700525" sldId="2045"/>
        </pc:sldMkLst>
      </pc:sldChg>
      <pc:sldChg chg="mod modShow">
        <pc:chgData name="JOSSE Erwan" userId="634e30ff-9aa6-4a76-85dd-80f78f5f0f6a" providerId="ADAL" clId="{6B2CDB2B-AC9C-4EF5-B3A5-338A4B1ABA2D}" dt="2022-04-06T14:42:48.474" v="8" actId="729"/>
        <pc:sldMkLst>
          <pc:docMk/>
          <pc:sldMk cId="2395440489" sldId="2077"/>
        </pc:sldMkLst>
      </pc:sldChg>
      <pc:sldChg chg="ord addCm modCm">
        <pc:chgData name="JOSSE Erwan" userId="634e30ff-9aa6-4a76-85dd-80f78f5f0f6a" providerId="ADAL" clId="{6B2CDB2B-AC9C-4EF5-B3A5-338A4B1ABA2D}" dt="2022-04-06T14:43:45.208" v="10"/>
        <pc:sldMkLst>
          <pc:docMk/>
          <pc:sldMk cId="132092660" sldId="2145706410"/>
        </pc:sldMkLst>
      </pc:sldChg>
      <pc:sldChg chg="ord">
        <pc:chgData name="JOSSE Erwan" userId="634e30ff-9aa6-4a76-85dd-80f78f5f0f6a" providerId="ADAL" clId="{6B2CDB2B-AC9C-4EF5-B3A5-338A4B1ABA2D}" dt="2022-04-06T14:44:28.429" v="16"/>
        <pc:sldMkLst>
          <pc:docMk/>
          <pc:sldMk cId="979255221" sldId="2145706425"/>
        </pc:sldMkLst>
      </pc:sldChg>
      <pc:sldChg chg="addCm modCm">
        <pc:chgData name="JOSSE Erwan" userId="634e30ff-9aa6-4a76-85dd-80f78f5f0f6a" providerId="ADAL" clId="{6B2CDB2B-AC9C-4EF5-B3A5-338A4B1ABA2D}" dt="2022-04-06T14:31:55.404" v="2"/>
        <pc:sldMkLst>
          <pc:docMk/>
          <pc:sldMk cId="2003020122" sldId="2145706430"/>
        </pc:sldMkLst>
      </pc:sldChg>
      <pc:sldChg chg="modSp mod">
        <pc:chgData name="JOSSE Erwan" userId="634e30ff-9aa6-4a76-85dd-80f78f5f0f6a" providerId="ADAL" clId="{6B2CDB2B-AC9C-4EF5-B3A5-338A4B1ABA2D}" dt="2022-04-06T14:38:18.896" v="7" actId="1076"/>
        <pc:sldMkLst>
          <pc:docMk/>
          <pc:sldMk cId="3436647492" sldId="2145706433"/>
        </pc:sldMkLst>
        <pc:spChg chg="mod">
          <ac:chgData name="JOSSE Erwan" userId="634e30ff-9aa6-4a76-85dd-80f78f5f0f6a" providerId="ADAL" clId="{6B2CDB2B-AC9C-4EF5-B3A5-338A4B1ABA2D}" dt="2022-04-06T14:38:18.896" v="7" actId="1076"/>
          <ac:spMkLst>
            <pc:docMk/>
            <pc:sldMk cId="3436647492" sldId="2145706433"/>
            <ac:spMk id="8" creationId="{8ACB21D9-81A1-4DBD-B219-2CF181916E42}"/>
          </ac:spMkLst>
        </pc:spChg>
      </pc:sldChg>
    </pc:docChg>
  </pc:docChgLst>
  <pc:docChgLst>
    <pc:chgData name="LOUSTALOT Nicolas" userId="2e30b965-41d5-40eb-8d7c-c5c9daa82297" providerId="ADAL" clId="{D09B35B2-7C4F-4E4A-B486-D779110AB6D8}"/>
    <pc:docChg chg="undo custSel addSld delSld modSld sldOrd">
      <pc:chgData name="LOUSTALOT Nicolas" userId="2e30b965-41d5-40eb-8d7c-c5c9daa82297" providerId="ADAL" clId="{D09B35B2-7C4F-4E4A-B486-D779110AB6D8}" dt="2021-05-19T08:46:47.577" v="1923"/>
      <pc:docMkLst>
        <pc:docMk/>
      </pc:docMkLst>
      <pc:sldChg chg="ord">
        <pc:chgData name="LOUSTALOT Nicolas" userId="2e30b965-41d5-40eb-8d7c-c5c9daa82297" providerId="ADAL" clId="{D09B35B2-7C4F-4E4A-B486-D779110AB6D8}" dt="2021-05-18T15:06:57.314" v="1224"/>
        <pc:sldMkLst>
          <pc:docMk/>
          <pc:sldMk cId="1864928210" sldId="362"/>
        </pc:sldMkLst>
      </pc:sldChg>
      <pc:sldChg chg="del">
        <pc:chgData name="LOUSTALOT Nicolas" userId="2e30b965-41d5-40eb-8d7c-c5c9daa82297" providerId="ADAL" clId="{D09B35B2-7C4F-4E4A-B486-D779110AB6D8}" dt="2021-05-18T15:08:57.683" v="1228" actId="2696"/>
        <pc:sldMkLst>
          <pc:docMk/>
          <pc:sldMk cId="3415137012" sldId="2014"/>
        </pc:sldMkLst>
      </pc:sldChg>
      <pc:sldChg chg="add del">
        <pc:chgData name="LOUSTALOT Nicolas" userId="2e30b965-41d5-40eb-8d7c-c5c9daa82297" providerId="ADAL" clId="{D09B35B2-7C4F-4E4A-B486-D779110AB6D8}" dt="2021-05-18T19:28:35.981" v="1645" actId="2696"/>
        <pc:sldMkLst>
          <pc:docMk/>
          <pc:sldMk cId="3007997701" sldId="2016"/>
        </pc:sldMkLst>
      </pc:sldChg>
      <pc:sldChg chg="add del">
        <pc:chgData name="LOUSTALOT Nicolas" userId="2e30b965-41d5-40eb-8d7c-c5c9daa82297" providerId="ADAL" clId="{D09B35B2-7C4F-4E4A-B486-D779110AB6D8}" dt="2021-05-18T19:28:36.044" v="1648" actId="2696"/>
        <pc:sldMkLst>
          <pc:docMk/>
          <pc:sldMk cId="4012014564" sldId="2022"/>
        </pc:sldMkLst>
      </pc:sldChg>
      <pc:sldChg chg="del">
        <pc:chgData name="LOUSTALOT Nicolas" userId="2e30b965-41d5-40eb-8d7c-c5c9daa82297" providerId="ADAL" clId="{D09B35B2-7C4F-4E4A-B486-D779110AB6D8}" dt="2021-05-18T15:08:58.209" v="1232" actId="2696"/>
        <pc:sldMkLst>
          <pc:docMk/>
          <pc:sldMk cId="581090260" sldId="2089"/>
        </pc:sldMkLst>
      </pc:sldChg>
      <pc:sldChg chg="addSp">
        <pc:chgData name="LOUSTALOT Nicolas" userId="2e30b965-41d5-40eb-8d7c-c5c9daa82297" providerId="ADAL" clId="{D09B35B2-7C4F-4E4A-B486-D779110AB6D8}" dt="2021-05-18T19:25:05.888" v="1638"/>
        <pc:sldMkLst>
          <pc:docMk/>
          <pc:sldMk cId="2897463740" sldId="2099"/>
        </pc:sldMkLst>
        <pc:spChg chg="add">
          <ac:chgData name="LOUSTALOT Nicolas" userId="2e30b965-41d5-40eb-8d7c-c5c9daa82297" providerId="ADAL" clId="{D09B35B2-7C4F-4E4A-B486-D779110AB6D8}" dt="2021-05-18T19:25:05.888" v="1638"/>
          <ac:spMkLst>
            <pc:docMk/>
            <pc:sldMk cId="2897463740" sldId="2099"/>
            <ac:spMk id="10" creationId="{C02204D5-1384-4A4D-B3C0-306B691CE47C}"/>
          </ac:spMkLst>
        </pc:spChg>
      </pc:sldChg>
      <pc:sldChg chg="addSp">
        <pc:chgData name="LOUSTALOT Nicolas" userId="2e30b965-41d5-40eb-8d7c-c5c9daa82297" providerId="ADAL" clId="{D09B35B2-7C4F-4E4A-B486-D779110AB6D8}" dt="2021-05-18T19:25:07.809" v="1639"/>
        <pc:sldMkLst>
          <pc:docMk/>
          <pc:sldMk cId="632091110" sldId="2100"/>
        </pc:sldMkLst>
        <pc:spChg chg="add">
          <ac:chgData name="LOUSTALOT Nicolas" userId="2e30b965-41d5-40eb-8d7c-c5c9daa82297" providerId="ADAL" clId="{D09B35B2-7C4F-4E4A-B486-D779110AB6D8}" dt="2021-05-18T19:25:07.809" v="1639"/>
          <ac:spMkLst>
            <pc:docMk/>
            <pc:sldMk cId="632091110" sldId="2100"/>
            <ac:spMk id="11" creationId="{5AF1D80A-3C4C-433F-BD52-630881C39F90}"/>
          </ac:spMkLst>
        </pc:spChg>
      </pc:sldChg>
      <pc:sldChg chg="add del">
        <pc:chgData name="LOUSTALOT Nicolas" userId="2e30b965-41d5-40eb-8d7c-c5c9daa82297" providerId="ADAL" clId="{D09B35B2-7C4F-4E4A-B486-D779110AB6D8}" dt="2021-05-18T19:28:36.004" v="1646" actId="2696"/>
        <pc:sldMkLst>
          <pc:docMk/>
          <pc:sldMk cId="1618160939" sldId="2101"/>
        </pc:sldMkLst>
      </pc:sldChg>
      <pc:sldChg chg="add del">
        <pc:chgData name="LOUSTALOT Nicolas" userId="2e30b965-41d5-40eb-8d7c-c5c9daa82297" providerId="ADAL" clId="{D09B35B2-7C4F-4E4A-B486-D779110AB6D8}" dt="2021-05-18T19:28:44.926" v="1673" actId="2696"/>
        <pc:sldMkLst>
          <pc:docMk/>
          <pc:sldMk cId="3758356482" sldId="2105"/>
        </pc:sldMkLst>
      </pc:sldChg>
      <pc:sldChg chg="add del">
        <pc:chgData name="LOUSTALOT Nicolas" userId="2e30b965-41d5-40eb-8d7c-c5c9daa82297" providerId="ADAL" clId="{D09B35B2-7C4F-4E4A-B486-D779110AB6D8}" dt="2021-05-18T19:28:36.236" v="1654" actId="2696"/>
        <pc:sldMkLst>
          <pc:docMk/>
          <pc:sldMk cId="2103537906" sldId="2109"/>
        </pc:sldMkLst>
      </pc:sldChg>
      <pc:sldChg chg="add del">
        <pc:chgData name="LOUSTALOT Nicolas" userId="2e30b965-41d5-40eb-8d7c-c5c9daa82297" providerId="ADAL" clId="{D09B35B2-7C4F-4E4A-B486-D779110AB6D8}" dt="2021-05-18T19:28:36.289" v="1656" actId="2696"/>
        <pc:sldMkLst>
          <pc:docMk/>
          <pc:sldMk cId="2441298091" sldId="2110"/>
        </pc:sldMkLst>
      </pc:sldChg>
      <pc:sldChg chg="modTransition">
        <pc:chgData name="LOUSTALOT Nicolas" userId="2e30b965-41d5-40eb-8d7c-c5c9daa82297" providerId="ADAL" clId="{D09B35B2-7C4F-4E4A-B486-D779110AB6D8}" dt="2021-05-19T06:10:08.818" v="1803"/>
        <pc:sldMkLst>
          <pc:docMk/>
          <pc:sldMk cId="4059235687" sldId="2128"/>
        </pc:sldMkLst>
      </pc:sldChg>
      <pc:sldChg chg="modTransition">
        <pc:chgData name="LOUSTALOT Nicolas" userId="2e30b965-41d5-40eb-8d7c-c5c9daa82297" providerId="ADAL" clId="{D09B35B2-7C4F-4E4A-B486-D779110AB6D8}" dt="2021-05-19T06:10:15.676" v="1805"/>
        <pc:sldMkLst>
          <pc:docMk/>
          <pc:sldMk cId="1315124359" sldId="2131"/>
        </pc:sldMkLst>
      </pc:sldChg>
      <pc:sldChg chg="add del">
        <pc:chgData name="LOUSTALOT Nicolas" userId="2e30b965-41d5-40eb-8d7c-c5c9daa82297" providerId="ADAL" clId="{D09B35B2-7C4F-4E4A-B486-D779110AB6D8}" dt="2021-05-18T19:28:36.014" v="1647" actId="2696"/>
        <pc:sldMkLst>
          <pc:docMk/>
          <pc:sldMk cId="3031623103" sldId="2142"/>
        </pc:sldMkLst>
      </pc:sldChg>
      <pc:sldChg chg="add del">
        <pc:chgData name="LOUSTALOT Nicolas" userId="2e30b965-41d5-40eb-8d7c-c5c9daa82297" providerId="ADAL" clId="{D09B35B2-7C4F-4E4A-B486-D779110AB6D8}" dt="2021-05-18T19:28:36.491" v="1661" actId="2696"/>
        <pc:sldMkLst>
          <pc:docMk/>
          <pc:sldMk cId="1174480392" sldId="2143"/>
        </pc:sldMkLst>
      </pc:sldChg>
      <pc:sldChg chg="add del">
        <pc:chgData name="LOUSTALOT Nicolas" userId="2e30b965-41d5-40eb-8d7c-c5c9daa82297" providerId="ADAL" clId="{D09B35B2-7C4F-4E4A-B486-D779110AB6D8}" dt="2021-05-18T19:28:36.330" v="1657" actId="2696"/>
        <pc:sldMkLst>
          <pc:docMk/>
          <pc:sldMk cId="309841840" sldId="2144"/>
        </pc:sldMkLst>
      </pc:sldChg>
      <pc:sldChg chg="add del">
        <pc:chgData name="LOUSTALOT Nicolas" userId="2e30b965-41d5-40eb-8d7c-c5c9daa82297" providerId="ADAL" clId="{D09B35B2-7C4F-4E4A-B486-D779110AB6D8}" dt="2021-05-18T19:28:36.351" v="1658" actId="2696"/>
        <pc:sldMkLst>
          <pc:docMk/>
          <pc:sldMk cId="3661186199" sldId="2145"/>
        </pc:sldMkLst>
      </pc:sldChg>
      <pc:sldChg chg="modSp add del">
        <pc:chgData name="LOUSTALOT Nicolas" userId="2e30b965-41d5-40eb-8d7c-c5c9daa82297" providerId="ADAL" clId="{D09B35B2-7C4F-4E4A-B486-D779110AB6D8}" dt="2021-05-18T19:28:36.126" v="1651" actId="2696"/>
        <pc:sldMkLst>
          <pc:docMk/>
          <pc:sldMk cId="4215314588" sldId="2150"/>
        </pc:sldMkLst>
        <pc:spChg chg="mod">
          <ac:chgData name="LOUSTALOT Nicolas" userId="2e30b965-41d5-40eb-8d7c-c5c9daa82297" providerId="ADAL" clId="{D09B35B2-7C4F-4E4A-B486-D779110AB6D8}" dt="2021-05-18T19:28:00.674" v="1643" actId="1076"/>
          <ac:spMkLst>
            <pc:docMk/>
            <pc:sldMk cId="4215314588" sldId="2150"/>
            <ac:spMk id="8" creationId="{89B49507-748F-4E11-89FB-F4FDBE0A4505}"/>
          </ac:spMkLst>
        </pc:spChg>
      </pc:sldChg>
      <pc:sldChg chg="add del">
        <pc:chgData name="LOUSTALOT Nicolas" userId="2e30b965-41d5-40eb-8d7c-c5c9daa82297" providerId="ADAL" clId="{D09B35B2-7C4F-4E4A-B486-D779110AB6D8}" dt="2021-05-18T19:28:36.197" v="1653" actId="2696"/>
        <pc:sldMkLst>
          <pc:docMk/>
          <pc:sldMk cId="3645535534" sldId="2151"/>
        </pc:sldMkLst>
      </pc:sldChg>
      <pc:sldChg chg="add del">
        <pc:chgData name="LOUSTALOT Nicolas" userId="2e30b965-41d5-40eb-8d7c-c5c9daa82297" providerId="ADAL" clId="{D09B35B2-7C4F-4E4A-B486-D779110AB6D8}" dt="2021-05-18T19:28:44.888" v="1672" actId="2696"/>
        <pc:sldMkLst>
          <pc:docMk/>
          <pc:sldMk cId="185806104" sldId="2281"/>
        </pc:sldMkLst>
      </pc:sldChg>
      <pc:sldChg chg="modTransition">
        <pc:chgData name="LOUSTALOT Nicolas" userId="2e30b965-41d5-40eb-8d7c-c5c9daa82297" providerId="ADAL" clId="{D09B35B2-7C4F-4E4A-B486-D779110AB6D8}" dt="2021-05-18T16:16:57.200" v="1274"/>
        <pc:sldMkLst>
          <pc:docMk/>
          <pc:sldMk cId="3691731674" sldId="3391"/>
        </pc:sldMkLst>
      </pc:sldChg>
      <pc:sldChg chg="add del">
        <pc:chgData name="LOUSTALOT Nicolas" userId="2e30b965-41d5-40eb-8d7c-c5c9daa82297" providerId="ADAL" clId="{D09B35B2-7C4F-4E4A-B486-D779110AB6D8}" dt="2021-05-18T19:28:36.585" v="1665" actId="2696"/>
        <pc:sldMkLst>
          <pc:docMk/>
          <pc:sldMk cId="1358755052" sldId="3393"/>
        </pc:sldMkLst>
      </pc:sldChg>
      <pc:sldChg chg="add del">
        <pc:chgData name="LOUSTALOT Nicolas" userId="2e30b965-41d5-40eb-8d7c-c5c9daa82297" providerId="ADAL" clId="{D09B35B2-7C4F-4E4A-B486-D779110AB6D8}" dt="2021-05-18T19:28:36.554" v="1664" actId="2696"/>
        <pc:sldMkLst>
          <pc:docMk/>
          <pc:sldMk cId="1183817106" sldId="3395"/>
        </pc:sldMkLst>
      </pc:sldChg>
      <pc:sldChg chg="add del">
        <pc:chgData name="LOUSTALOT Nicolas" userId="2e30b965-41d5-40eb-8d7c-c5c9daa82297" providerId="ADAL" clId="{D09B35B2-7C4F-4E4A-B486-D779110AB6D8}" dt="2021-05-18T19:28:36.514" v="1662" actId="2696"/>
        <pc:sldMkLst>
          <pc:docMk/>
          <pc:sldMk cId="3532896138" sldId="3398"/>
        </pc:sldMkLst>
      </pc:sldChg>
      <pc:sldChg chg="add del">
        <pc:chgData name="LOUSTALOT Nicolas" userId="2e30b965-41d5-40eb-8d7c-c5c9daa82297" providerId="ADAL" clId="{D09B35B2-7C4F-4E4A-B486-D779110AB6D8}" dt="2021-05-18T19:28:36.625" v="1667" actId="2696"/>
        <pc:sldMkLst>
          <pc:docMk/>
          <pc:sldMk cId="1060559547" sldId="3399"/>
        </pc:sldMkLst>
      </pc:sldChg>
      <pc:sldChg chg="add del">
        <pc:chgData name="LOUSTALOT Nicolas" userId="2e30b965-41d5-40eb-8d7c-c5c9daa82297" providerId="ADAL" clId="{D09B35B2-7C4F-4E4A-B486-D779110AB6D8}" dt="2021-05-18T19:28:36.605" v="1666" actId="2696"/>
        <pc:sldMkLst>
          <pc:docMk/>
          <pc:sldMk cId="3939650273" sldId="3400"/>
        </pc:sldMkLst>
      </pc:sldChg>
      <pc:sldChg chg="add del">
        <pc:chgData name="LOUSTALOT Nicolas" userId="2e30b965-41d5-40eb-8d7c-c5c9daa82297" providerId="ADAL" clId="{D09B35B2-7C4F-4E4A-B486-D779110AB6D8}" dt="2021-05-18T19:28:36.544" v="1663" actId="2696"/>
        <pc:sldMkLst>
          <pc:docMk/>
          <pc:sldMk cId="1504842755" sldId="3401"/>
        </pc:sldMkLst>
      </pc:sldChg>
      <pc:sldChg chg="add del">
        <pc:chgData name="LOUSTALOT Nicolas" userId="2e30b965-41d5-40eb-8d7c-c5c9daa82297" providerId="ADAL" clId="{D09B35B2-7C4F-4E4A-B486-D779110AB6D8}" dt="2021-05-18T19:28:36.269" v="1655" actId="2696"/>
        <pc:sldMkLst>
          <pc:docMk/>
          <pc:sldMk cId="4226294689" sldId="3402"/>
        </pc:sldMkLst>
      </pc:sldChg>
      <pc:sldChg chg="modTransition">
        <pc:chgData name="LOUSTALOT Nicolas" userId="2e30b965-41d5-40eb-8d7c-c5c9daa82297" providerId="ADAL" clId="{D09B35B2-7C4F-4E4A-B486-D779110AB6D8}" dt="2021-05-18T16:17:01.924" v="1275"/>
        <pc:sldMkLst>
          <pc:docMk/>
          <pc:sldMk cId="2386017044" sldId="3403"/>
        </pc:sldMkLst>
      </pc:sldChg>
      <pc:sldChg chg="del">
        <pc:chgData name="LOUSTALOT Nicolas" userId="2e30b965-41d5-40eb-8d7c-c5c9daa82297" providerId="ADAL" clId="{D09B35B2-7C4F-4E4A-B486-D779110AB6D8}" dt="2021-05-18T15:08:58.483" v="1233" actId="2696"/>
        <pc:sldMkLst>
          <pc:docMk/>
          <pc:sldMk cId="2474975157" sldId="3405"/>
        </pc:sldMkLst>
      </pc:sldChg>
      <pc:sldChg chg="del">
        <pc:chgData name="LOUSTALOT Nicolas" userId="2e30b965-41d5-40eb-8d7c-c5c9daa82297" providerId="ADAL" clId="{D09B35B2-7C4F-4E4A-B486-D779110AB6D8}" dt="2021-05-18T15:08:58.696" v="1234" actId="2696"/>
        <pc:sldMkLst>
          <pc:docMk/>
          <pc:sldMk cId="2666037938" sldId="3406"/>
        </pc:sldMkLst>
      </pc:sldChg>
      <pc:sldChg chg="addSp modSp">
        <pc:chgData name="LOUSTALOT Nicolas" userId="2e30b965-41d5-40eb-8d7c-c5c9daa82297" providerId="ADAL" clId="{D09B35B2-7C4F-4E4A-B486-D779110AB6D8}" dt="2021-05-18T19:29:57.494" v="1693" actId="207"/>
        <pc:sldMkLst>
          <pc:docMk/>
          <pc:sldMk cId="4162273466" sldId="3406"/>
        </pc:sldMkLst>
        <pc:spChg chg="add mod">
          <ac:chgData name="LOUSTALOT Nicolas" userId="2e30b965-41d5-40eb-8d7c-c5c9daa82297" providerId="ADAL" clId="{D09B35B2-7C4F-4E4A-B486-D779110AB6D8}" dt="2021-05-18T19:29:57.494" v="1693" actId="207"/>
          <ac:spMkLst>
            <pc:docMk/>
            <pc:sldMk cId="4162273466" sldId="3406"/>
            <ac:spMk id="5" creationId="{5D409EBB-814D-4A28-B31B-0AFD8F93D86E}"/>
          </ac:spMkLst>
        </pc:spChg>
      </pc:sldChg>
      <pc:sldChg chg="del">
        <pc:chgData name="LOUSTALOT Nicolas" userId="2e30b965-41d5-40eb-8d7c-c5c9daa82297" providerId="ADAL" clId="{D09B35B2-7C4F-4E4A-B486-D779110AB6D8}" dt="2021-05-18T15:08:50.188" v="1227" actId="2696"/>
        <pc:sldMkLst>
          <pc:docMk/>
          <pc:sldMk cId="287684175" sldId="3407"/>
        </pc:sldMkLst>
      </pc:sldChg>
      <pc:sldChg chg="add del">
        <pc:chgData name="LOUSTALOT Nicolas" userId="2e30b965-41d5-40eb-8d7c-c5c9daa82297" providerId="ADAL" clId="{D09B35B2-7C4F-4E4A-B486-D779110AB6D8}" dt="2021-05-18T19:28:36.463" v="1660" actId="2696"/>
        <pc:sldMkLst>
          <pc:docMk/>
          <pc:sldMk cId="789010184" sldId="3408"/>
        </pc:sldMkLst>
      </pc:sldChg>
      <pc:sldChg chg="add del">
        <pc:chgData name="LOUSTALOT Nicolas" userId="2e30b965-41d5-40eb-8d7c-c5c9daa82297" providerId="ADAL" clId="{D09B35B2-7C4F-4E4A-B486-D779110AB6D8}" dt="2021-05-18T19:28:36.106" v="1650" actId="2696"/>
        <pc:sldMkLst>
          <pc:docMk/>
          <pc:sldMk cId="1976004566" sldId="3415"/>
        </pc:sldMkLst>
      </pc:sldChg>
      <pc:sldChg chg="add del">
        <pc:chgData name="LOUSTALOT Nicolas" userId="2e30b965-41d5-40eb-8d7c-c5c9daa82297" providerId="ADAL" clId="{D09B35B2-7C4F-4E4A-B486-D779110AB6D8}" dt="2021-05-18T19:28:36.155" v="1652" actId="2696"/>
        <pc:sldMkLst>
          <pc:docMk/>
          <pc:sldMk cId="1836994751" sldId="3416"/>
        </pc:sldMkLst>
      </pc:sldChg>
      <pc:sldChg chg="del ord">
        <pc:chgData name="LOUSTALOT Nicolas" userId="2e30b965-41d5-40eb-8d7c-c5c9daa82297" providerId="ADAL" clId="{D09B35B2-7C4F-4E4A-B486-D779110AB6D8}" dt="2021-05-18T19:45:43.836" v="1696" actId="2696"/>
        <pc:sldMkLst>
          <pc:docMk/>
          <pc:sldMk cId="2833596135" sldId="3419"/>
        </pc:sldMkLst>
      </pc:sldChg>
      <pc:sldChg chg="add del">
        <pc:chgData name="LOUSTALOT Nicolas" userId="2e30b965-41d5-40eb-8d7c-c5c9daa82297" providerId="ADAL" clId="{D09B35B2-7C4F-4E4A-B486-D779110AB6D8}" dt="2021-05-18T19:28:51.369" v="1682" actId="2696"/>
        <pc:sldMkLst>
          <pc:docMk/>
          <pc:sldMk cId="2279007651" sldId="3421"/>
        </pc:sldMkLst>
      </pc:sldChg>
      <pc:sldChg chg="modSp">
        <pc:chgData name="LOUSTALOT Nicolas" userId="2e30b965-41d5-40eb-8d7c-c5c9daa82297" providerId="ADAL" clId="{D09B35B2-7C4F-4E4A-B486-D779110AB6D8}" dt="2021-05-18T20:01:48.787" v="1801" actId="20577"/>
        <pc:sldMkLst>
          <pc:docMk/>
          <pc:sldMk cId="333016509" sldId="3424"/>
        </pc:sldMkLst>
        <pc:spChg chg="mod">
          <ac:chgData name="LOUSTALOT Nicolas" userId="2e30b965-41d5-40eb-8d7c-c5c9daa82297" providerId="ADAL" clId="{D09B35B2-7C4F-4E4A-B486-D779110AB6D8}" dt="2021-05-18T15:54:04.662" v="1260" actId="20577"/>
          <ac:spMkLst>
            <pc:docMk/>
            <pc:sldMk cId="333016509" sldId="3424"/>
            <ac:spMk id="3" creationId="{46D65F47-E09D-47A3-8910-68E40E9B4921}"/>
          </ac:spMkLst>
        </pc:spChg>
        <pc:spChg chg="mod">
          <ac:chgData name="LOUSTALOT Nicolas" userId="2e30b965-41d5-40eb-8d7c-c5c9daa82297" providerId="ADAL" clId="{D09B35B2-7C4F-4E4A-B486-D779110AB6D8}" dt="2021-05-18T19:46:59.501" v="1733" actId="14100"/>
          <ac:spMkLst>
            <pc:docMk/>
            <pc:sldMk cId="333016509" sldId="3424"/>
            <ac:spMk id="17" creationId="{75FC5F4D-A65B-4CB4-8416-12D2E0D12584}"/>
          </ac:spMkLst>
        </pc:spChg>
        <pc:spChg chg="mod">
          <ac:chgData name="LOUSTALOT Nicolas" userId="2e30b965-41d5-40eb-8d7c-c5c9daa82297" providerId="ADAL" clId="{D09B35B2-7C4F-4E4A-B486-D779110AB6D8}" dt="2021-05-18T19:47:07.562" v="1734" actId="1076"/>
          <ac:spMkLst>
            <pc:docMk/>
            <pc:sldMk cId="333016509" sldId="3424"/>
            <ac:spMk id="18" creationId="{C92A1B51-AB8E-4AC1-9D88-B6550D1465B0}"/>
          </ac:spMkLst>
        </pc:spChg>
        <pc:spChg chg="mod">
          <ac:chgData name="LOUSTALOT Nicolas" userId="2e30b965-41d5-40eb-8d7c-c5c9daa82297" providerId="ADAL" clId="{D09B35B2-7C4F-4E4A-B486-D779110AB6D8}" dt="2021-05-18T19:47:07.562" v="1734" actId="1076"/>
          <ac:spMkLst>
            <pc:docMk/>
            <pc:sldMk cId="333016509" sldId="3424"/>
            <ac:spMk id="25" creationId="{1C8A91C4-6630-48DC-93C2-17AA7D6E6C7B}"/>
          </ac:spMkLst>
        </pc:spChg>
        <pc:spChg chg="mod">
          <ac:chgData name="LOUSTALOT Nicolas" userId="2e30b965-41d5-40eb-8d7c-c5c9daa82297" providerId="ADAL" clId="{D09B35B2-7C4F-4E4A-B486-D779110AB6D8}" dt="2021-05-18T20:01:48.787" v="1801" actId="20577"/>
          <ac:spMkLst>
            <pc:docMk/>
            <pc:sldMk cId="333016509" sldId="3424"/>
            <ac:spMk id="29" creationId="{4F80B839-0A18-429A-A819-CA997B66508B}"/>
          </ac:spMkLst>
        </pc:spChg>
      </pc:sldChg>
      <pc:sldChg chg="del">
        <pc:chgData name="LOUSTALOT Nicolas" userId="2e30b965-41d5-40eb-8d7c-c5c9daa82297" providerId="ADAL" clId="{D09B35B2-7C4F-4E4A-B486-D779110AB6D8}" dt="2021-05-18T15:08:58.822" v="1235" actId="2696"/>
        <pc:sldMkLst>
          <pc:docMk/>
          <pc:sldMk cId="2779768259" sldId="3424"/>
        </pc:sldMkLst>
      </pc:sldChg>
      <pc:sldChg chg="add del">
        <pc:chgData name="LOUSTALOT Nicolas" userId="2e30b965-41d5-40eb-8d7c-c5c9daa82297" providerId="ADAL" clId="{D09B35B2-7C4F-4E4A-B486-D779110AB6D8}" dt="2021-05-18T19:28:36.381" v="1659" actId="2696"/>
        <pc:sldMkLst>
          <pc:docMk/>
          <pc:sldMk cId="3101221352" sldId="3425"/>
        </pc:sldMkLst>
      </pc:sldChg>
      <pc:sldChg chg="modTransition">
        <pc:chgData name="LOUSTALOT Nicolas" userId="2e30b965-41d5-40eb-8d7c-c5c9daa82297" providerId="ADAL" clId="{D09B35B2-7C4F-4E4A-B486-D779110AB6D8}" dt="2021-05-19T06:10:06.108" v="1802"/>
        <pc:sldMkLst>
          <pc:docMk/>
          <pc:sldMk cId="439330086" sldId="3428"/>
        </pc:sldMkLst>
      </pc:sldChg>
      <pc:sldChg chg="modTransition">
        <pc:chgData name="LOUSTALOT Nicolas" userId="2e30b965-41d5-40eb-8d7c-c5c9daa82297" providerId="ADAL" clId="{D09B35B2-7C4F-4E4A-B486-D779110AB6D8}" dt="2021-05-19T06:10:11.791" v="1804"/>
        <pc:sldMkLst>
          <pc:docMk/>
          <pc:sldMk cId="3514881544" sldId="3431"/>
        </pc:sldMkLst>
      </pc:sldChg>
      <pc:sldChg chg="modTransition">
        <pc:chgData name="LOUSTALOT Nicolas" userId="2e30b965-41d5-40eb-8d7c-c5c9daa82297" providerId="ADAL" clId="{D09B35B2-7C4F-4E4A-B486-D779110AB6D8}" dt="2021-05-19T06:10:19.334" v="1806"/>
        <pc:sldMkLst>
          <pc:docMk/>
          <pc:sldMk cId="1601780002" sldId="3433"/>
        </pc:sldMkLst>
      </pc:sldChg>
      <pc:sldChg chg="del">
        <pc:chgData name="LOUSTALOT Nicolas" userId="2e30b965-41d5-40eb-8d7c-c5c9daa82297" providerId="ADAL" clId="{D09B35B2-7C4F-4E4A-B486-D779110AB6D8}" dt="2021-05-18T15:08:57.983" v="1231" actId="2696"/>
        <pc:sldMkLst>
          <pc:docMk/>
          <pc:sldMk cId="1201951001" sldId="3434"/>
        </pc:sldMkLst>
      </pc:sldChg>
      <pc:sldChg chg="add del">
        <pc:chgData name="LOUSTALOT Nicolas" userId="2e30b965-41d5-40eb-8d7c-c5c9daa82297" providerId="ADAL" clId="{D09B35B2-7C4F-4E4A-B486-D779110AB6D8}" dt="2021-05-18T19:28:51.226" v="1678" actId="2696"/>
        <pc:sldMkLst>
          <pc:docMk/>
          <pc:sldMk cId="2430583511" sldId="3438"/>
        </pc:sldMkLst>
      </pc:sldChg>
      <pc:sldChg chg="add del">
        <pc:chgData name="LOUSTALOT Nicolas" userId="2e30b965-41d5-40eb-8d7c-c5c9daa82297" providerId="ADAL" clId="{D09B35B2-7C4F-4E4A-B486-D779110AB6D8}" dt="2021-05-18T19:28:44.734" v="1668" actId="2696"/>
        <pc:sldMkLst>
          <pc:docMk/>
          <pc:sldMk cId="4043251065" sldId="3446"/>
        </pc:sldMkLst>
      </pc:sldChg>
      <pc:sldChg chg="add del">
        <pc:chgData name="LOUSTALOT Nicolas" userId="2e30b965-41d5-40eb-8d7c-c5c9daa82297" providerId="ADAL" clId="{D09B35B2-7C4F-4E4A-B486-D779110AB6D8}" dt="2021-05-18T19:28:51.289" v="1680" actId="2696"/>
        <pc:sldMkLst>
          <pc:docMk/>
          <pc:sldMk cId="2260304192" sldId="3450"/>
        </pc:sldMkLst>
      </pc:sldChg>
      <pc:sldChg chg="del">
        <pc:chgData name="LOUSTALOT Nicolas" userId="2e30b965-41d5-40eb-8d7c-c5c9daa82297" providerId="ADAL" clId="{D09B35B2-7C4F-4E4A-B486-D779110AB6D8}" dt="2021-05-18T19:01:46.994" v="1458" actId="2696"/>
        <pc:sldMkLst>
          <pc:docMk/>
          <pc:sldMk cId="3236266205" sldId="3458"/>
        </pc:sldMkLst>
      </pc:sldChg>
      <pc:sldChg chg="del">
        <pc:chgData name="LOUSTALOT Nicolas" userId="2e30b965-41d5-40eb-8d7c-c5c9daa82297" providerId="ADAL" clId="{D09B35B2-7C4F-4E4A-B486-D779110AB6D8}" dt="2021-05-18T19:01:36.411" v="1456" actId="2696"/>
        <pc:sldMkLst>
          <pc:docMk/>
          <pc:sldMk cId="1751589775" sldId="3460"/>
        </pc:sldMkLst>
      </pc:sldChg>
      <pc:sldChg chg="add del">
        <pc:chgData name="LOUSTALOT Nicolas" userId="2e30b965-41d5-40eb-8d7c-c5c9daa82297" providerId="ADAL" clId="{D09B35B2-7C4F-4E4A-B486-D779110AB6D8}" dt="2021-05-18T19:28:51.167" v="1675" actId="2696"/>
        <pc:sldMkLst>
          <pc:docMk/>
          <pc:sldMk cId="879049232" sldId="3467"/>
        </pc:sldMkLst>
      </pc:sldChg>
      <pc:sldChg chg="add del">
        <pc:chgData name="LOUSTALOT Nicolas" userId="2e30b965-41d5-40eb-8d7c-c5c9daa82297" providerId="ADAL" clId="{D09B35B2-7C4F-4E4A-B486-D779110AB6D8}" dt="2021-05-18T19:28:51.197" v="1677" actId="2696"/>
        <pc:sldMkLst>
          <pc:docMk/>
          <pc:sldMk cId="1919571399" sldId="3468"/>
        </pc:sldMkLst>
      </pc:sldChg>
      <pc:sldChg chg="add del">
        <pc:chgData name="LOUSTALOT Nicolas" userId="2e30b965-41d5-40eb-8d7c-c5c9daa82297" providerId="ADAL" clId="{D09B35B2-7C4F-4E4A-B486-D779110AB6D8}" dt="2021-05-18T19:28:51.402" v="1684" actId="2696"/>
        <pc:sldMkLst>
          <pc:docMk/>
          <pc:sldMk cId="4280923492" sldId="3469"/>
        </pc:sldMkLst>
      </pc:sldChg>
      <pc:sldChg chg="add del">
        <pc:chgData name="LOUSTALOT Nicolas" userId="2e30b965-41d5-40eb-8d7c-c5c9daa82297" providerId="ADAL" clId="{D09B35B2-7C4F-4E4A-B486-D779110AB6D8}" dt="2021-05-18T19:28:44.824" v="1670" actId="2696"/>
        <pc:sldMkLst>
          <pc:docMk/>
          <pc:sldMk cId="1973525310" sldId="3470"/>
        </pc:sldMkLst>
      </pc:sldChg>
      <pc:sldChg chg="addSp delSp modSp">
        <pc:chgData name="LOUSTALOT Nicolas" userId="2e30b965-41d5-40eb-8d7c-c5c9daa82297" providerId="ADAL" clId="{D09B35B2-7C4F-4E4A-B486-D779110AB6D8}" dt="2021-05-19T06:46:23.431" v="1895" actId="207"/>
        <pc:sldMkLst>
          <pc:docMk/>
          <pc:sldMk cId="3741133872" sldId="3471"/>
        </pc:sldMkLst>
        <pc:spChg chg="mod">
          <ac:chgData name="LOUSTALOT Nicolas" userId="2e30b965-41d5-40eb-8d7c-c5c9daa82297" providerId="ADAL" clId="{D09B35B2-7C4F-4E4A-B486-D779110AB6D8}" dt="2021-05-18T09:50:44.472" v="358" actId="1035"/>
          <ac:spMkLst>
            <pc:docMk/>
            <pc:sldMk cId="3741133872" sldId="3471"/>
            <ac:spMk id="4" creationId="{893A7440-94E4-4954-8549-9462B9BF4B0A}"/>
          </ac:spMkLst>
        </pc:spChg>
        <pc:spChg chg="add del mod">
          <ac:chgData name="LOUSTALOT Nicolas" userId="2e30b965-41d5-40eb-8d7c-c5c9daa82297" providerId="ADAL" clId="{D09B35B2-7C4F-4E4A-B486-D779110AB6D8}" dt="2021-05-18T18:22:20.646" v="1438" actId="478"/>
          <ac:spMkLst>
            <pc:docMk/>
            <pc:sldMk cId="3741133872" sldId="3471"/>
            <ac:spMk id="5" creationId="{7031ABFE-B623-414E-AB8B-EDC4E92B7534}"/>
          </ac:spMkLst>
        </pc:spChg>
        <pc:spChg chg="mod">
          <ac:chgData name="LOUSTALOT Nicolas" userId="2e30b965-41d5-40eb-8d7c-c5c9daa82297" providerId="ADAL" clId="{D09B35B2-7C4F-4E4A-B486-D779110AB6D8}" dt="2021-05-18T08:59:39.133" v="5" actId="1076"/>
          <ac:spMkLst>
            <pc:docMk/>
            <pc:sldMk cId="3741133872" sldId="3471"/>
            <ac:spMk id="8" creationId="{8792A1F8-8752-4782-8793-5E1A34033E51}"/>
          </ac:spMkLst>
        </pc:spChg>
        <pc:spChg chg="mod">
          <ac:chgData name="LOUSTALOT Nicolas" userId="2e30b965-41d5-40eb-8d7c-c5c9daa82297" providerId="ADAL" clId="{D09B35B2-7C4F-4E4A-B486-D779110AB6D8}" dt="2021-05-19T06:46:23.431" v="1895" actId="207"/>
          <ac:spMkLst>
            <pc:docMk/>
            <pc:sldMk cId="3741133872" sldId="3471"/>
            <ac:spMk id="9" creationId="{5A6475E8-29A2-488C-9358-8F6A3C3EACFA}"/>
          </ac:spMkLst>
        </pc:spChg>
        <pc:spChg chg="add del mod">
          <ac:chgData name="LOUSTALOT Nicolas" userId="2e30b965-41d5-40eb-8d7c-c5c9daa82297" providerId="ADAL" clId="{D09B35B2-7C4F-4E4A-B486-D779110AB6D8}" dt="2021-05-18T18:59:13.420" v="1443" actId="478"/>
          <ac:spMkLst>
            <pc:docMk/>
            <pc:sldMk cId="3741133872" sldId="3471"/>
            <ac:spMk id="10" creationId="{5BC89D54-9B6E-45E8-A2D3-240A048518A4}"/>
          </ac:spMkLst>
        </pc:spChg>
        <pc:spChg chg="add del mod">
          <ac:chgData name="LOUSTALOT Nicolas" userId="2e30b965-41d5-40eb-8d7c-c5c9daa82297" providerId="ADAL" clId="{D09B35B2-7C4F-4E4A-B486-D779110AB6D8}" dt="2021-05-18T18:59:35.818" v="1449" actId="478"/>
          <ac:spMkLst>
            <pc:docMk/>
            <pc:sldMk cId="3741133872" sldId="3471"/>
            <ac:spMk id="11" creationId="{6FB4DD40-5958-469B-BA22-CE197F81D884}"/>
          </ac:spMkLst>
        </pc:spChg>
        <pc:spChg chg="add del mod">
          <ac:chgData name="LOUSTALOT Nicolas" userId="2e30b965-41d5-40eb-8d7c-c5c9daa82297" providerId="ADAL" clId="{D09B35B2-7C4F-4E4A-B486-D779110AB6D8}" dt="2021-05-18T18:59:17.376" v="1445" actId="478"/>
          <ac:spMkLst>
            <pc:docMk/>
            <pc:sldMk cId="3741133872" sldId="3471"/>
            <ac:spMk id="12" creationId="{ADAE5579-404C-42FD-903C-63D27E85F789}"/>
          </ac:spMkLst>
        </pc:spChg>
        <pc:spChg chg="add del mod">
          <ac:chgData name="LOUSTALOT Nicolas" userId="2e30b965-41d5-40eb-8d7c-c5c9daa82297" providerId="ADAL" clId="{D09B35B2-7C4F-4E4A-B486-D779110AB6D8}" dt="2021-05-18T18:59:19.163" v="1446" actId="478"/>
          <ac:spMkLst>
            <pc:docMk/>
            <pc:sldMk cId="3741133872" sldId="3471"/>
            <ac:spMk id="13" creationId="{F2C22233-690C-4AC6-BB98-682E70417233}"/>
          </ac:spMkLst>
        </pc:spChg>
        <pc:spChg chg="add del mod">
          <ac:chgData name="LOUSTALOT Nicolas" userId="2e30b965-41d5-40eb-8d7c-c5c9daa82297" providerId="ADAL" clId="{D09B35B2-7C4F-4E4A-B486-D779110AB6D8}" dt="2021-05-18T18:59:21.083" v="1447" actId="478"/>
          <ac:spMkLst>
            <pc:docMk/>
            <pc:sldMk cId="3741133872" sldId="3471"/>
            <ac:spMk id="14" creationId="{17E3EBAF-8FB3-413A-BD42-AC37C56D1B57}"/>
          </ac:spMkLst>
        </pc:spChg>
        <pc:spChg chg="add del mod">
          <ac:chgData name="LOUSTALOT Nicolas" userId="2e30b965-41d5-40eb-8d7c-c5c9daa82297" providerId="ADAL" clId="{D09B35B2-7C4F-4E4A-B486-D779110AB6D8}" dt="2021-05-18T18:59:34.191" v="1448" actId="478"/>
          <ac:spMkLst>
            <pc:docMk/>
            <pc:sldMk cId="3741133872" sldId="3471"/>
            <ac:spMk id="15" creationId="{8BE0F844-50D5-4130-9769-2A22460029AE}"/>
          </ac:spMkLst>
        </pc:spChg>
        <pc:spChg chg="add del mod">
          <ac:chgData name="LOUSTALOT Nicolas" userId="2e30b965-41d5-40eb-8d7c-c5c9daa82297" providerId="ADAL" clId="{D09B35B2-7C4F-4E4A-B486-D779110AB6D8}" dt="2021-05-18T18:59:15.193" v="1444" actId="478"/>
          <ac:spMkLst>
            <pc:docMk/>
            <pc:sldMk cId="3741133872" sldId="3471"/>
            <ac:spMk id="16" creationId="{E852DF8C-7DD5-425D-B91E-D5DEB7BDE8EE}"/>
          </ac:spMkLst>
        </pc:spChg>
        <pc:spChg chg="add del mod">
          <ac:chgData name="LOUSTALOT Nicolas" userId="2e30b965-41d5-40eb-8d7c-c5c9daa82297" providerId="ADAL" clId="{D09B35B2-7C4F-4E4A-B486-D779110AB6D8}" dt="2021-05-18T18:59:11.338" v="1442" actId="478"/>
          <ac:spMkLst>
            <pc:docMk/>
            <pc:sldMk cId="3741133872" sldId="3471"/>
            <ac:spMk id="17" creationId="{AC1F1739-3433-4FB5-A2FC-215FF21BAA1F}"/>
          </ac:spMkLst>
        </pc:spChg>
      </pc:sldChg>
      <pc:sldChg chg="del">
        <pc:chgData name="LOUSTALOT Nicolas" userId="2e30b965-41d5-40eb-8d7c-c5c9daa82297" providerId="ADAL" clId="{D09B35B2-7C4F-4E4A-B486-D779110AB6D8}" dt="2021-05-18T15:08:57.781" v="1229" actId="2696"/>
        <pc:sldMkLst>
          <pc:docMk/>
          <pc:sldMk cId="740706670" sldId="3472"/>
        </pc:sldMkLst>
      </pc:sldChg>
      <pc:sldChg chg="del">
        <pc:chgData name="LOUSTALOT Nicolas" userId="2e30b965-41d5-40eb-8d7c-c5c9daa82297" providerId="ADAL" clId="{D09B35B2-7C4F-4E4A-B486-D779110AB6D8}" dt="2021-05-18T15:08:59.413" v="1236" actId="2696"/>
        <pc:sldMkLst>
          <pc:docMk/>
          <pc:sldMk cId="537789297" sldId="3473"/>
        </pc:sldMkLst>
      </pc:sldChg>
      <pc:sldChg chg="modTransition">
        <pc:chgData name="LOUSTALOT Nicolas" userId="2e30b965-41d5-40eb-8d7c-c5c9daa82297" providerId="ADAL" clId="{D09B35B2-7C4F-4E4A-B486-D779110AB6D8}" dt="2021-05-19T06:10:54.842" v="1807"/>
        <pc:sldMkLst>
          <pc:docMk/>
          <pc:sldMk cId="871713789" sldId="3476"/>
        </pc:sldMkLst>
      </pc:sldChg>
      <pc:sldChg chg="add del">
        <pc:chgData name="LOUSTALOT Nicolas" userId="2e30b965-41d5-40eb-8d7c-c5c9daa82297" providerId="ADAL" clId="{D09B35B2-7C4F-4E4A-B486-D779110AB6D8}" dt="2021-05-18T19:28:51.392" v="1683" actId="2696"/>
        <pc:sldMkLst>
          <pc:docMk/>
          <pc:sldMk cId="3626911861" sldId="3483"/>
        </pc:sldMkLst>
      </pc:sldChg>
      <pc:sldChg chg="ord modTransition">
        <pc:chgData name="LOUSTALOT Nicolas" userId="2e30b965-41d5-40eb-8d7c-c5c9daa82297" providerId="ADAL" clId="{D09B35B2-7C4F-4E4A-B486-D779110AB6D8}" dt="2021-05-18T19:45:24.275" v="1694"/>
        <pc:sldMkLst>
          <pc:docMk/>
          <pc:sldMk cId="716788458" sldId="3486"/>
        </pc:sldMkLst>
      </pc:sldChg>
      <pc:sldChg chg="addSp delSp modSp ord modTransition">
        <pc:chgData name="LOUSTALOT Nicolas" userId="2e30b965-41d5-40eb-8d7c-c5c9daa82297" providerId="ADAL" clId="{D09B35B2-7C4F-4E4A-B486-D779110AB6D8}" dt="2021-05-18T13:17:50.263" v="917" actId="1035"/>
        <pc:sldMkLst>
          <pc:docMk/>
          <pc:sldMk cId="4111214631" sldId="3487"/>
        </pc:sldMkLst>
        <pc:spChg chg="mod">
          <ac:chgData name="LOUSTALOT Nicolas" userId="2e30b965-41d5-40eb-8d7c-c5c9daa82297" providerId="ADAL" clId="{D09B35B2-7C4F-4E4A-B486-D779110AB6D8}" dt="2021-05-18T13:17:50.263" v="917" actId="1035"/>
          <ac:spMkLst>
            <pc:docMk/>
            <pc:sldMk cId="4111214631" sldId="3487"/>
            <ac:spMk id="14" creationId="{35E28F49-8E29-4357-B1FA-9B1BCD7318BD}"/>
          </ac:spMkLst>
        </pc:spChg>
        <pc:spChg chg="mod">
          <ac:chgData name="LOUSTALOT Nicolas" userId="2e30b965-41d5-40eb-8d7c-c5c9daa82297" providerId="ADAL" clId="{D09B35B2-7C4F-4E4A-B486-D779110AB6D8}" dt="2021-05-18T13:17:50.263" v="917" actId="1035"/>
          <ac:spMkLst>
            <pc:docMk/>
            <pc:sldMk cId="4111214631" sldId="3487"/>
            <ac:spMk id="15" creationId="{5326B51C-CE7C-4D86-A3F2-63D02B3E7126}"/>
          </ac:spMkLst>
        </pc:spChg>
        <pc:spChg chg="mod">
          <ac:chgData name="LOUSTALOT Nicolas" userId="2e30b965-41d5-40eb-8d7c-c5c9daa82297" providerId="ADAL" clId="{D09B35B2-7C4F-4E4A-B486-D779110AB6D8}" dt="2021-05-18T13:17:50.263" v="917" actId="1035"/>
          <ac:spMkLst>
            <pc:docMk/>
            <pc:sldMk cId="4111214631" sldId="3487"/>
            <ac:spMk id="16" creationId="{46F7C728-B267-4600-BB7A-626F56366939}"/>
          </ac:spMkLst>
        </pc:spChg>
        <pc:spChg chg="mod">
          <ac:chgData name="LOUSTALOT Nicolas" userId="2e30b965-41d5-40eb-8d7c-c5c9daa82297" providerId="ADAL" clId="{D09B35B2-7C4F-4E4A-B486-D779110AB6D8}" dt="2021-05-18T13:17:50.263" v="917" actId="1035"/>
          <ac:spMkLst>
            <pc:docMk/>
            <pc:sldMk cId="4111214631" sldId="3487"/>
            <ac:spMk id="17" creationId="{FE09F995-0ACF-4F1F-BC80-E4E4A3698A95}"/>
          </ac:spMkLst>
        </pc:spChg>
        <pc:spChg chg="mod">
          <ac:chgData name="LOUSTALOT Nicolas" userId="2e30b965-41d5-40eb-8d7c-c5c9daa82297" providerId="ADAL" clId="{D09B35B2-7C4F-4E4A-B486-D779110AB6D8}" dt="2021-05-18T13:17:50.263" v="917" actId="1035"/>
          <ac:spMkLst>
            <pc:docMk/>
            <pc:sldMk cId="4111214631" sldId="3487"/>
            <ac:spMk id="18" creationId="{3E1BD7E4-2239-4BA5-9298-A456793C9F3F}"/>
          </ac:spMkLst>
        </pc:spChg>
        <pc:spChg chg="mod">
          <ac:chgData name="LOUSTALOT Nicolas" userId="2e30b965-41d5-40eb-8d7c-c5c9daa82297" providerId="ADAL" clId="{D09B35B2-7C4F-4E4A-B486-D779110AB6D8}" dt="2021-05-18T13:17:50.263" v="917" actId="1035"/>
          <ac:spMkLst>
            <pc:docMk/>
            <pc:sldMk cId="4111214631" sldId="3487"/>
            <ac:spMk id="19" creationId="{56CE4998-3EC6-45B5-B0CE-51B3401113C7}"/>
          </ac:spMkLst>
        </pc:spChg>
        <pc:spChg chg="mod">
          <ac:chgData name="LOUSTALOT Nicolas" userId="2e30b965-41d5-40eb-8d7c-c5c9daa82297" providerId="ADAL" clId="{D09B35B2-7C4F-4E4A-B486-D779110AB6D8}" dt="2021-05-18T13:17:50.263" v="917" actId="1035"/>
          <ac:spMkLst>
            <pc:docMk/>
            <pc:sldMk cId="4111214631" sldId="3487"/>
            <ac:spMk id="20" creationId="{2D8270EA-141A-450B-B7A6-A0290DFB75BD}"/>
          </ac:spMkLst>
        </pc:spChg>
        <pc:spChg chg="mod">
          <ac:chgData name="LOUSTALOT Nicolas" userId="2e30b965-41d5-40eb-8d7c-c5c9daa82297" providerId="ADAL" clId="{D09B35B2-7C4F-4E4A-B486-D779110AB6D8}" dt="2021-05-18T13:17:50.263" v="917" actId="1035"/>
          <ac:spMkLst>
            <pc:docMk/>
            <pc:sldMk cId="4111214631" sldId="3487"/>
            <ac:spMk id="21" creationId="{EF7ED7C7-36F5-4B53-AA98-631C68E436E1}"/>
          </ac:spMkLst>
        </pc:spChg>
        <pc:spChg chg="mod">
          <ac:chgData name="LOUSTALOT Nicolas" userId="2e30b965-41d5-40eb-8d7c-c5c9daa82297" providerId="ADAL" clId="{D09B35B2-7C4F-4E4A-B486-D779110AB6D8}" dt="2021-05-18T13:17:50.263" v="917" actId="1035"/>
          <ac:spMkLst>
            <pc:docMk/>
            <pc:sldMk cId="4111214631" sldId="3487"/>
            <ac:spMk id="22" creationId="{B909002A-4215-44C6-AC16-67F7DAF5BD62}"/>
          </ac:spMkLst>
        </pc:spChg>
        <pc:spChg chg="mod">
          <ac:chgData name="LOUSTALOT Nicolas" userId="2e30b965-41d5-40eb-8d7c-c5c9daa82297" providerId="ADAL" clId="{D09B35B2-7C4F-4E4A-B486-D779110AB6D8}" dt="2021-05-18T13:17:50.263" v="917" actId="1035"/>
          <ac:spMkLst>
            <pc:docMk/>
            <pc:sldMk cId="4111214631" sldId="3487"/>
            <ac:spMk id="23" creationId="{C2571448-5E5A-4394-91D2-F22029E397ED}"/>
          </ac:spMkLst>
        </pc:spChg>
        <pc:spChg chg="mod">
          <ac:chgData name="LOUSTALOT Nicolas" userId="2e30b965-41d5-40eb-8d7c-c5c9daa82297" providerId="ADAL" clId="{D09B35B2-7C4F-4E4A-B486-D779110AB6D8}" dt="2021-05-18T13:17:50.263" v="917" actId="1035"/>
          <ac:spMkLst>
            <pc:docMk/>
            <pc:sldMk cId="4111214631" sldId="3487"/>
            <ac:spMk id="24" creationId="{9E9D9E52-F8E0-4EE4-8FEF-27D8A87401FA}"/>
          </ac:spMkLst>
        </pc:spChg>
        <pc:spChg chg="mod">
          <ac:chgData name="LOUSTALOT Nicolas" userId="2e30b965-41d5-40eb-8d7c-c5c9daa82297" providerId="ADAL" clId="{D09B35B2-7C4F-4E4A-B486-D779110AB6D8}" dt="2021-05-18T13:17:50.263" v="917" actId="1035"/>
          <ac:spMkLst>
            <pc:docMk/>
            <pc:sldMk cId="4111214631" sldId="3487"/>
            <ac:spMk id="25" creationId="{9FD0DC16-ECE7-40F2-A664-8AA8F516291F}"/>
          </ac:spMkLst>
        </pc:spChg>
        <pc:spChg chg="mod">
          <ac:chgData name="LOUSTALOT Nicolas" userId="2e30b965-41d5-40eb-8d7c-c5c9daa82297" providerId="ADAL" clId="{D09B35B2-7C4F-4E4A-B486-D779110AB6D8}" dt="2021-05-18T13:17:50.263" v="917" actId="1035"/>
          <ac:spMkLst>
            <pc:docMk/>
            <pc:sldMk cId="4111214631" sldId="3487"/>
            <ac:spMk id="26" creationId="{4ADD03B6-FF69-4B1B-9080-73C2763853B1}"/>
          </ac:spMkLst>
        </pc:spChg>
        <pc:spChg chg="mod">
          <ac:chgData name="LOUSTALOT Nicolas" userId="2e30b965-41d5-40eb-8d7c-c5c9daa82297" providerId="ADAL" clId="{D09B35B2-7C4F-4E4A-B486-D779110AB6D8}" dt="2021-05-18T13:17:50.263" v="917" actId="1035"/>
          <ac:spMkLst>
            <pc:docMk/>
            <pc:sldMk cId="4111214631" sldId="3487"/>
            <ac:spMk id="27" creationId="{0657F71D-FE56-4AC4-9CB7-7EB9F2E475EA}"/>
          </ac:spMkLst>
        </pc:spChg>
        <pc:spChg chg="mod">
          <ac:chgData name="LOUSTALOT Nicolas" userId="2e30b965-41d5-40eb-8d7c-c5c9daa82297" providerId="ADAL" clId="{D09B35B2-7C4F-4E4A-B486-D779110AB6D8}" dt="2021-05-18T13:17:50.263" v="917" actId="1035"/>
          <ac:spMkLst>
            <pc:docMk/>
            <pc:sldMk cId="4111214631" sldId="3487"/>
            <ac:spMk id="28" creationId="{2D03A437-43AE-4323-A092-AEA22E70C281}"/>
          </ac:spMkLst>
        </pc:spChg>
        <pc:spChg chg="mod">
          <ac:chgData name="LOUSTALOT Nicolas" userId="2e30b965-41d5-40eb-8d7c-c5c9daa82297" providerId="ADAL" clId="{D09B35B2-7C4F-4E4A-B486-D779110AB6D8}" dt="2021-05-18T13:17:50.263" v="917" actId="1035"/>
          <ac:spMkLst>
            <pc:docMk/>
            <pc:sldMk cId="4111214631" sldId="3487"/>
            <ac:spMk id="29" creationId="{059C6185-16AA-4B1C-BC27-310B399C0792}"/>
          </ac:spMkLst>
        </pc:spChg>
        <pc:spChg chg="mod">
          <ac:chgData name="LOUSTALOT Nicolas" userId="2e30b965-41d5-40eb-8d7c-c5c9daa82297" providerId="ADAL" clId="{D09B35B2-7C4F-4E4A-B486-D779110AB6D8}" dt="2021-05-18T13:17:50.263" v="917" actId="1035"/>
          <ac:spMkLst>
            <pc:docMk/>
            <pc:sldMk cId="4111214631" sldId="3487"/>
            <ac:spMk id="30" creationId="{24B21E8D-E5BA-481F-8A15-0D60754EDB0C}"/>
          </ac:spMkLst>
        </pc:spChg>
        <pc:spChg chg="mod">
          <ac:chgData name="LOUSTALOT Nicolas" userId="2e30b965-41d5-40eb-8d7c-c5c9daa82297" providerId="ADAL" clId="{D09B35B2-7C4F-4E4A-B486-D779110AB6D8}" dt="2021-05-18T13:17:50.263" v="917" actId="1035"/>
          <ac:spMkLst>
            <pc:docMk/>
            <pc:sldMk cId="4111214631" sldId="3487"/>
            <ac:spMk id="31" creationId="{0AB94EE7-A4B7-43D3-88D2-CA2505A4B898}"/>
          </ac:spMkLst>
        </pc:spChg>
        <pc:spChg chg="mod">
          <ac:chgData name="LOUSTALOT Nicolas" userId="2e30b965-41d5-40eb-8d7c-c5c9daa82297" providerId="ADAL" clId="{D09B35B2-7C4F-4E4A-B486-D779110AB6D8}" dt="2021-05-18T13:17:50.263" v="917" actId="1035"/>
          <ac:spMkLst>
            <pc:docMk/>
            <pc:sldMk cId="4111214631" sldId="3487"/>
            <ac:spMk id="32" creationId="{37B6B4AC-B375-44C7-9DCA-894CC220419E}"/>
          </ac:spMkLst>
        </pc:spChg>
        <pc:spChg chg="mod">
          <ac:chgData name="LOUSTALOT Nicolas" userId="2e30b965-41d5-40eb-8d7c-c5c9daa82297" providerId="ADAL" clId="{D09B35B2-7C4F-4E4A-B486-D779110AB6D8}" dt="2021-05-18T13:17:50.263" v="917" actId="1035"/>
          <ac:spMkLst>
            <pc:docMk/>
            <pc:sldMk cId="4111214631" sldId="3487"/>
            <ac:spMk id="33" creationId="{56004504-B2E9-4061-8E6F-0A8D09ABF073}"/>
          </ac:spMkLst>
        </pc:spChg>
        <pc:spChg chg="del mod">
          <ac:chgData name="LOUSTALOT Nicolas" userId="2e30b965-41d5-40eb-8d7c-c5c9daa82297" providerId="ADAL" clId="{D09B35B2-7C4F-4E4A-B486-D779110AB6D8}" dt="2021-05-18T13:17:18.579" v="860" actId="478"/>
          <ac:spMkLst>
            <pc:docMk/>
            <pc:sldMk cId="4111214631" sldId="3487"/>
            <ac:spMk id="34" creationId="{46815CA3-C863-465C-9228-656D2CC2598C}"/>
          </ac:spMkLst>
        </pc:spChg>
        <pc:spChg chg="add mod">
          <ac:chgData name="LOUSTALOT Nicolas" userId="2e30b965-41d5-40eb-8d7c-c5c9daa82297" providerId="ADAL" clId="{D09B35B2-7C4F-4E4A-B486-D779110AB6D8}" dt="2021-05-18T13:17:34.505" v="901" actId="20577"/>
          <ac:spMkLst>
            <pc:docMk/>
            <pc:sldMk cId="4111214631" sldId="3487"/>
            <ac:spMk id="35" creationId="{11FC1737-364A-41A5-B652-9DC829C7BEC8}"/>
          </ac:spMkLst>
        </pc:spChg>
      </pc:sldChg>
      <pc:sldChg chg="ord modTransition">
        <pc:chgData name="LOUSTALOT Nicolas" userId="2e30b965-41d5-40eb-8d7c-c5c9daa82297" providerId="ADAL" clId="{D09B35B2-7C4F-4E4A-B486-D779110AB6D8}" dt="2021-05-18T15:59:00.719" v="1262"/>
        <pc:sldMkLst>
          <pc:docMk/>
          <pc:sldMk cId="1944396023" sldId="3489"/>
        </pc:sldMkLst>
      </pc:sldChg>
      <pc:sldChg chg="modSp ord modTransition">
        <pc:chgData name="LOUSTALOT Nicolas" userId="2e30b965-41d5-40eb-8d7c-c5c9daa82297" providerId="ADAL" clId="{D09B35B2-7C4F-4E4A-B486-D779110AB6D8}" dt="2021-05-18T19:49:35.903" v="1738" actId="20577"/>
        <pc:sldMkLst>
          <pc:docMk/>
          <pc:sldMk cId="385094127" sldId="3491"/>
        </pc:sldMkLst>
        <pc:spChg chg="mod">
          <ac:chgData name="LOUSTALOT Nicolas" userId="2e30b965-41d5-40eb-8d7c-c5c9daa82297" providerId="ADAL" clId="{D09B35B2-7C4F-4E4A-B486-D779110AB6D8}" dt="2021-05-18T19:49:35.903" v="1738" actId="20577"/>
          <ac:spMkLst>
            <pc:docMk/>
            <pc:sldMk cId="385094127" sldId="3491"/>
            <ac:spMk id="16" creationId="{257037C2-560A-42B7-9E08-8A794AE930D7}"/>
          </ac:spMkLst>
        </pc:spChg>
        <pc:spChg chg="mod">
          <ac:chgData name="LOUSTALOT Nicolas" userId="2e30b965-41d5-40eb-8d7c-c5c9daa82297" providerId="ADAL" clId="{D09B35B2-7C4F-4E4A-B486-D779110AB6D8}" dt="2021-05-18T16:00:33.114" v="1272" actId="14100"/>
          <ac:spMkLst>
            <pc:docMk/>
            <pc:sldMk cId="385094127" sldId="3491"/>
            <ac:spMk id="19" creationId="{49F9AD53-E17A-483A-AC68-09F998B86031}"/>
          </ac:spMkLst>
        </pc:spChg>
      </pc:sldChg>
      <pc:sldChg chg="del ord">
        <pc:chgData name="LOUSTALOT Nicolas" userId="2e30b965-41d5-40eb-8d7c-c5c9daa82297" providerId="ADAL" clId="{D09B35B2-7C4F-4E4A-B486-D779110AB6D8}" dt="2021-05-18T19:45:44.153" v="1702" actId="2696"/>
        <pc:sldMkLst>
          <pc:docMk/>
          <pc:sldMk cId="704935631" sldId="3492"/>
        </pc:sldMkLst>
      </pc:sldChg>
      <pc:sldChg chg="del ord">
        <pc:chgData name="LOUSTALOT Nicolas" userId="2e30b965-41d5-40eb-8d7c-c5c9daa82297" providerId="ADAL" clId="{D09B35B2-7C4F-4E4A-B486-D779110AB6D8}" dt="2021-05-18T19:45:43.930" v="1700" actId="2696"/>
        <pc:sldMkLst>
          <pc:docMk/>
          <pc:sldMk cId="1719632584" sldId="3494"/>
        </pc:sldMkLst>
      </pc:sldChg>
      <pc:sldChg chg="del ord">
        <pc:chgData name="LOUSTALOT Nicolas" userId="2e30b965-41d5-40eb-8d7c-c5c9daa82297" providerId="ADAL" clId="{D09B35B2-7C4F-4E4A-B486-D779110AB6D8}" dt="2021-05-18T19:45:44.114" v="1701" actId="2696"/>
        <pc:sldMkLst>
          <pc:docMk/>
          <pc:sldMk cId="1534355570" sldId="3495"/>
        </pc:sldMkLst>
      </pc:sldChg>
      <pc:sldChg chg="modTransition">
        <pc:chgData name="LOUSTALOT Nicolas" userId="2e30b965-41d5-40eb-8d7c-c5c9daa82297" providerId="ADAL" clId="{D09B35B2-7C4F-4E4A-B486-D779110AB6D8}" dt="2021-05-18T16:28:39.580" v="1276"/>
        <pc:sldMkLst>
          <pc:docMk/>
          <pc:sldMk cId="3646502633" sldId="3496"/>
        </pc:sldMkLst>
      </pc:sldChg>
      <pc:sldChg chg="del ord">
        <pc:chgData name="LOUSTALOT Nicolas" userId="2e30b965-41d5-40eb-8d7c-c5c9daa82297" providerId="ADAL" clId="{D09B35B2-7C4F-4E4A-B486-D779110AB6D8}" dt="2021-05-18T19:45:43.879" v="1698" actId="2696"/>
        <pc:sldMkLst>
          <pc:docMk/>
          <pc:sldMk cId="3325036119" sldId="3497"/>
        </pc:sldMkLst>
      </pc:sldChg>
      <pc:sldChg chg="del ord">
        <pc:chgData name="LOUSTALOT Nicolas" userId="2e30b965-41d5-40eb-8d7c-c5c9daa82297" providerId="ADAL" clId="{D09B35B2-7C4F-4E4A-B486-D779110AB6D8}" dt="2021-05-18T19:45:43.899" v="1699" actId="2696"/>
        <pc:sldMkLst>
          <pc:docMk/>
          <pc:sldMk cId="3408464938" sldId="3498"/>
        </pc:sldMkLst>
      </pc:sldChg>
      <pc:sldChg chg="del ord">
        <pc:chgData name="LOUSTALOT Nicolas" userId="2e30b965-41d5-40eb-8d7c-c5c9daa82297" providerId="ADAL" clId="{D09B35B2-7C4F-4E4A-B486-D779110AB6D8}" dt="2021-05-18T19:45:43.859" v="1697" actId="2696"/>
        <pc:sldMkLst>
          <pc:docMk/>
          <pc:sldMk cId="3002836230" sldId="3501"/>
        </pc:sldMkLst>
      </pc:sldChg>
      <pc:sldChg chg="modSp">
        <pc:chgData name="LOUSTALOT Nicolas" userId="2e30b965-41d5-40eb-8d7c-c5c9daa82297" providerId="ADAL" clId="{D09B35B2-7C4F-4E4A-B486-D779110AB6D8}" dt="2021-05-18T09:26:44.154" v="213" actId="1076"/>
        <pc:sldMkLst>
          <pc:docMk/>
          <pc:sldMk cId="715739427" sldId="2076137410"/>
        </pc:sldMkLst>
        <pc:spChg chg="mod">
          <ac:chgData name="LOUSTALOT Nicolas" userId="2e30b965-41d5-40eb-8d7c-c5c9daa82297" providerId="ADAL" clId="{D09B35B2-7C4F-4E4A-B486-D779110AB6D8}" dt="2021-05-18T09:26:44.154" v="213" actId="1076"/>
          <ac:spMkLst>
            <pc:docMk/>
            <pc:sldMk cId="715739427" sldId="2076137410"/>
            <ac:spMk id="36" creationId="{AFE9A56C-15EC-4DAE-AF4C-A57778F5D77D}"/>
          </ac:spMkLst>
        </pc:spChg>
      </pc:sldChg>
      <pc:sldChg chg="addSp delSp ord">
        <pc:chgData name="LOUSTALOT Nicolas" userId="2e30b965-41d5-40eb-8d7c-c5c9daa82297" providerId="ADAL" clId="{D09B35B2-7C4F-4E4A-B486-D779110AB6D8}" dt="2021-05-18T19:09:33.335" v="1575"/>
        <pc:sldMkLst>
          <pc:docMk/>
          <pc:sldMk cId="2120297881" sldId="2076137410"/>
        </pc:sldMkLst>
        <pc:spChg chg="del">
          <ac:chgData name="LOUSTALOT Nicolas" userId="2e30b965-41d5-40eb-8d7c-c5c9daa82297" providerId="ADAL" clId="{D09B35B2-7C4F-4E4A-B486-D779110AB6D8}" dt="2021-05-18T19:08:30.345" v="1560" actId="478"/>
          <ac:spMkLst>
            <pc:docMk/>
            <pc:sldMk cId="2120297881" sldId="2076137410"/>
            <ac:spMk id="13" creationId="{D892110A-5034-4ECD-80C2-A0F3D0F5265F}"/>
          </ac:spMkLst>
        </pc:spChg>
        <pc:spChg chg="add">
          <ac:chgData name="LOUSTALOT Nicolas" userId="2e30b965-41d5-40eb-8d7c-c5c9daa82297" providerId="ADAL" clId="{D09B35B2-7C4F-4E4A-B486-D779110AB6D8}" dt="2021-05-18T19:09:33.335" v="1575"/>
          <ac:spMkLst>
            <pc:docMk/>
            <pc:sldMk cId="2120297881" sldId="2076137410"/>
            <ac:spMk id="16" creationId="{16063943-9D24-4F0E-8A32-8A149519E28C}"/>
          </ac:spMkLst>
        </pc:spChg>
      </pc:sldChg>
      <pc:sldChg chg="ord">
        <pc:chgData name="LOUSTALOT Nicolas" userId="2e30b965-41d5-40eb-8d7c-c5c9daa82297" providerId="ADAL" clId="{D09B35B2-7C4F-4E4A-B486-D779110AB6D8}" dt="2021-05-18T15:06:57.314" v="1224"/>
        <pc:sldMkLst>
          <pc:docMk/>
          <pc:sldMk cId="804208663" sldId="2076137415"/>
        </pc:sldMkLst>
      </pc:sldChg>
      <pc:sldChg chg="ord">
        <pc:chgData name="LOUSTALOT Nicolas" userId="2e30b965-41d5-40eb-8d7c-c5c9daa82297" providerId="ADAL" clId="{D09B35B2-7C4F-4E4A-B486-D779110AB6D8}" dt="2021-05-18T15:06:57.314" v="1224"/>
        <pc:sldMkLst>
          <pc:docMk/>
          <pc:sldMk cId="2764810015" sldId="2076137416"/>
        </pc:sldMkLst>
      </pc:sldChg>
      <pc:sldChg chg="delSp modSp del">
        <pc:chgData name="LOUSTALOT Nicolas" userId="2e30b965-41d5-40eb-8d7c-c5c9daa82297" providerId="ADAL" clId="{D09B35B2-7C4F-4E4A-B486-D779110AB6D8}" dt="2021-05-18T19:00:47.786" v="1450" actId="2696"/>
        <pc:sldMkLst>
          <pc:docMk/>
          <pc:sldMk cId="915194170" sldId="2076137473"/>
        </pc:sldMkLst>
        <pc:spChg chg="mod">
          <ac:chgData name="LOUSTALOT Nicolas" userId="2e30b965-41d5-40eb-8d7c-c5c9daa82297" providerId="ADAL" clId="{D09B35B2-7C4F-4E4A-B486-D779110AB6D8}" dt="2021-05-18T09:38:12.703" v="263" actId="207"/>
          <ac:spMkLst>
            <pc:docMk/>
            <pc:sldMk cId="915194170" sldId="2076137473"/>
            <ac:spMk id="2" creationId="{CB86516F-1F80-4EDB-A3B9-7E8746D1A96F}"/>
          </ac:spMkLst>
        </pc:spChg>
        <pc:spChg chg="del">
          <ac:chgData name="LOUSTALOT Nicolas" userId="2e30b965-41d5-40eb-8d7c-c5c9daa82297" providerId="ADAL" clId="{D09B35B2-7C4F-4E4A-B486-D779110AB6D8}" dt="2021-05-18T09:38:56.267" v="264" actId="478"/>
          <ac:spMkLst>
            <pc:docMk/>
            <pc:sldMk cId="915194170" sldId="2076137473"/>
            <ac:spMk id="23" creationId="{45119E56-599D-4BC3-A2E4-EB057BEBD4B6}"/>
          </ac:spMkLst>
        </pc:spChg>
      </pc:sldChg>
      <pc:sldChg chg="del">
        <pc:chgData name="LOUSTALOT Nicolas" userId="2e30b965-41d5-40eb-8d7c-c5c9daa82297" providerId="ADAL" clId="{D09B35B2-7C4F-4E4A-B486-D779110AB6D8}" dt="2021-05-18T18:22:00.917" v="1433" actId="2696"/>
        <pc:sldMkLst>
          <pc:docMk/>
          <pc:sldMk cId="983703720" sldId="2076137530"/>
        </pc:sldMkLst>
      </pc:sldChg>
      <pc:sldChg chg="del">
        <pc:chgData name="LOUSTALOT Nicolas" userId="2e30b965-41d5-40eb-8d7c-c5c9daa82297" providerId="ADAL" clId="{D09B35B2-7C4F-4E4A-B486-D779110AB6D8}" dt="2021-05-18T19:19:18.339" v="1633" actId="2696"/>
        <pc:sldMkLst>
          <pc:docMk/>
          <pc:sldMk cId="1430526664" sldId="2103813706"/>
        </pc:sldMkLst>
      </pc:sldChg>
      <pc:sldChg chg="del">
        <pc:chgData name="LOUSTALOT Nicolas" userId="2e30b965-41d5-40eb-8d7c-c5c9daa82297" providerId="ADAL" clId="{D09B35B2-7C4F-4E4A-B486-D779110AB6D8}" dt="2021-05-18T19:19:18.401" v="1634" actId="2696"/>
        <pc:sldMkLst>
          <pc:docMk/>
          <pc:sldMk cId="476090106" sldId="2145706356"/>
        </pc:sldMkLst>
      </pc:sldChg>
      <pc:sldChg chg="del">
        <pc:chgData name="LOUSTALOT Nicolas" userId="2e30b965-41d5-40eb-8d7c-c5c9daa82297" providerId="ADAL" clId="{D09B35B2-7C4F-4E4A-B486-D779110AB6D8}" dt="2021-05-18T19:19:18.308" v="1632" actId="2696"/>
        <pc:sldMkLst>
          <pc:docMk/>
          <pc:sldMk cId="921721309" sldId="2145706357"/>
        </pc:sldMkLst>
      </pc:sldChg>
      <pc:sldChg chg="add del">
        <pc:chgData name="LOUSTALOT Nicolas" userId="2e30b965-41d5-40eb-8d7c-c5c9daa82297" providerId="ADAL" clId="{D09B35B2-7C4F-4E4A-B486-D779110AB6D8}" dt="2021-05-18T19:28:44.857" v="1671" actId="2696"/>
        <pc:sldMkLst>
          <pc:docMk/>
          <pc:sldMk cId="1723808146" sldId="2145706358"/>
        </pc:sldMkLst>
      </pc:sldChg>
      <pc:sldChg chg="add del">
        <pc:chgData name="LOUSTALOT Nicolas" userId="2e30b965-41d5-40eb-8d7c-c5c9daa82297" providerId="ADAL" clId="{D09B35B2-7C4F-4E4A-B486-D779110AB6D8}" dt="2021-05-18T19:28:51.259" v="1679" actId="2696"/>
        <pc:sldMkLst>
          <pc:docMk/>
          <pc:sldMk cId="1346984275" sldId="2145706360"/>
        </pc:sldMkLst>
      </pc:sldChg>
      <pc:sldChg chg="delSp modSp add del">
        <pc:chgData name="LOUSTALOT Nicolas" userId="2e30b965-41d5-40eb-8d7c-c5c9daa82297" providerId="ADAL" clId="{D09B35B2-7C4F-4E4A-B486-D779110AB6D8}" dt="2021-05-18T19:28:44.946" v="1674" actId="2696"/>
        <pc:sldMkLst>
          <pc:docMk/>
          <pc:sldMk cId="3543973097" sldId="2145706362"/>
        </pc:sldMkLst>
        <pc:spChg chg="del mod">
          <ac:chgData name="LOUSTALOT Nicolas" userId="2e30b965-41d5-40eb-8d7c-c5c9daa82297" providerId="ADAL" clId="{D09B35B2-7C4F-4E4A-B486-D779110AB6D8}" dt="2021-05-18T19:05:15.840" v="1548" actId="478"/>
          <ac:spMkLst>
            <pc:docMk/>
            <pc:sldMk cId="3543973097" sldId="2145706362"/>
            <ac:spMk id="11" creationId="{6DADD0F1-5080-4107-8C54-8734003A6A63}"/>
          </ac:spMkLst>
        </pc:spChg>
        <pc:spChg chg="del mod">
          <ac:chgData name="LOUSTALOT Nicolas" userId="2e30b965-41d5-40eb-8d7c-c5c9daa82297" providerId="ADAL" clId="{D09B35B2-7C4F-4E4A-B486-D779110AB6D8}" dt="2021-05-18T19:05:17.174" v="1550" actId="478"/>
          <ac:spMkLst>
            <pc:docMk/>
            <pc:sldMk cId="3543973097" sldId="2145706362"/>
            <ac:spMk id="61" creationId="{44A5E093-9459-4E6B-A1D0-175D85BF9D81}"/>
          </ac:spMkLst>
        </pc:spChg>
      </pc:sldChg>
      <pc:sldChg chg="del ord">
        <pc:chgData name="LOUSTALOT Nicolas" userId="2e30b965-41d5-40eb-8d7c-c5c9daa82297" providerId="ADAL" clId="{D09B35B2-7C4F-4E4A-B486-D779110AB6D8}" dt="2021-05-18T19:45:43.808" v="1695" actId="2696"/>
        <pc:sldMkLst>
          <pc:docMk/>
          <pc:sldMk cId="1596996604" sldId="2145706363"/>
        </pc:sldMkLst>
      </pc:sldChg>
      <pc:sldChg chg="add del">
        <pc:chgData name="LOUSTALOT Nicolas" userId="2e30b965-41d5-40eb-8d7c-c5c9daa82297" providerId="ADAL" clId="{D09B35B2-7C4F-4E4A-B486-D779110AB6D8}" dt="2021-05-18T19:28:51.330" v="1681" actId="2696"/>
        <pc:sldMkLst>
          <pc:docMk/>
          <pc:sldMk cId="1557546211" sldId="2145706367"/>
        </pc:sldMkLst>
      </pc:sldChg>
      <pc:sldChg chg="del ord">
        <pc:chgData name="LOUSTALOT Nicolas" userId="2e30b965-41d5-40eb-8d7c-c5c9daa82297" providerId="ADAL" clId="{D09B35B2-7C4F-4E4A-B486-D779110AB6D8}" dt="2021-05-18T19:02:18.815" v="1460" actId="2696"/>
        <pc:sldMkLst>
          <pc:docMk/>
          <pc:sldMk cId="773004329" sldId="2145706372"/>
        </pc:sldMkLst>
      </pc:sldChg>
      <pc:sldChg chg="addSp delSp modSp ord">
        <pc:chgData name="LOUSTALOT Nicolas" userId="2e30b965-41d5-40eb-8d7c-c5c9daa82297" providerId="ADAL" clId="{D09B35B2-7C4F-4E4A-B486-D779110AB6D8}" dt="2021-05-18T13:25:02.793" v="1059" actId="555"/>
        <pc:sldMkLst>
          <pc:docMk/>
          <pc:sldMk cId="786249671" sldId="2145706373"/>
        </pc:sldMkLst>
        <pc:spChg chg="mod">
          <ac:chgData name="LOUSTALOT Nicolas" userId="2e30b965-41d5-40eb-8d7c-c5c9daa82297" providerId="ADAL" clId="{D09B35B2-7C4F-4E4A-B486-D779110AB6D8}" dt="2021-05-18T13:18:53.745" v="966" actId="207"/>
          <ac:spMkLst>
            <pc:docMk/>
            <pc:sldMk cId="786249671" sldId="2145706373"/>
            <ac:spMk id="2" creationId="{9F328D2B-485D-483D-85BB-6A733951A071}"/>
          </ac:spMkLst>
        </pc:spChg>
        <pc:spChg chg="mod">
          <ac:chgData name="LOUSTALOT Nicolas" userId="2e30b965-41d5-40eb-8d7c-c5c9daa82297" providerId="ADAL" clId="{D09B35B2-7C4F-4E4A-B486-D779110AB6D8}" dt="2021-05-18T13:17:06.587" v="859" actId="20577"/>
          <ac:spMkLst>
            <pc:docMk/>
            <pc:sldMk cId="786249671" sldId="2145706373"/>
            <ac:spMk id="6" creationId="{030A5B90-1152-4F8A-8B29-3EE58A625BEF}"/>
          </ac:spMkLst>
        </pc:spChg>
        <pc:spChg chg="mod">
          <ac:chgData name="LOUSTALOT Nicolas" userId="2e30b965-41d5-40eb-8d7c-c5c9daa82297" providerId="ADAL" clId="{D09B35B2-7C4F-4E4A-B486-D779110AB6D8}" dt="2021-05-18T13:16:52.174" v="855" actId="20577"/>
          <ac:spMkLst>
            <pc:docMk/>
            <pc:sldMk cId="786249671" sldId="2145706373"/>
            <ac:spMk id="7" creationId="{0BC8D78E-5022-4B05-A414-A506B99EC004}"/>
          </ac:spMkLst>
        </pc:spChg>
        <pc:spChg chg="add mod">
          <ac:chgData name="LOUSTALOT Nicolas" userId="2e30b965-41d5-40eb-8d7c-c5c9daa82297" providerId="ADAL" clId="{D09B35B2-7C4F-4E4A-B486-D779110AB6D8}" dt="2021-05-18T13:18:36.245" v="922" actId="1038"/>
          <ac:spMkLst>
            <pc:docMk/>
            <pc:sldMk cId="786249671" sldId="2145706373"/>
            <ac:spMk id="8" creationId="{1F68F316-A402-42F4-A66B-62B97222DA9F}"/>
          </ac:spMkLst>
        </pc:spChg>
        <pc:spChg chg="add mod">
          <ac:chgData name="LOUSTALOT Nicolas" userId="2e30b965-41d5-40eb-8d7c-c5c9daa82297" providerId="ADAL" clId="{D09B35B2-7C4F-4E4A-B486-D779110AB6D8}" dt="2021-05-18T13:18:57.245" v="967" actId="1035"/>
          <ac:spMkLst>
            <pc:docMk/>
            <pc:sldMk cId="786249671" sldId="2145706373"/>
            <ac:spMk id="9" creationId="{CB6CB712-C0E9-4447-B537-BBEE214B5C8D}"/>
          </ac:spMkLst>
        </pc:spChg>
        <pc:spChg chg="add mod">
          <ac:chgData name="LOUSTALOT Nicolas" userId="2e30b965-41d5-40eb-8d7c-c5c9daa82297" providerId="ADAL" clId="{D09B35B2-7C4F-4E4A-B486-D779110AB6D8}" dt="2021-05-18T13:25:02.793" v="1059" actId="555"/>
          <ac:spMkLst>
            <pc:docMk/>
            <pc:sldMk cId="786249671" sldId="2145706373"/>
            <ac:spMk id="10" creationId="{6E94C1C6-FDCE-49B3-B448-6FF759AF4D03}"/>
          </ac:spMkLst>
        </pc:spChg>
        <pc:spChg chg="add mod">
          <ac:chgData name="LOUSTALOT Nicolas" userId="2e30b965-41d5-40eb-8d7c-c5c9daa82297" providerId="ADAL" clId="{D09B35B2-7C4F-4E4A-B486-D779110AB6D8}" dt="2021-05-18T13:25:02.793" v="1059" actId="555"/>
          <ac:spMkLst>
            <pc:docMk/>
            <pc:sldMk cId="786249671" sldId="2145706373"/>
            <ac:spMk id="11" creationId="{3CCD55CA-4806-4EDC-953E-8EFE036C5C3E}"/>
          </ac:spMkLst>
        </pc:spChg>
        <pc:spChg chg="add mod">
          <ac:chgData name="LOUSTALOT Nicolas" userId="2e30b965-41d5-40eb-8d7c-c5c9daa82297" providerId="ADAL" clId="{D09B35B2-7C4F-4E4A-B486-D779110AB6D8}" dt="2021-05-18T13:25:02.793" v="1059" actId="555"/>
          <ac:spMkLst>
            <pc:docMk/>
            <pc:sldMk cId="786249671" sldId="2145706373"/>
            <ac:spMk id="12" creationId="{DBF26DFA-3C30-42E1-801A-1B24B581DD27}"/>
          </ac:spMkLst>
        </pc:spChg>
        <pc:spChg chg="add del mod">
          <ac:chgData name="LOUSTALOT Nicolas" userId="2e30b965-41d5-40eb-8d7c-c5c9daa82297" providerId="ADAL" clId="{D09B35B2-7C4F-4E4A-B486-D779110AB6D8}" dt="2021-05-18T13:20:40.212" v="1004"/>
          <ac:spMkLst>
            <pc:docMk/>
            <pc:sldMk cId="786249671" sldId="2145706373"/>
            <ac:spMk id="13" creationId="{F5E602B9-4B19-4794-90F9-61CFD1596E19}"/>
          </ac:spMkLst>
        </pc:spChg>
        <pc:spChg chg="add del mod">
          <ac:chgData name="LOUSTALOT Nicolas" userId="2e30b965-41d5-40eb-8d7c-c5c9daa82297" providerId="ADAL" clId="{D09B35B2-7C4F-4E4A-B486-D779110AB6D8}" dt="2021-05-18T13:20:40.212" v="1004"/>
          <ac:spMkLst>
            <pc:docMk/>
            <pc:sldMk cId="786249671" sldId="2145706373"/>
            <ac:spMk id="14" creationId="{3FCBCDE2-F05F-447E-B16C-138DDDAC62BD}"/>
          </ac:spMkLst>
        </pc:spChg>
        <pc:spChg chg="mod">
          <ac:chgData name="LOUSTALOT Nicolas" userId="2e30b965-41d5-40eb-8d7c-c5c9daa82297" providerId="ADAL" clId="{D09B35B2-7C4F-4E4A-B486-D779110AB6D8}" dt="2021-05-18T13:20:40.212" v="1004"/>
          <ac:spMkLst>
            <pc:docMk/>
            <pc:sldMk cId="786249671" sldId="2145706373"/>
            <ac:spMk id="15" creationId="{DDAAEE3B-8C8A-46A2-AB32-533C94C6132F}"/>
          </ac:spMkLst>
        </pc:spChg>
        <pc:spChg chg="add del mod">
          <ac:chgData name="LOUSTALOT Nicolas" userId="2e30b965-41d5-40eb-8d7c-c5c9daa82297" providerId="ADAL" clId="{D09B35B2-7C4F-4E4A-B486-D779110AB6D8}" dt="2021-05-18T13:22:36.777" v="1046"/>
          <ac:spMkLst>
            <pc:docMk/>
            <pc:sldMk cId="786249671" sldId="2145706373"/>
            <ac:spMk id="16" creationId="{7D8D13CE-289B-416D-95CF-13C15073EC44}"/>
          </ac:spMkLst>
        </pc:spChg>
        <pc:spChg chg="add del mod">
          <ac:chgData name="LOUSTALOT Nicolas" userId="2e30b965-41d5-40eb-8d7c-c5c9daa82297" providerId="ADAL" clId="{D09B35B2-7C4F-4E4A-B486-D779110AB6D8}" dt="2021-05-18T13:22:36.777" v="1046"/>
          <ac:spMkLst>
            <pc:docMk/>
            <pc:sldMk cId="786249671" sldId="2145706373"/>
            <ac:spMk id="17" creationId="{BF7696D8-380D-4EE2-83CF-6BFF1B9A30CB}"/>
          </ac:spMkLst>
        </pc:spChg>
        <pc:spChg chg="mod">
          <ac:chgData name="LOUSTALOT Nicolas" userId="2e30b965-41d5-40eb-8d7c-c5c9daa82297" providerId="ADAL" clId="{D09B35B2-7C4F-4E4A-B486-D779110AB6D8}" dt="2021-05-18T13:22:17.395" v="1035"/>
          <ac:spMkLst>
            <pc:docMk/>
            <pc:sldMk cId="786249671" sldId="2145706373"/>
            <ac:spMk id="18" creationId="{C9E224EC-DD1B-4276-8A24-3AE4CFBE1285}"/>
          </ac:spMkLst>
        </pc:spChg>
        <pc:spChg chg="mod">
          <ac:chgData name="LOUSTALOT Nicolas" userId="2e30b965-41d5-40eb-8d7c-c5c9daa82297" providerId="ADAL" clId="{D09B35B2-7C4F-4E4A-B486-D779110AB6D8}" dt="2021-05-18T13:23:01.011" v="1052" actId="14100"/>
          <ac:spMkLst>
            <pc:docMk/>
            <pc:sldMk cId="786249671" sldId="2145706373"/>
            <ac:spMk id="19" creationId="{D2B2FFF3-11D9-4550-8FA9-71F3633FE143}"/>
          </ac:spMkLst>
        </pc:spChg>
        <pc:spChg chg="add mod">
          <ac:chgData name="LOUSTALOT Nicolas" userId="2e30b965-41d5-40eb-8d7c-c5c9daa82297" providerId="ADAL" clId="{D09B35B2-7C4F-4E4A-B486-D779110AB6D8}" dt="2021-05-18T13:25:02.793" v="1059" actId="555"/>
          <ac:spMkLst>
            <pc:docMk/>
            <pc:sldMk cId="786249671" sldId="2145706373"/>
            <ac:spMk id="20" creationId="{3F031E49-598B-4B56-A777-940B60BC6FFA}"/>
          </ac:spMkLst>
        </pc:spChg>
        <pc:picChg chg="mod ord">
          <ac:chgData name="LOUSTALOT Nicolas" userId="2e30b965-41d5-40eb-8d7c-c5c9daa82297" providerId="ADAL" clId="{D09B35B2-7C4F-4E4A-B486-D779110AB6D8}" dt="2021-05-18T13:21:48.140" v="1017" actId="167"/>
          <ac:picMkLst>
            <pc:docMk/>
            <pc:sldMk cId="786249671" sldId="2145706373"/>
            <ac:picMk id="5" creationId="{D950A6EC-A64A-43FB-AE43-706CC4BFCAC2}"/>
          </ac:picMkLst>
        </pc:picChg>
        <pc:cxnChg chg="add mod">
          <ac:chgData name="LOUSTALOT Nicolas" userId="2e30b965-41d5-40eb-8d7c-c5c9daa82297" providerId="ADAL" clId="{D09B35B2-7C4F-4E4A-B486-D779110AB6D8}" dt="2021-05-18T13:24:46.870" v="1057" actId="208"/>
          <ac:cxnSpMkLst>
            <pc:docMk/>
            <pc:sldMk cId="786249671" sldId="2145706373"/>
            <ac:cxnSpMk id="22" creationId="{0918DC56-F209-4951-B3D1-0762109D52D4}"/>
          </ac:cxnSpMkLst>
        </pc:cxnChg>
      </pc:sldChg>
      <pc:sldChg chg="addSp delSp modSp">
        <pc:chgData name="LOUSTALOT Nicolas" userId="2e30b965-41d5-40eb-8d7c-c5c9daa82297" providerId="ADAL" clId="{D09B35B2-7C4F-4E4A-B486-D779110AB6D8}" dt="2021-05-18T19:06:33.017" v="1559" actId="20577"/>
        <pc:sldMkLst>
          <pc:docMk/>
          <pc:sldMk cId="1548617319" sldId="2145706374"/>
        </pc:sldMkLst>
        <pc:spChg chg="mod">
          <ac:chgData name="LOUSTALOT Nicolas" userId="2e30b965-41d5-40eb-8d7c-c5c9daa82297" providerId="ADAL" clId="{D09B35B2-7C4F-4E4A-B486-D779110AB6D8}" dt="2021-05-18T19:06:33.017" v="1559" actId="20577"/>
          <ac:spMkLst>
            <pc:docMk/>
            <pc:sldMk cId="1548617319" sldId="2145706374"/>
            <ac:spMk id="6" creationId="{5B23FC2F-A443-4093-8FAE-A45376EA6D9B}"/>
          </ac:spMkLst>
        </pc:spChg>
        <pc:picChg chg="del mod modCrop">
          <ac:chgData name="LOUSTALOT Nicolas" userId="2e30b965-41d5-40eb-8d7c-c5c9daa82297" providerId="ADAL" clId="{D09B35B2-7C4F-4E4A-B486-D779110AB6D8}" dt="2021-05-18T19:05:46.302" v="1551" actId="478"/>
          <ac:picMkLst>
            <pc:docMk/>
            <pc:sldMk cId="1548617319" sldId="2145706374"/>
            <ac:picMk id="5" creationId="{33A5888B-472B-4CF3-975B-0E278B072DA0}"/>
          </ac:picMkLst>
        </pc:picChg>
        <pc:picChg chg="add mod">
          <ac:chgData name="LOUSTALOT Nicolas" userId="2e30b965-41d5-40eb-8d7c-c5c9daa82297" providerId="ADAL" clId="{D09B35B2-7C4F-4E4A-B486-D779110AB6D8}" dt="2021-05-18T19:06:27.245" v="1556" actId="1076"/>
          <ac:picMkLst>
            <pc:docMk/>
            <pc:sldMk cId="1548617319" sldId="2145706374"/>
            <ac:picMk id="7" creationId="{7DD41CA2-D6FF-4143-939A-19A0D1A5FDF5}"/>
          </ac:picMkLst>
        </pc:picChg>
      </pc:sldChg>
      <pc:sldChg chg="del">
        <pc:chgData name="LOUSTALOT Nicolas" userId="2e30b965-41d5-40eb-8d7c-c5c9daa82297" providerId="ADAL" clId="{D09B35B2-7C4F-4E4A-B486-D779110AB6D8}" dt="2021-05-18T19:02:35.032" v="1463" actId="2696"/>
        <pc:sldMkLst>
          <pc:docMk/>
          <pc:sldMk cId="736075954" sldId="2145706375"/>
        </pc:sldMkLst>
      </pc:sldChg>
      <pc:sldChg chg="del ord">
        <pc:chgData name="LOUSTALOT Nicolas" userId="2e30b965-41d5-40eb-8d7c-c5c9daa82297" providerId="ADAL" clId="{D09B35B2-7C4F-4E4A-B486-D779110AB6D8}" dt="2021-05-18T19:45:44.195" v="1703" actId="2696"/>
        <pc:sldMkLst>
          <pc:docMk/>
          <pc:sldMk cId="3567472116" sldId="2145706378"/>
        </pc:sldMkLst>
      </pc:sldChg>
      <pc:sldChg chg="add del">
        <pc:chgData name="LOUSTALOT Nicolas" userId="2e30b965-41d5-40eb-8d7c-c5c9daa82297" providerId="ADAL" clId="{D09B35B2-7C4F-4E4A-B486-D779110AB6D8}" dt="2021-05-18T19:28:44.773" v="1669" actId="2696"/>
        <pc:sldMkLst>
          <pc:docMk/>
          <pc:sldMk cId="3936697232" sldId="2145706379"/>
        </pc:sldMkLst>
      </pc:sldChg>
      <pc:sldChg chg="del ord">
        <pc:chgData name="LOUSTALOT Nicolas" userId="2e30b965-41d5-40eb-8d7c-c5c9daa82297" providerId="ADAL" clId="{D09B35B2-7C4F-4E4A-B486-D779110AB6D8}" dt="2021-05-18T19:45:44.327" v="1704" actId="2696"/>
        <pc:sldMkLst>
          <pc:docMk/>
          <pc:sldMk cId="562700646" sldId="2145706381"/>
        </pc:sldMkLst>
      </pc:sldChg>
      <pc:sldChg chg="del ord">
        <pc:chgData name="LOUSTALOT Nicolas" userId="2e30b965-41d5-40eb-8d7c-c5c9daa82297" providerId="ADAL" clId="{D09B35B2-7C4F-4E4A-B486-D779110AB6D8}" dt="2021-05-18T15:07:15.543" v="1225" actId="2696"/>
        <pc:sldMkLst>
          <pc:docMk/>
          <pc:sldMk cId="1742947168" sldId="2145706382"/>
        </pc:sldMkLst>
      </pc:sldChg>
      <pc:sldChg chg="ord modTransition">
        <pc:chgData name="LOUSTALOT Nicolas" userId="2e30b965-41d5-40eb-8d7c-c5c9daa82297" providerId="ADAL" clId="{D09B35B2-7C4F-4E4A-B486-D779110AB6D8}" dt="2021-05-19T08:46:47.577" v="1923"/>
        <pc:sldMkLst>
          <pc:docMk/>
          <pc:sldMk cId="3120450444" sldId="2145706391"/>
        </pc:sldMkLst>
      </pc:sldChg>
      <pc:sldChg chg="del">
        <pc:chgData name="LOUSTALOT Nicolas" userId="2e30b965-41d5-40eb-8d7c-c5c9daa82297" providerId="ADAL" clId="{D09B35B2-7C4F-4E4A-B486-D779110AB6D8}" dt="2021-05-18T19:19:54.166" v="1635" actId="2696"/>
        <pc:sldMkLst>
          <pc:docMk/>
          <pc:sldMk cId="1796792284" sldId="2145706392"/>
        </pc:sldMkLst>
      </pc:sldChg>
      <pc:sldChg chg="modSp del">
        <pc:chgData name="LOUSTALOT Nicolas" userId="2e30b965-41d5-40eb-8d7c-c5c9daa82297" providerId="ADAL" clId="{D09B35B2-7C4F-4E4A-B486-D779110AB6D8}" dt="2021-05-18T19:24:40.647" v="1637" actId="2696"/>
        <pc:sldMkLst>
          <pc:docMk/>
          <pc:sldMk cId="2297206471" sldId="2145706395"/>
        </pc:sldMkLst>
        <pc:spChg chg="mod">
          <ac:chgData name="LOUSTALOT Nicolas" userId="2e30b965-41d5-40eb-8d7c-c5c9daa82297" providerId="ADAL" clId="{D09B35B2-7C4F-4E4A-B486-D779110AB6D8}" dt="2021-05-18T19:20:01.360" v="1636" actId="1076"/>
          <ac:spMkLst>
            <pc:docMk/>
            <pc:sldMk cId="2297206471" sldId="2145706395"/>
            <ac:spMk id="10" creationId="{3A131C38-ED04-4B6E-9E17-CE415DAD4859}"/>
          </ac:spMkLst>
        </pc:spChg>
      </pc:sldChg>
      <pc:sldChg chg="modSp">
        <pc:chgData name="LOUSTALOT Nicolas" userId="2e30b965-41d5-40eb-8d7c-c5c9daa82297" providerId="ADAL" clId="{D09B35B2-7C4F-4E4A-B486-D779110AB6D8}" dt="2021-05-18T09:32:33.338" v="233" actId="1076"/>
        <pc:sldMkLst>
          <pc:docMk/>
          <pc:sldMk cId="29720071" sldId="2145706398"/>
        </pc:sldMkLst>
        <pc:spChg chg="mod">
          <ac:chgData name="LOUSTALOT Nicolas" userId="2e30b965-41d5-40eb-8d7c-c5c9daa82297" providerId="ADAL" clId="{D09B35B2-7C4F-4E4A-B486-D779110AB6D8}" dt="2021-05-18T09:32:28.613" v="232" actId="14100"/>
          <ac:spMkLst>
            <pc:docMk/>
            <pc:sldMk cId="29720071" sldId="2145706398"/>
            <ac:spMk id="6" creationId="{1263D960-831E-48BE-B97A-EB6672C77990}"/>
          </ac:spMkLst>
        </pc:spChg>
        <pc:picChg chg="mod">
          <ac:chgData name="LOUSTALOT Nicolas" userId="2e30b965-41d5-40eb-8d7c-c5c9daa82297" providerId="ADAL" clId="{D09B35B2-7C4F-4E4A-B486-D779110AB6D8}" dt="2021-05-18T09:32:33.338" v="233" actId="1076"/>
          <ac:picMkLst>
            <pc:docMk/>
            <pc:sldMk cId="29720071" sldId="2145706398"/>
            <ac:picMk id="7" creationId="{B0281E38-0CE1-4EEF-8D1F-5438F7FC1FB2}"/>
          </ac:picMkLst>
        </pc:picChg>
      </pc:sldChg>
      <pc:sldChg chg="delSp modSp ord modTransition">
        <pc:chgData name="LOUSTALOT Nicolas" userId="2e30b965-41d5-40eb-8d7c-c5c9daa82297" providerId="ADAL" clId="{D09B35B2-7C4F-4E4A-B486-D779110AB6D8}" dt="2021-05-19T07:10:28.912" v="1907" actId="1076"/>
        <pc:sldMkLst>
          <pc:docMk/>
          <pc:sldMk cId="3053188921" sldId="2145706398"/>
        </pc:sldMkLst>
        <pc:spChg chg="del">
          <ac:chgData name="LOUSTALOT Nicolas" userId="2e30b965-41d5-40eb-8d7c-c5c9daa82297" providerId="ADAL" clId="{D09B35B2-7C4F-4E4A-B486-D779110AB6D8}" dt="2021-05-18T19:08:32.698" v="1561" actId="478"/>
          <ac:spMkLst>
            <pc:docMk/>
            <pc:sldMk cId="3053188921" sldId="2145706398"/>
            <ac:spMk id="5" creationId="{CC75CDDE-630C-4CCB-82B5-9443CFCDC8A4}"/>
          </ac:spMkLst>
        </pc:spChg>
        <pc:spChg chg="mod">
          <ac:chgData name="LOUSTALOT Nicolas" userId="2e30b965-41d5-40eb-8d7c-c5c9daa82297" providerId="ADAL" clId="{D09B35B2-7C4F-4E4A-B486-D779110AB6D8}" dt="2021-05-19T07:10:28.912" v="1907" actId="1076"/>
          <ac:spMkLst>
            <pc:docMk/>
            <pc:sldMk cId="3053188921" sldId="2145706398"/>
            <ac:spMk id="6" creationId="{1263D960-831E-48BE-B97A-EB6672C77990}"/>
          </ac:spMkLst>
        </pc:spChg>
        <pc:picChg chg="mod">
          <ac:chgData name="LOUSTALOT Nicolas" userId="2e30b965-41d5-40eb-8d7c-c5c9daa82297" providerId="ADAL" clId="{D09B35B2-7C4F-4E4A-B486-D779110AB6D8}" dt="2021-05-19T07:10:28.912" v="1907" actId="1076"/>
          <ac:picMkLst>
            <pc:docMk/>
            <pc:sldMk cId="3053188921" sldId="2145706398"/>
            <ac:picMk id="7" creationId="{B0281E38-0CE1-4EEF-8D1F-5438F7FC1FB2}"/>
          </ac:picMkLst>
        </pc:picChg>
        <pc:picChg chg="mod">
          <ac:chgData name="LOUSTALOT Nicolas" userId="2e30b965-41d5-40eb-8d7c-c5c9daa82297" providerId="ADAL" clId="{D09B35B2-7C4F-4E4A-B486-D779110AB6D8}" dt="2021-05-19T07:10:28.912" v="1907" actId="1076"/>
          <ac:picMkLst>
            <pc:docMk/>
            <pc:sldMk cId="3053188921" sldId="2145706398"/>
            <ac:picMk id="8" creationId="{CD646D44-18A3-4918-8AAD-6529FDFB5EF9}"/>
          </ac:picMkLst>
        </pc:picChg>
        <pc:picChg chg="mod">
          <ac:chgData name="LOUSTALOT Nicolas" userId="2e30b965-41d5-40eb-8d7c-c5c9daa82297" providerId="ADAL" clId="{D09B35B2-7C4F-4E4A-B486-D779110AB6D8}" dt="2021-05-19T07:10:28.912" v="1907" actId="1076"/>
          <ac:picMkLst>
            <pc:docMk/>
            <pc:sldMk cId="3053188921" sldId="2145706398"/>
            <ac:picMk id="9" creationId="{106B0BA1-35C2-474A-BAE9-896841F57FD9}"/>
          </ac:picMkLst>
        </pc:picChg>
      </pc:sldChg>
      <pc:sldChg chg="modTransition">
        <pc:chgData name="LOUSTALOT Nicolas" userId="2e30b965-41d5-40eb-8d7c-c5c9daa82297" providerId="ADAL" clId="{D09B35B2-7C4F-4E4A-B486-D779110AB6D8}" dt="2021-05-18T09:31:44.987" v="231"/>
        <pc:sldMkLst>
          <pc:docMk/>
          <pc:sldMk cId="616023663" sldId="2145706399"/>
        </pc:sldMkLst>
      </pc:sldChg>
      <pc:sldChg chg="addSp delSp modSp ord">
        <pc:chgData name="LOUSTALOT Nicolas" userId="2e30b965-41d5-40eb-8d7c-c5c9daa82297" providerId="ADAL" clId="{D09B35B2-7C4F-4E4A-B486-D779110AB6D8}" dt="2021-05-19T07:10:35.245" v="1908" actId="478"/>
        <pc:sldMkLst>
          <pc:docMk/>
          <pc:sldMk cId="4031530059" sldId="2145706399"/>
        </pc:sldMkLst>
        <pc:spChg chg="del">
          <ac:chgData name="LOUSTALOT Nicolas" userId="2e30b965-41d5-40eb-8d7c-c5c9daa82297" providerId="ADAL" clId="{D09B35B2-7C4F-4E4A-B486-D779110AB6D8}" dt="2021-05-18T19:08:52.706" v="1565" actId="478"/>
          <ac:spMkLst>
            <pc:docMk/>
            <pc:sldMk cId="4031530059" sldId="2145706399"/>
            <ac:spMk id="5" creationId="{D330F7B9-D60F-4909-9EA2-CC05F74EA366}"/>
          </ac:spMkLst>
        </pc:spChg>
        <pc:spChg chg="add del mod">
          <ac:chgData name="LOUSTALOT Nicolas" userId="2e30b965-41d5-40eb-8d7c-c5c9daa82297" providerId="ADAL" clId="{D09B35B2-7C4F-4E4A-B486-D779110AB6D8}" dt="2021-05-19T07:10:35.245" v="1908" actId="478"/>
          <ac:spMkLst>
            <pc:docMk/>
            <pc:sldMk cId="4031530059" sldId="2145706399"/>
            <ac:spMk id="6" creationId="{10844B18-FE07-4CC8-9DE0-5884D01BC972}"/>
          </ac:spMkLst>
        </pc:spChg>
      </pc:sldChg>
      <pc:sldChg chg="addSp delSp">
        <pc:chgData name="LOUSTALOT Nicolas" userId="2e30b965-41d5-40eb-8d7c-c5c9daa82297" providerId="ADAL" clId="{D09B35B2-7C4F-4E4A-B486-D779110AB6D8}" dt="2021-05-19T07:07:27.781" v="1906" actId="478"/>
        <pc:sldMkLst>
          <pc:docMk/>
          <pc:sldMk cId="1074581419" sldId="2145706400"/>
        </pc:sldMkLst>
        <pc:spChg chg="add del">
          <ac:chgData name="LOUSTALOT Nicolas" userId="2e30b965-41d5-40eb-8d7c-c5c9daa82297" providerId="ADAL" clId="{D09B35B2-7C4F-4E4A-B486-D779110AB6D8}" dt="2021-05-19T07:07:27.781" v="1906" actId="478"/>
          <ac:spMkLst>
            <pc:docMk/>
            <pc:sldMk cId="1074581419" sldId="2145706400"/>
            <ac:spMk id="44" creationId="{3A56157F-06DF-4476-A236-C12D3B17CC62}"/>
          </ac:spMkLst>
        </pc:spChg>
      </pc:sldChg>
      <pc:sldChg chg="addSp">
        <pc:chgData name="LOUSTALOT Nicolas" userId="2e30b965-41d5-40eb-8d7c-c5c9daa82297" providerId="ADAL" clId="{D09B35B2-7C4F-4E4A-B486-D779110AB6D8}" dt="2021-05-18T19:29:06.676" v="1685"/>
        <pc:sldMkLst>
          <pc:docMk/>
          <pc:sldMk cId="4238939555" sldId="2145706401"/>
        </pc:sldMkLst>
        <pc:spChg chg="add">
          <ac:chgData name="LOUSTALOT Nicolas" userId="2e30b965-41d5-40eb-8d7c-c5c9daa82297" providerId="ADAL" clId="{D09B35B2-7C4F-4E4A-B486-D779110AB6D8}" dt="2021-05-18T19:29:06.676" v="1685"/>
          <ac:spMkLst>
            <pc:docMk/>
            <pc:sldMk cId="4238939555" sldId="2145706401"/>
            <ac:spMk id="6" creationId="{086E34A9-CE3A-45C8-8B98-BC50BB82C504}"/>
          </ac:spMkLst>
        </pc:spChg>
      </pc:sldChg>
      <pc:sldChg chg="del">
        <pc:chgData name="LOUSTALOT Nicolas" userId="2e30b965-41d5-40eb-8d7c-c5c9daa82297" providerId="ADAL" clId="{D09B35B2-7C4F-4E4A-B486-D779110AB6D8}" dt="2021-05-18T13:00:26.415" v="782" actId="2696"/>
        <pc:sldMkLst>
          <pc:docMk/>
          <pc:sldMk cId="2051139750" sldId="2145706402"/>
        </pc:sldMkLst>
      </pc:sldChg>
      <pc:sldChg chg="del">
        <pc:chgData name="LOUSTALOT Nicolas" userId="2e30b965-41d5-40eb-8d7c-c5c9daa82297" providerId="ADAL" clId="{D09B35B2-7C4F-4E4A-B486-D779110AB6D8}" dt="2021-05-18T13:00:43.177" v="785" actId="2696"/>
        <pc:sldMkLst>
          <pc:docMk/>
          <pc:sldMk cId="2349866190" sldId="2145706404"/>
        </pc:sldMkLst>
      </pc:sldChg>
      <pc:sldChg chg="del">
        <pc:chgData name="LOUSTALOT Nicolas" userId="2e30b965-41d5-40eb-8d7c-c5c9daa82297" providerId="ADAL" clId="{D09B35B2-7C4F-4E4A-B486-D779110AB6D8}" dt="2021-05-18T13:01:40.069" v="793" actId="2696"/>
        <pc:sldMkLst>
          <pc:docMk/>
          <pc:sldMk cId="1951767054" sldId="2145706405"/>
        </pc:sldMkLst>
      </pc:sldChg>
      <pc:sldChg chg="modSp del">
        <pc:chgData name="LOUSTALOT Nicolas" userId="2e30b965-41d5-40eb-8d7c-c5c9daa82297" providerId="ADAL" clId="{D09B35B2-7C4F-4E4A-B486-D779110AB6D8}" dt="2021-05-18T13:02:27.316" v="796" actId="2696"/>
        <pc:sldMkLst>
          <pc:docMk/>
          <pc:sldMk cId="660130382" sldId="2145706406"/>
        </pc:sldMkLst>
        <pc:spChg chg="mod">
          <ac:chgData name="LOUSTALOT Nicolas" userId="2e30b965-41d5-40eb-8d7c-c5c9daa82297" providerId="ADAL" clId="{D09B35B2-7C4F-4E4A-B486-D779110AB6D8}" dt="2021-05-18T09:43:06.228" v="278" actId="20577"/>
          <ac:spMkLst>
            <pc:docMk/>
            <pc:sldMk cId="660130382" sldId="2145706406"/>
            <ac:spMk id="9" creationId="{5A6475E8-29A2-488C-9358-8F6A3C3EACFA}"/>
          </ac:spMkLst>
        </pc:spChg>
      </pc:sldChg>
      <pc:sldChg chg="del">
        <pc:chgData name="LOUSTALOT Nicolas" userId="2e30b965-41d5-40eb-8d7c-c5c9daa82297" providerId="ADAL" clId="{D09B35B2-7C4F-4E4A-B486-D779110AB6D8}" dt="2021-05-18T13:04:05.242" v="799" actId="2696"/>
        <pc:sldMkLst>
          <pc:docMk/>
          <pc:sldMk cId="792153586" sldId="2145706407"/>
        </pc:sldMkLst>
      </pc:sldChg>
      <pc:sldChg chg="delSp modSp ord">
        <pc:chgData name="LOUSTALOT Nicolas" userId="2e30b965-41d5-40eb-8d7c-c5c9daa82297" providerId="ADAL" clId="{D09B35B2-7C4F-4E4A-B486-D779110AB6D8}" dt="2021-05-18T15:26:36.015" v="1240"/>
        <pc:sldMkLst>
          <pc:docMk/>
          <pc:sldMk cId="3599205973" sldId="2145706409"/>
        </pc:sldMkLst>
        <pc:spChg chg="mod">
          <ac:chgData name="LOUSTALOT Nicolas" userId="2e30b965-41d5-40eb-8d7c-c5c9daa82297" providerId="ADAL" clId="{D09B35B2-7C4F-4E4A-B486-D779110AB6D8}" dt="2021-05-18T09:01:17.722" v="41" actId="1076"/>
          <ac:spMkLst>
            <pc:docMk/>
            <pc:sldMk cId="3599205973" sldId="2145706409"/>
            <ac:spMk id="8" creationId="{D891EA4F-264B-4CCD-9153-883F295FB84F}"/>
          </ac:spMkLst>
        </pc:spChg>
        <pc:spChg chg="mod">
          <ac:chgData name="LOUSTALOT Nicolas" userId="2e30b965-41d5-40eb-8d7c-c5c9daa82297" providerId="ADAL" clId="{D09B35B2-7C4F-4E4A-B486-D779110AB6D8}" dt="2021-05-18T10:15:45.853" v="559" actId="1076"/>
          <ac:spMkLst>
            <pc:docMk/>
            <pc:sldMk cId="3599205973" sldId="2145706409"/>
            <ac:spMk id="9" creationId="{82DC9099-0405-4639-A076-7576F31A7DD0}"/>
          </ac:spMkLst>
        </pc:spChg>
        <pc:spChg chg="mod">
          <ac:chgData name="LOUSTALOT Nicolas" userId="2e30b965-41d5-40eb-8d7c-c5c9daa82297" providerId="ADAL" clId="{D09B35B2-7C4F-4E4A-B486-D779110AB6D8}" dt="2021-05-18T10:15:45.853" v="559" actId="1076"/>
          <ac:spMkLst>
            <pc:docMk/>
            <pc:sldMk cId="3599205973" sldId="2145706409"/>
            <ac:spMk id="10" creationId="{83286CC3-8357-43D3-AF56-5F0FEE12F497}"/>
          </ac:spMkLst>
        </pc:spChg>
        <pc:spChg chg="mod">
          <ac:chgData name="LOUSTALOT Nicolas" userId="2e30b965-41d5-40eb-8d7c-c5c9daa82297" providerId="ADAL" clId="{D09B35B2-7C4F-4E4A-B486-D779110AB6D8}" dt="2021-05-18T09:01:23.504" v="42" actId="1076"/>
          <ac:spMkLst>
            <pc:docMk/>
            <pc:sldMk cId="3599205973" sldId="2145706409"/>
            <ac:spMk id="13" creationId="{39BFD4C3-FCF4-4A18-BB42-E6D43FB58253}"/>
          </ac:spMkLst>
        </pc:spChg>
        <pc:spChg chg="mod">
          <ac:chgData name="LOUSTALOT Nicolas" userId="2e30b965-41d5-40eb-8d7c-c5c9daa82297" providerId="ADAL" clId="{D09B35B2-7C4F-4E4A-B486-D779110AB6D8}" dt="2021-05-18T09:01:23.504" v="42" actId="1076"/>
          <ac:spMkLst>
            <pc:docMk/>
            <pc:sldMk cId="3599205973" sldId="2145706409"/>
            <ac:spMk id="14" creationId="{3A68E935-81F6-4877-AD68-49DB07C8D245}"/>
          </ac:spMkLst>
        </pc:spChg>
        <pc:spChg chg="mod">
          <ac:chgData name="LOUSTALOT Nicolas" userId="2e30b965-41d5-40eb-8d7c-c5c9daa82297" providerId="ADAL" clId="{D09B35B2-7C4F-4E4A-B486-D779110AB6D8}" dt="2021-05-18T10:14:50.789" v="556" actId="1076"/>
          <ac:spMkLst>
            <pc:docMk/>
            <pc:sldMk cId="3599205973" sldId="2145706409"/>
            <ac:spMk id="16" creationId="{27C6C881-73CF-410B-A6B9-718BA44DBDD6}"/>
          </ac:spMkLst>
        </pc:spChg>
        <pc:spChg chg="mod">
          <ac:chgData name="LOUSTALOT Nicolas" userId="2e30b965-41d5-40eb-8d7c-c5c9daa82297" providerId="ADAL" clId="{D09B35B2-7C4F-4E4A-B486-D779110AB6D8}" dt="2021-05-18T10:14:50.789" v="556" actId="1076"/>
          <ac:spMkLst>
            <pc:docMk/>
            <pc:sldMk cId="3599205973" sldId="2145706409"/>
            <ac:spMk id="17" creationId="{9C297B70-53EE-4AA8-9EA0-EED45E06F74C}"/>
          </ac:spMkLst>
        </pc:spChg>
        <pc:spChg chg="mod">
          <ac:chgData name="LOUSTALOT Nicolas" userId="2e30b965-41d5-40eb-8d7c-c5c9daa82297" providerId="ADAL" clId="{D09B35B2-7C4F-4E4A-B486-D779110AB6D8}" dt="2021-05-18T10:14:50.789" v="556" actId="1076"/>
          <ac:spMkLst>
            <pc:docMk/>
            <pc:sldMk cId="3599205973" sldId="2145706409"/>
            <ac:spMk id="19" creationId="{5F242255-FB42-4F2D-AA2F-340160972334}"/>
          </ac:spMkLst>
        </pc:spChg>
        <pc:spChg chg="mod">
          <ac:chgData name="LOUSTALOT Nicolas" userId="2e30b965-41d5-40eb-8d7c-c5c9daa82297" providerId="ADAL" clId="{D09B35B2-7C4F-4E4A-B486-D779110AB6D8}" dt="2021-05-18T10:14:50.789" v="556" actId="1076"/>
          <ac:spMkLst>
            <pc:docMk/>
            <pc:sldMk cId="3599205973" sldId="2145706409"/>
            <ac:spMk id="20" creationId="{C02579B7-2E5B-42FE-8C81-DF21F7F7B87D}"/>
          </ac:spMkLst>
        </pc:spChg>
        <pc:spChg chg="mod">
          <ac:chgData name="LOUSTALOT Nicolas" userId="2e30b965-41d5-40eb-8d7c-c5c9daa82297" providerId="ADAL" clId="{D09B35B2-7C4F-4E4A-B486-D779110AB6D8}" dt="2021-05-18T10:14:27.676" v="554" actId="1076"/>
          <ac:spMkLst>
            <pc:docMk/>
            <pc:sldMk cId="3599205973" sldId="2145706409"/>
            <ac:spMk id="27" creationId="{A3919B21-99ED-4ED3-A5C1-3070099C0283}"/>
          </ac:spMkLst>
        </pc:spChg>
        <pc:spChg chg="mod">
          <ac:chgData name="LOUSTALOT Nicolas" userId="2e30b965-41d5-40eb-8d7c-c5c9daa82297" providerId="ADAL" clId="{D09B35B2-7C4F-4E4A-B486-D779110AB6D8}" dt="2021-05-18T10:14:27.676" v="554" actId="1076"/>
          <ac:spMkLst>
            <pc:docMk/>
            <pc:sldMk cId="3599205973" sldId="2145706409"/>
            <ac:spMk id="28" creationId="{AD3E7313-BC7C-4009-B855-7C9FBF008821}"/>
          </ac:spMkLst>
        </pc:spChg>
        <pc:spChg chg="mod">
          <ac:chgData name="LOUSTALOT Nicolas" userId="2e30b965-41d5-40eb-8d7c-c5c9daa82297" providerId="ADAL" clId="{D09B35B2-7C4F-4E4A-B486-D779110AB6D8}" dt="2021-05-18T10:14:14.567" v="552" actId="1076"/>
          <ac:spMkLst>
            <pc:docMk/>
            <pc:sldMk cId="3599205973" sldId="2145706409"/>
            <ac:spMk id="30" creationId="{B661E13F-6325-4FE4-8DCA-9F44AE077A2C}"/>
          </ac:spMkLst>
        </pc:spChg>
        <pc:spChg chg="mod">
          <ac:chgData name="LOUSTALOT Nicolas" userId="2e30b965-41d5-40eb-8d7c-c5c9daa82297" providerId="ADAL" clId="{D09B35B2-7C4F-4E4A-B486-D779110AB6D8}" dt="2021-05-18T10:14:14.567" v="552" actId="1076"/>
          <ac:spMkLst>
            <pc:docMk/>
            <pc:sldMk cId="3599205973" sldId="2145706409"/>
            <ac:spMk id="31" creationId="{D8FB75EE-F299-4D8B-B468-10A8F683A4EF}"/>
          </ac:spMkLst>
        </pc:spChg>
        <pc:spChg chg="del">
          <ac:chgData name="LOUSTALOT Nicolas" userId="2e30b965-41d5-40eb-8d7c-c5c9daa82297" providerId="ADAL" clId="{D09B35B2-7C4F-4E4A-B486-D779110AB6D8}" dt="2021-05-18T09:00:19.871" v="9" actId="478"/>
          <ac:spMkLst>
            <pc:docMk/>
            <pc:sldMk cId="3599205973" sldId="2145706409"/>
            <ac:spMk id="32" creationId="{47626795-7462-4964-A84F-E89C36F9D083}"/>
          </ac:spMkLst>
        </pc:spChg>
        <pc:spChg chg="del mod">
          <ac:chgData name="LOUSTALOT Nicolas" userId="2e30b965-41d5-40eb-8d7c-c5c9daa82297" providerId="ADAL" clId="{D09B35B2-7C4F-4E4A-B486-D779110AB6D8}" dt="2021-05-18T09:00:28.440" v="11" actId="478"/>
          <ac:spMkLst>
            <pc:docMk/>
            <pc:sldMk cId="3599205973" sldId="2145706409"/>
            <ac:spMk id="35" creationId="{7B433DAB-0B3B-4010-AB8E-CB863B47DBF3}"/>
          </ac:spMkLst>
        </pc:spChg>
        <pc:spChg chg="del mod">
          <ac:chgData name="LOUSTALOT Nicolas" userId="2e30b965-41d5-40eb-8d7c-c5c9daa82297" providerId="ADAL" clId="{D09B35B2-7C4F-4E4A-B486-D779110AB6D8}" dt="2021-05-18T09:00:28.440" v="11" actId="478"/>
          <ac:spMkLst>
            <pc:docMk/>
            <pc:sldMk cId="3599205973" sldId="2145706409"/>
            <ac:spMk id="36" creationId="{6735D86B-FBDA-4AC9-859A-DF189FC771B9}"/>
          </ac:spMkLst>
        </pc:spChg>
        <pc:spChg chg="mod">
          <ac:chgData name="LOUSTALOT Nicolas" userId="2e30b965-41d5-40eb-8d7c-c5c9daa82297" providerId="ADAL" clId="{D09B35B2-7C4F-4E4A-B486-D779110AB6D8}" dt="2021-05-18T10:14:14.567" v="552" actId="1076"/>
          <ac:spMkLst>
            <pc:docMk/>
            <pc:sldMk cId="3599205973" sldId="2145706409"/>
            <ac:spMk id="45" creationId="{78E688BB-B55E-423D-AD9D-23EE9727D791}"/>
          </ac:spMkLst>
        </pc:spChg>
        <pc:spChg chg="mod">
          <ac:chgData name="LOUSTALOT Nicolas" userId="2e30b965-41d5-40eb-8d7c-c5c9daa82297" providerId="ADAL" clId="{D09B35B2-7C4F-4E4A-B486-D779110AB6D8}" dt="2021-05-18T10:14:14.567" v="552" actId="1076"/>
          <ac:spMkLst>
            <pc:docMk/>
            <pc:sldMk cId="3599205973" sldId="2145706409"/>
            <ac:spMk id="46" creationId="{2B265FE4-1512-43E6-8B59-B13E383A16F3}"/>
          </ac:spMkLst>
        </pc:spChg>
        <pc:spChg chg="del">
          <ac:chgData name="LOUSTALOT Nicolas" userId="2e30b965-41d5-40eb-8d7c-c5c9daa82297" providerId="ADAL" clId="{D09B35B2-7C4F-4E4A-B486-D779110AB6D8}" dt="2021-05-18T09:00:31.080" v="12" actId="478"/>
          <ac:spMkLst>
            <pc:docMk/>
            <pc:sldMk cId="3599205973" sldId="2145706409"/>
            <ac:spMk id="48" creationId="{28CE8A78-E9CC-470F-BFCF-149DBEE88504}"/>
          </ac:spMkLst>
        </pc:spChg>
        <pc:picChg chg="mod">
          <ac:chgData name="LOUSTALOT Nicolas" userId="2e30b965-41d5-40eb-8d7c-c5c9daa82297" providerId="ADAL" clId="{D09B35B2-7C4F-4E4A-B486-D779110AB6D8}" dt="2021-05-18T10:14:14.567" v="552" actId="1076"/>
          <ac:picMkLst>
            <pc:docMk/>
            <pc:sldMk cId="3599205973" sldId="2145706409"/>
            <ac:picMk id="11" creationId="{B2C15A51-8FCC-4429-BB3D-83B996DD6B4C}"/>
          </ac:picMkLst>
        </pc:picChg>
        <pc:picChg chg="mod">
          <ac:chgData name="LOUSTALOT Nicolas" userId="2e30b965-41d5-40eb-8d7c-c5c9daa82297" providerId="ADAL" clId="{D09B35B2-7C4F-4E4A-B486-D779110AB6D8}" dt="2021-05-18T10:14:50.789" v="556" actId="1076"/>
          <ac:picMkLst>
            <pc:docMk/>
            <pc:sldMk cId="3599205973" sldId="2145706409"/>
            <ac:picMk id="22" creationId="{921CD73E-9676-43FE-B1A6-A215A670F536}"/>
          </ac:picMkLst>
        </pc:picChg>
        <pc:picChg chg="mod">
          <ac:chgData name="LOUSTALOT Nicolas" userId="2e30b965-41d5-40eb-8d7c-c5c9daa82297" providerId="ADAL" clId="{D09B35B2-7C4F-4E4A-B486-D779110AB6D8}" dt="2021-05-18T09:01:23.504" v="42" actId="1076"/>
          <ac:picMkLst>
            <pc:docMk/>
            <pc:sldMk cId="3599205973" sldId="2145706409"/>
            <ac:picMk id="23" creationId="{5363370F-894B-4A98-8B8B-7D57DAAD303B}"/>
          </ac:picMkLst>
        </pc:picChg>
        <pc:picChg chg="mod">
          <ac:chgData name="LOUSTALOT Nicolas" userId="2e30b965-41d5-40eb-8d7c-c5c9daa82297" providerId="ADAL" clId="{D09B35B2-7C4F-4E4A-B486-D779110AB6D8}" dt="2021-05-18T10:15:37.522" v="558" actId="1076"/>
          <ac:picMkLst>
            <pc:docMk/>
            <pc:sldMk cId="3599205973" sldId="2145706409"/>
            <ac:picMk id="24" creationId="{D72E5CA2-30A4-4DD4-847B-3D60D97D7EB0}"/>
          </ac:picMkLst>
        </pc:picChg>
        <pc:picChg chg="mod">
          <ac:chgData name="LOUSTALOT Nicolas" userId="2e30b965-41d5-40eb-8d7c-c5c9daa82297" providerId="ADAL" clId="{D09B35B2-7C4F-4E4A-B486-D779110AB6D8}" dt="2021-05-18T10:14:50.789" v="556" actId="1076"/>
          <ac:picMkLst>
            <pc:docMk/>
            <pc:sldMk cId="3599205973" sldId="2145706409"/>
            <ac:picMk id="25" creationId="{FA7DB15A-B955-4D29-992A-D4C29965FEF3}"/>
          </ac:picMkLst>
        </pc:picChg>
        <pc:picChg chg="mod">
          <ac:chgData name="LOUSTALOT Nicolas" userId="2e30b965-41d5-40eb-8d7c-c5c9daa82297" providerId="ADAL" clId="{D09B35B2-7C4F-4E4A-B486-D779110AB6D8}" dt="2021-05-18T10:14:30.935" v="555" actId="1076"/>
          <ac:picMkLst>
            <pc:docMk/>
            <pc:sldMk cId="3599205973" sldId="2145706409"/>
            <ac:picMk id="26" creationId="{AF99F4E0-C970-469D-A60E-8E7AC50F55B5}"/>
          </ac:picMkLst>
        </pc:picChg>
        <pc:picChg chg="del mod">
          <ac:chgData name="LOUSTALOT Nicolas" userId="2e30b965-41d5-40eb-8d7c-c5c9daa82297" providerId="ADAL" clId="{D09B35B2-7C4F-4E4A-B486-D779110AB6D8}" dt="2021-05-18T09:00:28.440" v="11" actId="478"/>
          <ac:picMkLst>
            <pc:docMk/>
            <pc:sldMk cId="3599205973" sldId="2145706409"/>
            <ac:picMk id="37" creationId="{D1E151E2-5FDB-42A2-8F02-3718320C127D}"/>
          </ac:picMkLst>
        </pc:picChg>
        <pc:picChg chg="mod">
          <ac:chgData name="LOUSTALOT Nicolas" userId="2e30b965-41d5-40eb-8d7c-c5c9daa82297" providerId="ADAL" clId="{D09B35B2-7C4F-4E4A-B486-D779110AB6D8}" dt="2021-05-18T10:14:14.567" v="552" actId="1076"/>
          <ac:picMkLst>
            <pc:docMk/>
            <pc:sldMk cId="3599205973" sldId="2145706409"/>
            <ac:picMk id="47" creationId="{6F99C772-DFA6-4C26-A4AE-3E19AD04DFBF}"/>
          </ac:picMkLst>
        </pc:picChg>
      </pc:sldChg>
      <pc:sldChg chg="modSp">
        <pc:chgData name="LOUSTALOT Nicolas" userId="2e30b965-41d5-40eb-8d7c-c5c9daa82297" providerId="ADAL" clId="{D09B35B2-7C4F-4E4A-B486-D779110AB6D8}" dt="2021-05-18T19:29:20.438" v="1690" actId="1035"/>
        <pc:sldMkLst>
          <pc:docMk/>
          <pc:sldMk cId="132092660" sldId="2145706410"/>
        </pc:sldMkLst>
        <pc:spChg chg="mod">
          <ac:chgData name="LOUSTALOT Nicolas" userId="2e30b965-41d5-40eb-8d7c-c5c9daa82297" providerId="ADAL" clId="{D09B35B2-7C4F-4E4A-B486-D779110AB6D8}" dt="2021-05-18T19:29:20.438" v="1690" actId="1035"/>
          <ac:spMkLst>
            <pc:docMk/>
            <pc:sldMk cId="132092660" sldId="2145706410"/>
            <ac:spMk id="8" creationId="{124AF550-724F-45EF-AD23-124AA7EEE7D1}"/>
          </ac:spMkLst>
        </pc:spChg>
        <pc:spChg chg="mod">
          <ac:chgData name="LOUSTALOT Nicolas" userId="2e30b965-41d5-40eb-8d7c-c5c9daa82297" providerId="ADAL" clId="{D09B35B2-7C4F-4E4A-B486-D779110AB6D8}" dt="2021-05-18T19:29:20.438" v="1690" actId="1035"/>
          <ac:spMkLst>
            <pc:docMk/>
            <pc:sldMk cId="132092660" sldId="2145706410"/>
            <ac:spMk id="11" creationId="{85050A11-A086-444D-A700-B9FBDB8FACFB}"/>
          </ac:spMkLst>
        </pc:spChg>
        <pc:spChg chg="mod">
          <ac:chgData name="LOUSTALOT Nicolas" userId="2e30b965-41d5-40eb-8d7c-c5c9daa82297" providerId="ADAL" clId="{D09B35B2-7C4F-4E4A-B486-D779110AB6D8}" dt="2021-05-18T19:29:20.438" v="1690" actId="1035"/>
          <ac:spMkLst>
            <pc:docMk/>
            <pc:sldMk cId="132092660" sldId="2145706410"/>
            <ac:spMk id="13" creationId="{A766A0FF-0290-410C-8652-625657119A12}"/>
          </ac:spMkLst>
        </pc:spChg>
        <pc:spChg chg="mod">
          <ac:chgData name="LOUSTALOT Nicolas" userId="2e30b965-41d5-40eb-8d7c-c5c9daa82297" providerId="ADAL" clId="{D09B35B2-7C4F-4E4A-B486-D779110AB6D8}" dt="2021-05-18T19:29:20.438" v="1690" actId="1035"/>
          <ac:spMkLst>
            <pc:docMk/>
            <pc:sldMk cId="132092660" sldId="2145706410"/>
            <ac:spMk id="14" creationId="{7AEEF0C2-8F6A-4823-8C73-504ECDD26FEF}"/>
          </ac:spMkLst>
        </pc:spChg>
        <pc:spChg chg="mod">
          <ac:chgData name="LOUSTALOT Nicolas" userId="2e30b965-41d5-40eb-8d7c-c5c9daa82297" providerId="ADAL" clId="{D09B35B2-7C4F-4E4A-B486-D779110AB6D8}" dt="2021-05-18T19:29:20.438" v="1690" actId="1035"/>
          <ac:spMkLst>
            <pc:docMk/>
            <pc:sldMk cId="132092660" sldId="2145706410"/>
            <ac:spMk id="15" creationId="{E9C77209-5639-4E7F-B8BC-EA66E9D373C9}"/>
          </ac:spMkLst>
        </pc:spChg>
        <pc:spChg chg="mod">
          <ac:chgData name="LOUSTALOT Nicolas" userId="2e30b965-41d5-40eb-8d7c-c5c9daa82297" providerId="ADAL" clId="{D09B35B2-7C4F-4E4A-B486-D779110AB6D8}" dt="2021-05-18T19:29:20.438" v="1690" actId="1035"/>
          <ac:spMkLst>
            <pc:docMk/>
            <pc:sldMk cId="132092660" sldId="2145706410"/>
            <ac:spMk id="16" creationId="{864E3CB3-7A34-46A4-8281-76AA9B1B04A6}"/>
          </ac:spMkLst>
        </pc:spChg>
        <pc:spChg chg="mod">
          <ac:chgData name="LOUSTALOT Nicolas" userId="2e30b965-41d5-40eb-8d7c-c5c9daa82297" providerId="ADAL" clId="{D09B35B2-7C4F-4E4A-B486-D779110AB6D8}" dt="2021-05-18T19:29:20.438" v="1690" actId="1035"/>
          <ac:spMkLst>
            <pc:docMk/>
            <pc:sldMk cId="132092660" sldId="2145706410"/>
            <ac:spMk id="17" creationId="{969E6B68-AA1B-4449-9AFC-702EFB4C0CB5}"/>
          </ac:spMkLst>
        </pc:spChg>
        <pc:grpChg chg="mod">
          <ac:chgData name="LOUSTALOT Nicolas" userId="2e30b965-41d5-40eb-8d7c-c5c9daa82297" providerId="ADAL" clId="{D09B35B2-7C4F-4E4A-B486-D779110AB6D8}" dt="2021-05-18T19:29:20.438" v="1690" actId="1035"/>
          <ac:grpSpMkLst>
            <pc:docMk/>
            <pc:sldMk cId="132092660" sldId="2145706410"/>
            <ac:grpSpMk id="7" creationId="{E3B04012-F268-4D41-A2DD-2923C9568140}"/>
          </ac:grpSpMkLst>
        </pc:grpChg>
      </pc:sldChg>
      <pc:sldChg chg="del">
        <pc:chgData name="LOUSTALOT Nicolas" userId="2e30b965-41d5-40eb-8d7c-c5c9daa82297" providerId="ADAL" clId="{D09B35B2-7C4F-4E4A-B486-D779110AB6D8}" dt="2021-05-18T19:02:22.691" v="1461" actId="2696"/>
        <pc:sldMkLst>
          <pc:docMk/>
          <pc:sldMk cId="1382079210" sldId="2145706412"/>
        </pc:sldMkLst>
      </pc:sldChg>
      <pc:sldChg chg="add del">
        <pc:chgData name="LOUSTALOT Nicolas" userId="2e30b965-41d5-40eb-8d7c-c5c9daa82297" providerId="ADAL" clId="{D09B35B2-7C4F-4E4A-B486-D779110AB6D8}" dt="2021-05-18T19:28:35.943" v="1644" actId="2696"/>
        <pc:sldMkLst>
          <pc:docMk/>
          <pc:sldMk cId="1103349381" sldId="2145706413"/>
        </pc:sldMkLst>
      </pc:sldChg>
      <pc:sldChg chg="modSp">
        <pc:chgData name="LOUSTALOT Nicolas" userId="2e30b965-41d5-40eb-8d7c-c5c9daa82297" providerId="ADAL" clId="{D09B35B2-7C4F-4E4A-B486-D779110AB6D8}" dt="2021-05-18T19:17:33.715" v="1631" actId="14100"/>
        <pc:sldMkLst>
          <pc:docMk/>
          <pc:sldMk cId="3119539545" sldId="2145706414"/>
        </pc:sldMkLst>
        <pc:spChg chg="mod">
          <ac:chgData name="LOUSTALOT Nicolas" userId="2e30b965-41d5-40eb-8d7c-c5c9daa82297" providerId="ADAL" clId="{D09B35B2-7C4F-4E4A-B486-D779110AB6D8}" dt="2021-05-18T10:03:11.329" v="510" actId="20577"/>
          <ac:spMkLst>
            <pc:docMk/>
            <pc:sldMk cId="3119539545" sldId="2145706414"/>
            <ac:spMk id="3" creationId="{C8A69FF5-BC67-4D45-B4B1-487E2724BAEF}"/>
          </ac:spMkLst>
        </pc:spChg>
        <pc:spChg chg="mod">
          <ac:chgData name="LOUSTALOT Nicolas" userId="2e30b965-41d5-40eb-8d7c-c5c9daa82297" providerId="ADAL" clId="{D09B35B2-7C4F-4E4A-B486-D779110AB6D8}" dt="2021-05-18T10:01:41.478" v="501" actId="20577"/>
          <ac:spMkLst>
            <pc:docMk/>
            <pc:sldMk cId="3119539545" sldId="2145706414"/>
            <ac:spMk id="11" creationId="{571B49DD-421C-48D9-99B4-D7C675772F88}"/>
          </ac:spMkLst>
        </pc:spChg>
        <pc:spChg chg="mod">
          <ac:chgData name="LOUSTALOT Nicolas" userId="2e30b965-41d5-40eb-8d7c-c5c9daa82297" providerId="ADAL" clId="{D09B35B2-7C4F-4E4A-B486-D779110AB6D8}" dt="2021-05-18T19:17:33.715" v="1631" actId="14100"/>
          <ac:spMkLst>
            <pc:docMk/>
            <pc:sldMk cId="3119539545" sldId="2145706414"/>
            <ac:spMk id="48" creationId="{D8949603-EF3B-48C0-AC43-BE1ED22EB9E9}"/>
          </ac:spMkLst>
        </pc:spChg>
        <pc:spChg chg="mod">
          <ac:chgData name="LOUSTALOT Nicolas" userId="2e30b965-41d5-40eb-8d7c-c5c9daa82297" providerId="ADAL" clId="{D09B35B2-7C4F-4E4A-B486-D779110AB6D8}" dt="2021-05-18T19:14:21.109" v="1616" actId="122"/>
          <ac:spMkLst>
            <pc:docMk/>
            <pc:sldMk cId="3119539545" sldId="2145706414"/>
            <ac:spMk id="52" creationId="{599044E6-D2A0-49D7-985A-221C7F3A508C}"/>
          </ac:spMkLst>
        </pc:spChg>
        <pc:spChg chg="mod">
          <ac:chgData name="LOUSTALOT Nicolas" userId="2e30b965-41d5-40eb-8d7c-c5c9daa82297" providerId="ADAL" clId="{D09B35B2-7C4F-4E4A-B486-D779110AB6D8}" dt="2021-05-18T10:01:20.276" v="492" actId="20577"/>
          <ac:spMkLst>
            <pc:docMk/>
            <pc:sldMk cId="3119539545" sldId="2145706414"/>
            <ac:spMk id="56" creationId="{6AFC8C9E-E3F2-49D9-B810-BAC0C0D36043}"/>
          </ac:spMkLst>
        </pc:spChg>
        <pc:picChg chg="mod">
          <ac:chgData name="LOUSTALOT Nicolas" userId="2e30b965-41d5-40eb-8d7c-c5c9daa82297" providerId="ADAL" clId="{D09B35B2-7C4F-4E4A-B486-D779110AB6D8}" dt="2021-05-18T19:17:21.390" v="1630" actId="1076"/>
          <ac:picMkLst>
            <pc:docMk/>
            <pc:sldMk cId="3119539545" sldId="2145706414"/>
            <ac:picMk id="29" creationId="{5358AFC3-DDC5-4BE8-9FD9-EF06BDF8EEDB}"/>
          </ac:picMkLst>
        </pc:picChg>
      </pc:sldChg>
      <pc:sldChg chg="modSp">
        <pc:chgData name="LOUSTALOT Nicolas" userId="2e30b965-41d5-40eb-8d7c-c5c9daa82297" providerId="ADAL" clId="{D09B35B2-7C4F-4E4A-B486-D779110AB6D8}" dt="2021-05-18T19:13:48.921" v="1615" actId="1076"/>
        <pc:sldMkLst>
          <pc:docMk/>
          <pc:sldMk cId="817998102" sldId="2145706415"/>
        </pc:sldMkLst>
        <pc:spChg chg="mod">
          <ac:chgData name="LOUSTALOT Nicolas" userId="2e30b965-41d5-40eb-8d7c-c5c9daa82297" providerId="ADAL" clId="{D09B35B2-7C4F-4E4A-B486-D779110AB6D8}" dt="2021-05-18T10:03:22.354" v="522" actId="20577"/>
          <ac:spMkLst>
            <pc:docMk/>
            <pc:sldMk cId="817998102" sldId="2145706415"/>
            <ac:spMk id="2" creationId="{B361F942-DCB4-475E-BA4F-7C739AC832BC}"/>
          </ac:spMkLst>
        </pc:spChg>
        <pc:spChg chg="mod">
          <ac:chgData name="LOUSTALOT Nicolas" userId="2e30b965-41d5-40eb-8d7c-c5c9daa82297" providerId="ADAL" clId="{D09B35B2-7C4F-4E4A-B486-D779110AB6D8}" dt="2021-05-18T09:57:21.095" v="399" actId="1076"/>
          <ac:spMkLst>
            <pc:docMk/>
            <pc:sldMk cId="817998102" sldId="2145706415"/>
            <ac:spMk id="92" creationId="{39C32F6C-F359-4853-A2BC-F120A47738CC}"/>
          </ac:spMkLst>
        </pc:spChg>
        <pc:spChg chg="mod">
          <ac:chgData name="LOUSTALOT Nicolas" userId="2e30b965-41d5-40eb-8d7c-c5c9daa82297" providerId="ADAL" clId="{D09B35B2-7C4F-4E4A-B486-D779110AB6D8}" dt="2021-05-18T19:10:25.094" v="1588" actId="20577"/>
          <ac:spMkLst>
            <pc:docMk/>
            <pc:sldMk cId="817998102" sldId="2145706415"/>
            <ac:spMk id="98" creationId="{6F306AF2-4BC6-48FB-A453-8443A7B52A7C}"/>
          </ac:spMkLst>
        </pc:spChg>
        <pc:spChg chg="mod">
          <ac:chgData name="LOUSTALOT Nicolas" userId="2e30b965-41d5-40eb-8d7c-c5c9daa82297" providerId="ADAL" clId="{D09B35B2-7C4F-4E4A-B486-D779110AB6D8}" dt="2021-05-18T09:58:28.577" v="400" actId="20577"/>
          <ac:spMkLst>
            <pc:docMk/>
            <pc:sldMk cId="817998102" sldId="2145706415"/>
            <ac:spMk id="118" creationId="{490B270E-179E-484C-872F-89D230AE5204}"/>
          </ac:spMkLst>
        </pc:spChg>
        <pc:spChg chg="mod">
          <ac:chgData name="LOUSTALOT Nicolas" userId="2e30b965-41d5-40eb-8d7c-c5c9daa82297" providerId="ADAL" clId="{D09B35B2-7C4F-4E4A-B486-D779110AB6D8}" dt="2021-05-18T09:56:51.414" v="398" actId="1076"/>
          <ac:spMkLst>
            <pc:docMk/>
            <pc:sldMk cId="817998102" sldId="2145706415"/>
            <ac:spMk id="120" creationId="{F95C5309-95DD-4796-8899-9E2241051633}"/>
          </ac:spMkLst>
        </pc:spChg>
        <pc:spChg chg="mod">
          <ac:chgData name="LOUSTALOT Nicolas" userId="2e30b965-41d5-40eb-8d7c-c5c9daa82297" providerId="ADAL" clId="{D09B35B2-7C4F-4E4A-B486-D779110AB6D8}" dt="2021-05-18T19:13:27.248" v="1613" actId="1076"/>
          <ac:spMkLst>
            <pc:docMk/>
            <pc:sldMk cId="817998102" sldId="2145706415"/>
            <ac:spMk id="124" creationId="{C8E3DB4C-E7C5-4E69-89BA-075AEF006F6B}"/>
          </ac:spMkLst>
        </pc:spChg>
        <pc:picChg chg="mod">
          <ac:chgData name="LOUSTALOT Nicolas" userId="2e30b965-41d5-40eb-8d7c-c5c9daa82297" providerId="ADAL" clId="{D09B35B2-7C4F-4E4A-B486-D779110AB6D8}" dt="2021-05-18T09:57:21.095" v="399" actId="1076"/>
          <ac:picMkLst>
            <pc:docMk/>
            <pc:sldMk cId="817998102" sldId="2145706415"/>
            <ac:picMk id="91" creationId="{5D51E9BB-E41A-4644-BAC2-7A36CD150914}"/>
          </ac:picMkLst>
        </pc:picChg>
        <pc:picChg chg="mod">
          <ac:chgData name="LOUSTALOT Nicolas" userId="2e30b965-41d5-40eb-8d7c-c5c9daa82297" providerId="ADAL" clId="{D09B35B2-7C4F-4E4A-B486-D779110AB6D8}" dt="2021-05-18T09:56:51.414" v="398" actId="1076"/>
          <ac:picMkLst>
            <pc:docMk/>
            <pc:sldMk cId="817998102" sldId="2145706415"/>
            <ac:picMk id="115" creationId="{3B27654F-6089-4E82-B302-E5B8E1AD74CC}"/>
          </ac:picMkLst>
        </pc:picChg>
        <pc:picChg chg="mod">
          <ac:chgData name="LOUSTALOT Nicolas" userId="2e30b965-41d5-40eb-8d7c-c5c9daa82297" providerId="ADAL" clId="{D09B35B2-7C4F-4E4A-B486-D779110AB6D8}" dt="2021-05-18T09:56:51.414" v="398" actId="1076"/>
          <ac:picMkLst>
            <pc:docMk/>
            <pc:sldMk cId="817998102" sldId="2145706415"/>
            <ac:picMk id="116" creationId="{5806923B-80D4-4DAE-AD50-0B4DBDEB204B}"/>
          </ac:picMkLst>
        </pc:picChg>
        <pc:picChg chg="mod">
          <ac:chgData name="LOUSTALOT Nicolas" userId="2e30b965-41d5-40eb-8d7c-c5c9daa82297" providerId="ADAL" clId="{D09B35B2-7C4F-4E4A-B486-D779110AB6D8}" dt="2021-05-18T09:56:51.414" v="398" actId="1076"/>
          <ac:picMkLst>
            <pc:docMk/>
            <pc:sldMk cId="817998102" sldId="2145706415"/>
            <ac:picMk id="117" creationId="{16B02D1F-E86C-4B70-AF0B-5E445854021F}"/>
          </ac:picMkLst>
        </pc:picChg>
        <pc:picChg chg="mod">
          <ac:chgData name="LOUSTALOT Nicolas" userId="2e30b965-41d5-40eb-8d7c-c5c9daa82297" providerId="ADAL" clId="{D09B35B2-7C4F-4E4A-B486-D779110AB6D8}" dt="2021-05-18T09:56:51.414" v="398" actId="1076"/>
          <ac:picMkLst>
            <pc:docMk/>
            <pc:sldMk cId="817998102" sldId="2145706415"/>
            <ac:picMk id="119" creationId="{B8B42571-C753-4611-9CD1-41702F85AC2C}"/>
          </ac:picMkLst>
        </pc:picChg>
        <pc:picChg chg="mod">
          <ac:chgData name="LOUSTALOT Nicolas" userId="2e30b965-41d5-40eb-8d7c-c5c9daa82297" providerId="ADAL" clId="{D09B35B2-7C4F-4E4A-B486-D779110AB6D8}" dt="2021-05-18T19:13:48.921" v="1615" actId="1076"/>
          <ac:picMkLst>
            <pc:docMk/>
            <pc:sldMk cId="817998102" sldId="2145706415"/>
            <ac:picMk id="125" creationId="{5DD48525-EC09-4921-B506-E1BAC7B5F647}"/>
          </ac:picMkLst>
        </pc:picChg>
      </pc:sldChg>
      <pc:sldChg chg="modSp ord">
        <pc:chgData name="LOUSTALOT Nicolas" userId="2e30b965-41d5-40eb-8d7c-c5c9daa82297" providerId="ADAL" clId="{D09B35B2-7C4F-4E4A-B486-D779110AB6D8}" dt="2021-05-18T19:09:52.891" v="1577"/>
        <pc:sldMkLst>
          <pc:docMk/>
          <pc:sldMk cId="1144427151" sldId="2145706416"/>
        </pc:sldMkLst>
        <pc:spChg chg="mod">
          <ac:chgData name="LOUSTALOT Nicolas" userId="2e30b965-41d5-40eb-8d7c-c5c9daa82297" providerId="ADAL" clId="{D09B35B2-7C4F-4E4A-B486-D779110AB6D8}" dt="2021-05-18T10:18:59.226" v="580" actId="20577"/>
          <ac:spMkLst>
            <pc:docMk/>
            <pc:sldMk cId="1144427151" sldId="2145706416"/>
            <ac:spMk id="4" creationId="{6A6A5AE4-BA1D-4E95-8590-AC339ECC99F9}"/>
          </ac:spMkLst>
        </pc:spChg>
      </pc:sldChg>
      <pc:sldChg chg="add del">
        <pc:chgData name="LOUSTALOT Nicolas" userId="2e30b965-41d5-40eb-8d7c-c5c9daa82297" providerId="ADAL" clId="{D09B35B2-7C4F-4E4A-B486-D779110AB6D8}" dt="2021-05-18T19:28:36.075" v="1649" actId="2696"/>
        <pc:sldMkLst>
          <pc:docMk/>
          <pc:sldMk cId="4153929245" sldId="2145706417"/>
        </pc:sldMkLst>
      </pc:sldChg>
      <pc:sldChg chg="delSp ord">
        <pc:chgData name="LOUSTALOT Nicolas" userId="2e30b965-41d5-40eb-8d7c-c5c9daa82297" providerId="ADAL" clId="{D09B35B2-7C4F-4E4A-B486-D779110AB6D8}" dt="2021-05-18T19:08:35.373" v="1562" actId="478"/>
        <pc:sldMkLst>
          <pc:docMk/>
          <pc:sldMk cId="525971555" sldId="2145706419"/>
        </pc:sldMkLst>
        <pc:spChg chg="del">
          <ac:chgData name="LOUSTALOT Nicolas" userId="2e30b965-41d5-40eb-8d7c-c5c9daa82297" providerId="ADAL" clId="{D09B35B2-7C4F-4E4A-B486-D779110AB6D8}" dt="2021-05-18T19:08:35.373" v="1562" actId="478"/>
          <ac:spMkLst>
            <pc:docMk/>
            <pc:sldMk cId="525971555" sldId="2145706419"/>
            <ac:spMk id="13" creationId="{D892110A-5034-4ECD-80C2-A0F3D0F5265F}"/>
          </ac:spMkLst>
        </pc:spChg>
      </pc:sldChg>
      <pc:sldChg chg="addSp delSp modSp add">
        <pc:chgData name="LOUSTALOT Nicolas" userId="2e30b965-41d5-40eb-8d7c-c5c9daa82297" providerId="ADAL" clId="{D09B35B2-7C4F-4E4A-B486-D779110AB6D8}" dt="2021-05-18T09:35:21.235" v="261" actId="1076"/>
        <pc:sldMkLst>
          <pc:docMk/>
          <pc:sldMk cId="3246352964" sldId="2145706419"/>
        </pc:sldMkLst>
        <pc:spChg chg="add mod">
          <ac:chgData name="LOUSTALOT Nicolas" userId="2e30b965-41d5-40eb-8d7c-c5c9daa82297" providerId="ADAL" clId="{D09B35B2-7C4F-4E4A-B486-D779110AB6D8}" dt="2021-05-18T09:34:29.617" v="240" actId="2085"/>
          <ac:spMkLst>
            <pc:docMk/>
            <pc:sldMk cId="3246352964" sldId="2145706419"/>
            <ac:spMk id="5" creationId="{A9293355-E005-4AF8-A9B8-4C812EFD13A3}"/>
          </ac:spMkLst>
        </pc:spChg>
        <pc:spChg chg="add mod">
          <ac:chgData name="LOUSTALOT Nicolas" userId="2e30b965-41d5-40eb-8d7c-c5c9daa82297" providerId="ADAL" clId="{D09B35B2-7C4F-4E4A-B486-D779110AB6D8}" dt="2021-05-18T09:35:21.235" v="261" actId="1076"/>
          <ac:spMkLst>
            <pc:docMk/>
            <pc:sldMk cId="3246352964" sldId="2145706419"/>
            <ac:spMk id="6" creationId="{E98BC644-6F7A-453E-B48B-4671D84CCF8A}"/>
          </ac:spMkLst>
        </pc:spChg>
        <pc:spChg chg="del">
          <ac:chgData name="LOUSTALOT Nicolas" userId="2e30b965-41d5-40eb-8d7c-c5c9daa82297" providerId="ADAL" clId="{D09B35B2-7C4F-4E4A-B486-D779110AB6D8}" dt="2021-05-18T09:30:56.754" v="216" actId="478"/>
          <ac:spMkLst>
            <pc:docMk/>
            <pc:sldMk cId="3246352964" sldId="2145706419"/>
            <ac:spMk id="24" creationId="{826A96A6-76AD-43A6-91C0-B56FC4BE116C}"/>
          </ac:spMkLst>
        </pc:spChg>
        <pc:spChg chg="del">
          <ac:chgData name="LOUSTALOT Nicolas" userId="2e30b965-41d5-40eb-8d7c-c5c9daa82297" providerId="ADAL" clId="{D09B35B2-7C4F-4E4A-B486-D779110AB6D8}" dt="2021-05-18T09:31:10.662" v="222" actId="478"/>
          <ac:spMkLst>
            <pc:docMk/>
            <pc:sldMk cId="3246352964" sldId="2145706419"/>
            <ac:spMk id="25" creationId="{7B5B52BF-7BA1-42E7-A1F9-88B4D44B01A2}"/>
          </ac:spMkLst>
        </pc:spChg>
        <pc:spChg chg="mod">
          <ac:chgData name="LOUSTALOT Nicolas" userId="2e30b965-41d5-40eb-8d7c-c5c9daa82297" providerId="ADAL" clId="{D09B35B2-7C4F-4E4A-B486-D779110AB6D8}" dt="2021-05-18T09:31:17.312" v="224" actId="14100"/>
          <ac:spMkLst>
            <pc:docMk/>
            <pc:sldMk cId="3246352964" sldId="2145706419"/>
            <ac:spMk id="36" creationId="{AFE9A56C-15EC-4DAE-AF4C-A57778F5D77D}"/>
          </ac:spMkLst>
        </pc:spChg>
        <pc:picChg chg="add mod">
          <ac:chgData name="LOUSTALOT Nicolas" userId="2e30b965-41d5-40eb-8d7c-c5c9daa82297" providerId="ADAL" clId="{D09B35B2-7C4F-4E4A-B486-D779110AB6D8}" dt="2021-05-18T09:35:11.307" v="260" actId="1076"/>
          <ac:picMkLst>
            <pc:docMk/>
            <pc:sldMk cId="3246352964" sldId="2145706419"/>
            <ac:picMk id="16" creationId="{90B65E27-A341-488C-942E-64C8C79C5EFC}"/>
          </ac:picMkLst>
        </pc:picChg>
        <pc:picChg chg="del">
          <ac:chgData name="LOUSTALOT Nicolas" userId="2e30b965-41d5-40eb-8d7c-c5c9daa82297" providerId="ADAL" clId="{D09B35B2-7C4F-4E4A-B486-D779110AB6D8}" dt="2021-05-18T09:31:03.771" v="219" actId="478"/>
          <ac:picMkLst>
            <pc:docMk/>
            <pc:sldMk cId="3246352964" sldId="2145706419"/>
            <ac:picMk id="20" creationId="{39E85AB8-A2C1-458C-AC1A-3D8A409E98B7}"/>
          </ac:picMkLst>
        </pc:picChg>
        <pc:picChg chg="del">
          <ac:chgData name="LOUSTALOT Nicolas" userId="2e30b965-41d5-40eb-8d7c-c5c9daa82297" providerId="ADAL" clId="{D09B35B2-7C4F-4E4A-B486-D779110AB6D8}" dt="2021-05-18T09:30:54.828" v="215" actId="478"/>
          <ac:picMkLst>
            <pc:docMk/>
            <pc:sldMk cId="3246352964" sldId="2145706419"/>
            <ac:picMk id="26" creationId="{41EFA627-1D13-404C-BC13-FB91D30F0309}"/>
          </ac:picMkLst>
        </pc:picChg>
        <pc:picChg chg="del">
          <ac:chgData name="LOUSTALOT Nicolas" userId="2e30b965-41d5-40eb-8d7c-c5c9daa82297" providerId="ADAL" clId="{D09B35B2-7C4F-4E4A-B486-D779110AB6D8}" dt="2021-05-18T09:31:01.665" v="218" actId="478"/>
          <ac:picMkLst>
            <pc:docMk/>
            <pc:sldMk cId="3246352964" sldId="2145706419"/>
            <ac:picMk id="27" creationId="{AC2010C7-41FA-4901-BF26-99EF7F5B7505}"/>
          </ac:picMkLst>
        </pc:picChg>
        <pc:picChg chg="del">
          <ac:chgData name="LOUSTALOT Nicolas" userId="2e30b965-41d5-40eb-8d7c-c5c9daa82297" providerId="ADAL" clId="{D09B35B2-7C4F-4E4A-B486-D779110AB6D8}" dt="2021-05-18T09:31:05.842" v="220" actId="478"/>
          <ac:picMkLst>
            <pc:docMk/>
            <pc:sldMk cId="3246352964" sldId="2145706419"/>
            <ac:picMk id="30" creationId="{BA1AB4F5-8535-47E2-94FB-AE86DC9B8BCE}"/>
          </ac:picMkLst>
        </pc:picChg>
        <pc:picChg chg="del">
          <ac:chgData name="LOUSTALOT Nicolas" userId="2e30b965-41d5-40eb-8d7c-c5c9daa82297" providerId="ADAL" clId="{D09B35B2-7C4F-4E4A-B486-D779110AB6D8}" dt="2021-05-18T09:31:07.791" v="221" actId="478"/>
          <ac:picMkLst>
            <pc:docMk/>
            <pc:sldMk cId="3246352964" sldId="2145706419"/>
            <ac:picMk id="34" creationId="{5FF3A9FB-CBE0-4953-8E2A-AADFDE6DCC8B}"/>
          </ac:picMkLst>
        </pc:picChg>
        <pc:picChg chg="mod">
          <ac:chgData name="LOUSTALOT Nicolas" userId="2e30b965-41d5-40eb-8d7c-c5c9daa82297" providerId="ADAL" clId="{D09B35B2-7C4F-4E4A-B486-D779110AB6D8}" dt="2021-05-18T09:30:59.979" v="217" actId="1076"/>
          <ac:picMkLst>
            <pc:docMk/>
            <pc:sldMk cId="3246352964" sldId="2145706419"/>
            <ac:picMk id="35" creationId="{9672EC9B-C625-40A5-ABCB-3A9490EF09BD}"/>
          </ac:picMkLst>
        </pc:picChg>
      </pc:sldChg>
      <pc:sldChg chg="addSp delSp modSp add">
        <pc:chgData name="LOUSTALOT Nicolas" userId="2e30b965-41d5-40eb-8d7c-c5c9daa82297" providerId="ADAL" clId="{D09B35B2-7C4F-4E4A-B486-D779110AB6D8}" dt="2021-05-18T15:07:50.462" v="1226" actId="478"/>
        <pc:sldMkLst>
          <pc:docMk/>
          <pc:sldMk cId="2955749227" sldId="2145706420"/>
        </pc:sldMkLst>
        <pc:spChg chg="mod">
          <ac:chgData name="LOUSTALOT Nicolas" userId="2e30b965-41d5-40eb-8d7c-c5c9daa82297" providerId="ADAL" clId="{D09B35B2-7C4F-4E4A-B486-D779110AB6D8}" dt="2021-05-18T10:05:33.707" v="526" actId="20577"/>
          <ac:spMkLst>
            <pc:docMk/>
            <pc:sldMk cId="2955749227" sldId="2145706420"/>
            <ac:spMk id="3" creationId="{C8A69FF5-BC67-4D45-B4B1-487E2724BAEF}"/>
          </ac:spMkLst>
        </pc:spChg>
        <pc:spChg chg="mod">
          <ac:chgData name="LOUSTALOT Nicolas" userId="2e30b965-41d5-40eb-8d7c-c5c9daa82297" providerId="ADAL" clId="{D09B35B2-7C4F-4E4A-B486-D779110AB6D8}" dt="2021-05-18T13:55:41.792" v="1088" actId="1076"/>
          <ac:spMkLst>
            <pc:docMk/>
            <pc:sldMk cId="2955749227" sldId="2145706420"/>
            <ac:spMk id="7" creationId="{70BAA202-826C-408A-A8F5-AD3A133F234B}"/>
          </ac:spMkLst>
        </pc:spChg>
        <pc:spChg chg="del">
          <ac:chgData name="LOUSTALOT Nicolas" userId="2e30b965-41d5-40eb-8d7c-c5c9daa82297" providerId="ADAL" clId="{D09B35B2-7C4F-4E4A-B486-D779110AB6D8}" dt="2021-05-18T13:53:50.269" v="1061" actId="478"/>
          <ac:spMkLst>
            <pc:docMk/>
            <pc:sldMk cId="2955749227" sldId="2145706420"/>
            <ac:spMk id="8" creationId="{6983D18A-A3AB-4178-A7AF-FE49A795FBE2}"/>
          </ac:spMkLst>
        </pc:spChg>
        <pc:spChg chg="mod">
          <ac:chgData name="LOUSTALOT Nicolas" userId="2e30b965-41d5-40eb-8d7c-c5c9daa82297" providerId="ADAL" clId="{D09B35B2-7C4F-4E4A-B486-D779110AB6D8}" dt="2021-05-18T13:55:15.788" v="1083" actId="1076"/>
          <ac:spMkLst>
            <pc:docMk/>
            <pc:sldMk cId="2955749227" sldId="2145706420"/>
            <ac:spMk id="11" creationId="{571B49DD-421C-48D9-99B4-D7C675772F88}"/>
          </ac:spMkLst>
        </pc:spChg>
        <pc:spChg chg="mod">
          <ac:chgData name="LOUSTALOT Nicolas" userId="2e30b965-41d5-40eb-8d7c-c5c9daa82297" providerId="ADAL" clId="{D09B35B2-7C4F-4E4A-B486-D779110AB6D8}" dt="2021-05-18T13:55:41.792" v="1088" actId="1076"/>
          <ac:spMkLst>
            <pc:docMk/>
            <pc:sldMk cId="2955749227" sldId="2145706420"/>
            <ac:spMk id="12" creationId="{784AF705-FD16-44C8-BD4B-98480B237855}"/>
          </ac:spMkLst>
        </pc:spChg>
        <pc:spChg chg="add del mod">
          <ac:chgData name="LOUSTALOT Nicolas" userId="2e30b965-41d5-40eb-8d7c-c5c9daa82297" providerId="ADAL" clId="{D09B35B2-7C4F-4E4A-B486-D779110AB6D8}" dt="2021-05-18T15:07:50.462" v="1226" actId="478"/>
          <ac:spMkLst>
            <pc:docMk/>
            <pc:sldMk cId="2955749227" sldId="2145706420"/>
            <ac:spMk id="13" creationId="{0B80C485-8116-4C12-88C9-4BC9A7A67D67}"/>
          </ac:spMkLst>
        </pc:spChg>
        <pc:spChg chg="add mod">
          <ac:chgData name="LOUSTALOT Nicolas" userId="2e30b965-41d5-40eb-8d7c-c5c9daa82297" providerId="ADAL" clId="{D09B35B2-7C4F-4E4A-B486-D779110AB6D8}" dt="2021-05-18T14:48:45.425" v="1206" actId="1076"/>
          <ac:spMkLst>
            <pc:docMk/>
            <pc:sldMk cId="2955749227" sldId="2145706420"/>
            <ac:spMk id="15" creationId="{DFB74EFB-71C3-4230-844F-3D5F4FF26E17}"/>
          </ac:spMkLst>
        </pc:spChg>
        <pc:spChg chg="add mod">
          <ac:chgData name="LOUSTALOT Nicolas" userId="2e30b965-41d5-40eb-8d7c-c5c9daa82297" providerId="ADAL" clId="{D09B35B2-7C4F-4E4A-B486-D779110AB6D8}" dt="2021-05-18T14:48:36.163" v="1200" actId="1076"/>
          <ac:spMkLst>
            <pc:docMk/>
            <pc:sldMk cId="2955749227" sldId="2145706420"/>
            <ac:spMk id="18" creationId="{B798FB32-EF4C-4CE4-92DD-666634949486}"/>
          </ac:spMkLst>
        </pc:spChg>
        <pc:spChg chg="mod">
          <ac:chgData name="LOUSTALOT Nicolas" userId="2e30b965-41d5-40eb-8d7c-c5c9daa82297" providerId="ADAL" clId="{D09B35B2-7C4F-4E4A-B486-D779110AB6D8}" dt="2021-05-18T14:49:34.663" v="1220" actId="20577"/>
          <ac:spMkLst>
            <pc:docMk/>
            <pc:sldMk cId="2955749227" sldId="2145706420"/>
            <ac:spMk id="23" creationId="{B3C22F45-5E68-42E6-A059-5F78AE1CEE43}"/>
          </ac:spMkLst>
        </pc:spChg>
        <pc:spChg chg="mod">
          <ac:chgData name="LOUSTALOT Nicolas" userId="2e30b965-41d5-40eb-8d7c-c5c9daa82297" providerId="ADAL" clId="{D09B35B2-7C4F-4E4A-B486-D779110AB6D8}" dt="2021-05-18T14:46:38.829" v="1148" actId="1076"/>
          <ac:spMkLst>
            <pc:docMk/>
            <pc:sldMk cId="2955749227" sldId="2145706420"/>
            <ac:spMk id="24" creationId="{D87D9519-6287-4023-B29B-93E078FBA564}"/>
          </ac:spMkLst>
        </pc:spChg>
        <pc:spChg chg="del">
          <ac:chgData name="LOUSTALOT Nicolas" userId="2e30b965-41d5-40eb-8d7c-c5c9daa82297" providerId="ADAL" clId="{D09B35B2-7C4F-4E4A-B486-D779110AB6D8}" dt="2021-05-18T13:55:31.916" v="1086" actId="478"/>
          <ac:spMkLst>
            <pc:docMk/>
            <pc:sldMk cId="2955749227" sldId="2145706420"/>
            <ac:spMk id="30" creationId="{ECD58689-11CB-46BC-9C58-339C1A4DB9CF}"/>
          </ac:spMkLst>
        </pc:spChg>
        <pc:spChg chg="mod">
          <ac:chgData name="LOUSTALOT Nicolas" userId="2e30b965-41d5-40eb-8d7c-c5c9daa82297" providerId="ADAL" clId="{D09B35B2-7C4F-4E4A-B486-D779110AB6D8}" dt="2021-05-18T13:55:35.845" v="1087" actId="1076"/>
          <ac:spMkLst>
            <pc:docMk/>
            <pc:sldMk cId="2955749227" sldId="2145706420"/>
            <ac:spMk id="31" creationId="{03086D6A-4B1B-40D4-AA38-E5CA3FA45E83}"/>
          </ac:spMkLst>
        </pc:spChg>
        <pc:spChg chg="del">
          <ac:chgData name="LOUSTALOT Nicolas" userId="2e30b965-41d5-40eb-8d7c-c5c9daa82297" providerId="ADAL" clId="{D09B35B2-7C4F-4E4A-B486-D779110AB6D8}" dt="2021-05-18T13:54:21.140" v="1071" actId="478"/>
          <ac:spMkLst>
            <pc:docMk/>
            <pc:sldMk cId="2955749227" sldId="2145706420"/>
            <ac:spMk id="32" creationId="{14733809-4E67-4BE7-8390-EBCF491087E0}"/>
          </ac:spMkLst>
        </pc:spChg>
        <pc:spChg chg="del">
          <ac:chgData name="LOUSTALOT Nicolas" userId="2e30b965-41d5-40eb-8d7c-c5c9daa82297" providerId="ADAL" clId="{D09B35B2-7C4F-4E4A-B486-D779110AB6D8}" dt="2021-05-18T13:53:36.630" v="1060" actId="478"/>
          <ac:spMkLst>
            <pc:docMk/>
            <pc:sldMk cId="2955749227" sldId="2145706420"/>
            <ac:spMk id="33" creationId="{A5F37B35-C113-4B78-90AD-4B9A69EC3578}"/>
          </ac:spMkLst>
        </pc:spChg>
        <pc:spChg chg="del">
          <ac:chgData name="LOUSTALOT Nicolas" userId="2e30b965-41d5-40eb-8d7c-c5c9daa82297" providerId="ADAL" clId="{D09B35B2-7C4F-4E4A-B486-D779110AB6D8}" dt="2021-05-18T13:54:22.631" v="1072" actId="478"/>
          <ac:spMkLst>
            <pc:docMk/>
            <pc:sldMk cId="2955749227" sldId="2145706420"/>
            <ac:spMk id="34" creationId="{FE6461CA-FC2D-415D-8D97-5D8EF9B7F9E2}"/>
          </ac:spMkLst>
        </pc:spChg>
        <pc:spChg chg="del">
          <ac:chgData name="LOUSTALOT Nicolas" userId="2e30b965-41d5-40eb-8d7c-c5c9daa82297" providerId="ADAL" clId="{D09B35B2-7C4F-4E4A-B486-D779110AB6D8}" dt="2021-05-18T13:53:54.204" v="1063" actId="478"/>
          <ac:spMkLst>
            <pc:docMk/>
            <pc:sldMk cId="2955749227" sldId="2145706420"/>
            <ac:spMk id="35" creationId="{F7CB3147-A193-48B4-84BE-E2FA2A76D07E}"/>
          </ac:spMkLst>
        </pc:spChg>
        <pc:spChg chg="del">
          <ac:chgData name="LOUSTALOT Nicolas" userId="2e30b965-41d5-40eb-8d7c-c5c9daa82297" providerId="ADAL" clId="{D09B35B2-7C4F-4E4A-B486-D779110AB6D8}" dt="2021-05-18T13:54:07.325" v="1068" actId="478"/>
          <ac:spMkLst>
            <pc:docMk/>
            <pc:sldMk cId="2955749227" sldId="2145706420"/>
            <ac:spMk id="38" creationId="{B9D2F853-CCAC-45A6-AE50-7AAEF65D6911}"/>
          </ac:spMkLst>
        </pc:spChg>
        <pc:spChg chg="mod">
          <ac:chgData name="LOUSTALOT Nicolas" userId="2e30b965-41d5-40eb-8d7c-c5c9daa82297" providerId="ADAL" clId="{D09B35B2-7C4F-4E4A-B486-D779110AB6D8}" dt="2021-05-18T14:46:42.386" v="1150" actId="1076"/>
          <ac:spMkLst>
            <pc:docMk/>
            <pc:sldMk cId="2955749227" sldId="2145706420"/>
            <ac:spMk id="39" creationId="{07D5D401-5630-465D-880B-4DD18D5080BF}"/>
          </ac:spMkLst>
        </pc:spChg>
        <pc:spChg chg="mod">
          <ac:chgData name="LOUSTALOT Nicolas" userId="2e30b965-41d5-40eb-8d7c-c5c9daa82297" providerId="ADAL" clId="{D09B35B2-7C4F-4E4A-B486-D779110AB6D8}" dt="2021-05-18T13:55:35.845" v="1087" actId="1076"/>
          <ac:spMkLst>
            <pc:docMk/>
            <pc:sldMk cId="2955749227" sldId="2145706420"/>
            <ac:spMk id="43" creationId="{027C140B-1BDA-4F2B-8D23-5D8BB2A62F63}"/>
          </ac:spMkLst>
        </pc:spChg>
        <pc:spChg chg="mod">
          <ac:chgData name="LOUSTALOT Nicolas" userId="2e30b965-41d5-40eb-8d7c-c5c9daa82297" providerId="ADAL" clId="{D09B35B2-7C4F-4E4A-B486-D779110AB6D8}" dt="2021-05-18T13:55:41.792" v="1088" actId="1076"/>
          <ac:spMkLst>
            <pc:docMk/>
            <pc:sldMk cId="2955749227" sldId="2145706420"/>
            <ac:spMk id="46" creationId="{6983A458-82D4-4C12-9422-306C8195EF5B}"/>
          </ac:spMkLst>
        </pc:spChg>
        <pc:spChg chg="del">
          <ac:chgData name="LOUSTALOT Nicolas" userId="2e30b965-41d5-40eb-8d7c-c5c9daa82297" providerId="ADAL" clId="{D09B35B2-7C4F-4E4A-B486-D779110AB6D8}" dt="2021-05-18T13:54:01.980" v="1066" actId="478"/>
          <ac:spMkLst>
            <pc:docMk/>
            <pc:sldMk cId="2955749227" sldId="2145706420"/>
            <ac:spMk id="47" creationId="{CC6F9D7E-1345-4BA3-9454-E99297E9BC82}"/>
          </ac:spMkLst>
        </pc:spChg>
        <pc:spChg chg="mod">
          <ac:chgData name="LOUSTALOT Nicolas" userId="2e30b965-41d5-40eb-8d7c-c5c9daa82297" providerId="ADAL" clId="{D09B35B2-7C4F-4E4A-B486-D779110AB6D8}" dt="2021-05-18T13:55:41.792" v="1088" actId="1076"/>
          <ac:spMkLst>
            <pc:docMk/>
            <pc:sldMk cId="2955749227" sldId="2145706420"/>
            <ac:spMk id="48" creationId="{D8949603-EF3B-48C0-AC43-BE1ED22EB9E9}"/>
          </ac:spMkLst>
        </pc:spChg>
        <pc:spChg chg="mod">
          <ac:chgData name="LOUSTALOT Nicolas" userId="2e30b965-41d5-40eb-8d7c-c5c9daa82297" providerId="ADAL" clId="{D09B35B2-7C4F-4E4A-B486-D779110AB6D8}" dt="2021-05-18T13:55:41.792" v="1088" actId="1076"/>
          <ac:spMkLst>
            <pc:docMk/>
            <pc:sldMk cId="2955749227" sldId="2145706420"/>
            <ac:spMk id="50" creationId="{713D5C3D-DDD8-4F51-9512-5041CC515B11}"/>
          </ac:spMkLst>
        </pc:spChg>
        <pc:spChg chg="del">
          <ac:chgData name="LOUSTALOT Nicolas" userId="2e30b965-41d5-40eb-8d7c-c5c9daa82297" providerId="ADAL" clId="{D09B35B2-7C4F-4E4A-B486-D779110AB6D8}" dt="2021-05-18T13:55:21.572" v="1084" actId="478"/>
          <ac:spMkLst>
            <pc:docMk/>
            <pc:sldMk cId="2955749227" sldId="2145706420"/>
            <ac:spMk id="52" creationId="{599044E6-D2A0-49D7-985A-221C7F3A508C}"/>
          </ac:spMkLst>
        </pc:spChg>
        <pc:spChg chg="mod">
          <ac:chgData name="LOUSTALOT Nicolas" userId="2e30b965-41d5-40eb-8d7c-c5c9daa82297" providerId="ADAL" clId="{D09B35B2-7C4F-4E4A-B486-D779110AB6D8}" dt="2021-05-18T13:55:41.792" v="1088" actId="1076"/>
          <ac:spMkLst>
            <pc:docMk/>
            <pc:sldMk cId="2955749227" sldId="2145706420"/>
            <ac:spMk id="54" creationId="{D81EA29B-93E6-4A97-8043-FD7ED0B2C4B1}"/>
          </ac:spMkLst>
        </pc:spChg>
        <pc:spChg chg="mod">
          <ac:chgData name="LOUSTALOT Nicolas" userId="2e30b965-41d5-40eb-8d7c-c5c9daa82297" providerId="ADAL" clId="{D09B35B2-7C4F-4E4A-B486-D779110AB6D8}" dt="2021-05-18T14:33:59.872" v="1144" actId="20577"/>
          <ac:spMkLst>
            <pc:docMk/>
            <pc:sldMk cId="2955749227" sldId="2145706420"/>
            <ac:spMk id="56" creationId="{6AFC8C9E-E3F2-49D9-B810-BAC0C0D36043}"/>
          </ac:spMkLst>
        </pc:spChg>
        <pc:spChg chg="add del mod">
          <ac:chgData name="LOUSTALOT Nicolas" userId="2e30b965-41d5-40eb-8d7c-c5c9daa82297" providerId="ADAL" clId="{D09B35B2-7C4F-4E4A-B486-D779110AB6D8}" dt="2021-05-18T14:46:16.298" v="1146" actId="478"/>
          <ac:spMkLst>
            <pc:docMk/>
            <pc:sldMk cId="2955749227" sldId="2145706420"/>
            <ac:spMk id="58" creationId="{CA277A8A-9C44-417E-BD7F-864B2CAE67C7}"/>
          </ac:spMkLst>
        </pc:spChg>
        <pc:spChg chg="del">
          <ac:chgData name="LOUSTALOT Nicolas" userId="2e30b965-41d5-40eb-8d7c-c5c9daa82297" providerId="ADAL" clId="{D09B35B2-7C4F-4E4A-B486-D779110AB6D8}" dt="2021-05-18T13:53:56.020" v="1064" actId="478"/>
          <ac:spMkLst>
            <pc:docMk/>
            <pc:sldMk cId="2955749227" sldId="2145706420"/>
            <ac:spMk id="70" creationId="{9153406F-B3CB-4F6C-BDF0-F1C75A861EF2}"/>
          </ac:spMkLst>
        </pc:spChg>
        <pc:picChg chg="mod">
          <ac:chgData name="LOUSTALOT Nicolas" userId="2e30b965-41d5-40eb-8d7c-c5c9daa82297" providerId="ADAL" clId="{D09B35B2-7C4F-4E4A-B486-D779110AB6D8}" dt="2021-05-18T13:55:41.792" v="1088" actId="1076"/>
          <ac:picMkLst>
            <pc:docMk/>
            <pc:sldMk cId="2955749227" sldId="2145706420"/>
            <ac:picMk id="6" creationId="{57EB9657-D297-402A-BACE-AD5F1B8C77C0}"/>
          </ac:picMkLst>
        </pc:picChg>
        <pc:picChg chg="mod">
          <ac:chgData name="LOUSTALOT Nicolas" userId="2e30b965-41d5-40eb-8d7c-c5c9daa82297" providerId="ADAL" clId="{D09B35B2-7C4F-4E4A-B486-D779110AB6D8}" dt="2021-05-18T13:55:41.792" v="1088" actId="1076"/>
          <ac:picMkLst>
            <pc:docMk/>
            <pc:sldMk cId="2955749227" sldId="2145706420"/>
            <ac:picMk id="10" creationId="{7C1B7752-A6E4-4692-B63D-E993B0EE8CDD}"/>
          </ac:picMkLst>
        </pc:picChg>
        <pc:picChg chg="mod">
          <ac:chgData name="LOUSTALOT Nicolas" userId="2e30b965-41d5-40eb-8d7c-c5c9daa82297" providerId="ADAL" clId="{D09B35B2-7C4F-4E4A-B486-D779110AB6D8}" dt="2021-05-18T14:46:38.829" v="1148" actId="1076"/>
          <ac:picMkLst>
            <pc:docMk/>
            <pc:sldMk cId="2955749227" sldId="2145706420"/>
            <ac:picMk id="14" creationId="{AF8D9F77-367B-43CC-B958-040F1927B9C9}"/>
          </ac:picMkLst>
        </pc:picChg>
        <pc:picChg chg="del">
          <ac:chgData name="LOUSTALOT Nicolas" userId="2e30b965-41d5-40eb-8d7c-c5c9daa82297" providerId="ADAL" clId="{D09B35B2-7C4F-4E4A-B486-D779110AB6D8}" dt="2021-05-18T13:53:50.269" v="1061" actId="478"/>
          <ac:picMkLst>
            <pc:docMk/>
            <pc:sldMk cId="2955749227" sldId="2145706420"/>
            <ac:picMk id="26" creationId="{5BA2456F-09FB-4733-94A4-F5A0B3335868}"/>
          </ac:picMkLst>
        </pc:picChg>
        <pc:picChg chg="del">
          <ac:chgData name="LOUSTALOT Nicolas" userId="2e30b965-41d5-40eb-8d7c-c5c9daa82297" providerId="ADAL" clId="{D09B35B2-7C4F-4E4A-B486-D779110AB6D8}" dt="2021-05-18T13:55:29.356" v="1085" actId="478"/>
          <ac:picMkLst>
            <pc:docMk/>
            <pc:sldMk cId="2955749227" sldId="2145706420"/>
            <ac:picMk id="29" creationId="{5358AFC3-DDC5-4BE8-9FD9-EF06BDF8EEDB}"/>
          </ac:picMkLst>
        </pc:picChg>
        <pc:picChg chg="del">
          <ac:chgData name="LOUSTALOT Nicolas" userId="2e30b965-41d5-40eb-8d7c-c5c9daa82297" providerId="ADAL" clId="{D09B35B2-7C4F-4E4A-B486-D779110AB6D8}" dt="2021-05-18T13:53:51.883" v="1062" actId="478"/>
          <ac:picMkLst>
            <pc:docMk/>
            <pc:sldMk cId="2955749227" sldId="2145706420"/>
            <ac:picMk id="36" creationId="{C1F53C58-677F-47A1-8DA2-C94485D54F4E}"/>
          </ac:picMkLst>
        </pc:picChg>
        <pc:picChg chg="del">
          <ac:chgData name="LOUSTALOT Nicolas" userId="2e30b965-41d5-40eb-8d7c-c5c9daa82297" providerId="ADAL" clId="{D09B35B2-7C4F-4E4A-B486-D779110AB6D8}" dt="2021-05-18T13:54:04.964" v="1067" actId="478"/>
          <ac:picMkLst>
            <pc:docMk/>
            <pc:sldMk cId="2955749227" sldId="2145706420"/>
            <ac:picMk id="37" creationId="{B5F0BA5D-48D2-4FCA-B870-7DD0A761B9FD}"/>
          </ac:picMkLst>
        </pc:picChg>
        <pc:picChg chg="mod">
          <ac:chgData name="LOUSTALOT Nicolas" userId="2e30b965-41d5-40eb-8d7c-c5c9daa82297" providerId="ADAL" clId="{D09B35B2-7C4F-4E4A-B486-D779110AB6D8}" dt="2021-05-18T14:46:42.386" v="1150" actId="1076"/>
          <ac:picMkLst>
            <pc:docMk/>
            <pc:sldMk cId="2955749227" sldId="2145706420"/>
            <ac:picMk id="40" creationId="{58BDB263-FEA4-4C1E-9DE3-EB90BE4904DF}"/>
          </ac:picMkLst>
        </pc:picChg>
        <pc:picChg chg="mod">
          <ac:chgData name="LOUSTALOT Nicolas" userId="2e30b965-41d5-40eb-8d7c-c5c9daa82297" providerId="ADAL" clId="{D09B35B2-7C4F-4E4A-B486-D779110AB6D8}" dt="2021-05-18T13:55:35.845" v="1087" actId="1076"/>
          <ac:picMkLst>
            <pc:docMk/>
            <pc:sldMk cId="2955749227" sldId="2145706420"/>
            <ac:picMk id="44" creationId="{4F5BD833-BC87-4A85-BCF4-61CC60C269EC}"/>
          </ac:picMkLst>
        </pc:picChg>
        <pc:picChg chg="mod">
          <ac:chgData name="LOUSTALOT Nicolas" userId="2e30b965-41d5-40eb-8d7c-c5c9daa82297" providerId="ADAL" clId="{D09B35B2-7C4F-4E4A-B486-D779110AB6D8}" dt="2021-05-18T13:55:41.792" v="1088" actId="1076"/>
          <ac:picMkLst>
            <pc:docMk/>
            <pc:sldMk cId="2955749227" sldId="2145706420"/>
            <ac:picMk id="45" creationId="{CB76CEE8-D87A-45BE-97B5-E0160B3354AD}"/>
          </ac:picMkLst>
        </pc:picChg>
        <pc:picChg chg="mod">
          <ac:chgData name="LOUSTALOT Nicolas" userId="2e30b965-41d5-40eb-8d7c-c5c9daa82297" providerId="ADAL" clId="{D09B35B2-7C4F-4E4A-B486-D779110AB6D8}" dt="2021-05-18T13:55:41.792" v="1088" actId="1076"/>
          <ac:picMkLst>
            <pc:docMk/>
            <pc:sldMk cId="2955749227" sldId="2145706420"/>
            <ac:picMk id="49" creationId="{FCE7A74E-7E98-4A64-BD0C-0AFB019C7468}"/>
          </ac:picMkLst>
        </pc:picChg>
        <pc:picChg chg="mod">
          <ac:chgData name="LOUSTALOT Nicolas" userId="2e30b965-41d5-40eb-8d7c-c5c9daa82297" providerId="ADAL" clId="{D09B35B2-7C4F-4E4A-B486-D779110AB6D8}" dt="2021-05-18T13:55:35.845" v="1087" actId="1076"/>
          <ac:picMkLst>
            <pc:docMk/>
            <pc:sldMk cId="2955749227" sldId="2145706420"/>
            <ac:picMk id="51" creationId="{1740603A-3E86-4E81-9128-5820A5560E1C}"/>
          </ac:picMkLst>
        </pc:picChg>
        <pc:picChg chg="mod">
          <ac:chgData name="LOUSTALOT Nicolas" userId="2e30b965-41d5-40eb-8d7c-c5c9daa82297" providerId="ADAL" clId="{D09B35B2-7C4F-4E4A-B486-D779110AB6D8}" dt="2021-05-18T13:55:41.792" v="1088" actId="1076"/>
          <ac:picMkLst>
            <pc:docMk/>
            <pc:sldMk cId="2955749227" sldId="2145706420"/>
            <ac:picMk id="53" creationId="{FFFB5719-4355-434C-A511-3F2D9CF8BE50}"/>
          </ac:picMkLst>
        </pc:picChg>
        <pc:picChg chg="add del mod">
          <ac:chgData name="LOUSTALOT Nicolas" userId="2e30b965-41d5-40eb-8d7c-c5c9daa82297" providerId="ADAL" clId="{D09B35B2-7C4F-4E4A-B486-D779110AB6D8}" dt="2021-05-18T14:46:16.298" v="1146" actId="478"/>
          <ac:picMkLst>
            <pc:docMk/>
            <pc:sldMk cId="2955749227" sldId="2145706420"/>
            <ac:picMk id="55" creationId="{C61411F0-F6C8-4FD9-BFAB-241AB4C0C7AC}"/>
          </ac:picMkLst>
        </pc:picChg>
        <pc:picChg chg="add mod">
          <ac:chgData name="LOUSTALOT Nicolas" userId="2e30b965-41d5-40eb-8d7c-c5c9daa82297" providerId="ADAL" clId="{D09B35B2-7C4F-4E4A-B486-D779110AB6D8}" dt="2021-05-18T14:47:47.990" v="1157" actId="1076"/>
          <ac:picMkLst>
            <pc:docMk/>
            <pc:sldMk cId="2955749227" sldId="2145706420"/>
            <ac:picMk id="59" creationId="{109A387B-EB57-449A-A885-FF8228D3647A}"/>
          </ac:picMkLst>
        </pc:picChg>
        <pc:picChg chg="add mod">
          <ac:chgData name="LOUSTALOT Nicolas" userId="2e30b965-41d5-40eb-8d7c-c5c9daa82297" providerId="ADAL" clId="{D09B35B2-7C4F-4E4A-B486-D779110AB6D8}" dt="2021-05-18T14:47:53.924" v="1158" actId="1076"/>
          <ac:picMkLst>
            <pc:docMk/>
            <pc:sldMk cId="2955749227" sldId="2145706420"/>
            <ac:picMk id="60" creationId="{A53E3982-D3BD-44D3-A3C4-694B13806109}"/>
          </ac:picMkLst>
        </pc:picChg>
        <pc:cxnChg chg="add mod">
          <ac:chgData name="LOUSTALOT Nicolas" userId="2e30b965-41d5-40eb-8d7c-c5c9daa82297" providerId="ADAL" clId="{D09B35B2-7C4F-4E4A-B486-D779110AB6D8}" dt="2021-05-18T14:48:18.099" v="1187" actId="208"/>
          <ac:cxnSpMkLst>
            <pc:docMk/>
            <pc:sldMk cId="2955749227" sldId="2145706420"/>
            <ac:cxnSpMk id="17" creationId="{945FCD53-25C7-4FC4-8039-0C12186578DE}"/>
          </ac:cxnSpMkLst>
        </pc:cxnChg>
        <pc:cxnChg chg="add mod">
          <ac:chgData name="LOUSTALOT Nicolas" userId="2e30b965-41d5-40eb-8d7c-c5c9daa82297" providerId="ADAL" clId="{D09B35B2-7C4F-4E4A-B486-D779110AB6D8}" dt="2021-05-18T14:48:55.446" v="1208" actId="208"/>
          <ac:cxnSpMkLst>
            <pc:docMk/>
            <pc:sldMk cId="2955749227" sldId="2145706420"/>
            <ac:cxnSpMk id="20" creationId="{C2491333-7602-4BDC-A038-0B3CF40F26FA}"/>
          </ac:cxnSpMkLst>
        </pc:cxnChg>
        <pc:cxnChg chg="mod">
          <ac:chgData name="LOUSTALOT Nicolas" userId="2e30b965-41d5-40eb-8d7c-c5c9daa82297" providerId="ADAL" clId="{D09B35B2-7C4F-4E4A-B486-D779110AB6D8}" dt="2021-05-18T14:49:50.971" v="1221" actId="14100"/>
          <ac:cxnSpMkLst>
            <pc:docMk/>
            <pc:sldMk cId="2955749227" sldId="2145706420"/>
            <ac:cxnSpMk id="28" creationId="{371EC54E-C321-4DD3-80E3-283B953937A2}"/>
          </ac:cxnSpMkLst>
        </pc:cxnChg>
        <pc:cxnChg chg="del mod">
          <ac:chgData name="LOUSTALOT Nicolas" userId="2e30b965-41d5-40eb-8d7c-c5c9daa82297" providerId="ADAL" clId="{D09B35B2-7C4F-4E4A-B486-D779110AB6D8}" dt="2021-05-18T13:53:57.578" v="1065" actId="478"/>
          <ac:cxnSpMkLst>
            <pc:docMk/>
            <pc:sldMk cId="2955749227" sldId="2145706420"/>
            <ac:cxnSpMk id="42" creationId="{D7271D06-DD1F-423B-8BCE-76FEFF5B6134}"/>
          </ac:cxnSpMkLst>
        </pc:cxnChg>
        <pc:cxnChg chg="del mod">
          <ac:chgData name="LOUSTALOT Nicolas" userId="2e30b965-41d5-40eb-8d7c-c5c9daa82297" providerId="ADAL" clId="{D09B35B2-7C4F-4E4A-B486-D779110AB6D8}" dt="2021-05-18T13:54:08.705" v="1069" actId="478"/>
          <ac:cxnSpMkLst>
            <pc:docMk/>
            <pc:sldMk cId="2955749227" sldId="2145706420"/>
            <ac:cxnSpMk id="57" creationId="{44343B35-B654-40F5-9BC0-4F096918718A}"/>
          </ac:cxnSpMkLst>
        </pc:cxnChg>
        <pc:cxnChg chg="mod">
          <ac:chgData name="LOUSTALOT Nicolas" userId="2e30b965-41d5-40eb-8d7c-c5c9daa82297" providerId="ADAL" clId="{D09B35B2-7C4F-4E4A-B486-D779110AB6D8}" dt="2021-05-18T14:49:32.418" v="1209" actId="20577"/>
          <ac:cxnSpMkLst>
            <pc:docMk/>
            <pc:sldMk cId="2955749227" sldId="2145706420"/>
            <ac:cxnSpMk id="63" creationId="{B31AC1D8-660F-45DC-97EF-0E17234E811D}"/>
          </ac:cxnSpMkLst>
        </pc:cxnChg>
        <pc:cxnChg chg="mod">
          <ac:chgData name="LOUSTALOT Nicolas" userId="2e30b965-41d5-40eb-8d7c-c5c9daa82297" providerId="ADAL" clId="{D09B35B2-7C4F-4E4A-B486-D779110AB6D8}" dt="2021-05-18T14:49:53.597" v="1222" actId="14100"/>
          <ac:cxnSpMkLst>
            <pc:docMk/>
            <pc:sldMk cId="2955749227" sldId="2145706420"/>
            <ac:cxnSpMk id="67" creationId="{FF53376D-4CDD-4A8F-AEE3-35E57CDA2A3E}"/>
          </ac:cxnSpMkLst>
        </pc:cxnChg>
      </pc:sldChg>
      <pc:sldChg chg="modSp add ord">
        <pc:chgData name="LOUSTALOT Nicolas" userId="2e30b965-41d5-40eb-8d7c-c5c9daa82297" providerId="ADAL" clId="{D09B35B2-7C4F-4E4A-B486-D779110AB6D8}" dt="2021-05-18T19:16:24.520" v="1629" actId="12788"/>
        <pc:sldMkLst>
          <pc:docMk/>
          <pc:sldMk cId="960788710" sldId="2145706421"/>
        </pc:sldMkLst>
        <pc:spChg chg="mod">
          <ac:chgData name="LOUSTALOT Nicolas" userId="2e30b965-41d5-40eb-8d7c-c5c9daa82297" providerId="ADAL" clId="{D09B35B2-7C4F-4E4A-B486-D779110AB6D8}" dt="2021-05-18T19:15:00.152" v="1627" actId="20577"/>
          <ac:spMkLst>
            <pc:docMk/>
            <pc:sldMk cId="960788710" sldId="2145706421"/>
            <ac:spMk id="6" creationId="{BEB524DF-2317-4B1D-8D57-454876E4B29C}"/>
          </ac:spMkLst>
        </pc:spChg>
        <pc:spChg chg="mod">
          <ac:chgData name="LOUSTALOT Nicolas" userId="2e30b965-41d5-40eb-8d7c-c5c9daa82297" providerId="ADAL" clId="{D09B35B2-7C4F-4E4A-B486-D779110AB6D8}" dt="2021-05-18T19:16:24.520" v="1629" actId="12788"/>
          <ac:spMkLst>
            <pc:docMk/>
            <pc:sldMk cId="960788710" sldId="2145706421"/>
            <ac:spMk id="7" creationId="{1C5709B8-38DB-46AE-8901-6A1BFDF6F634}"/>
          </ac:spMkLst>
        </pc:spChg>
        <pc:spChg chg="mod">
          <ac:chgData name="LOUSTALOT Nicolas" userId="2e30b965-41d5-40eb-8d7c-c5c9daa82297" providerId="ADAL" clId="{D09B35B2-7C4F-4E4A-B486-D779110AB6D8}" dt="2021-05-18T19:16:24.520" v="1629" actId="12788"/>
          <ac:spMkLst>
            <pc:docMk/>
            <pc:sldMk cId="960788710" sldId="2145706421"/>
            <ac:spMk id="8" creationId="{B25580B1-4E24-46FE-94BC-73508FD2973B}"/>
          </ac:spMkLst>
        </pc:spChg>
        <pc:spChg chg="mod">
          <ac:chgData name="LOUSTALOT Nicolas" userId="2e30b965-41d5-40eb-8d7c-c5c9daa82297" providerId="ADAL" clId="{D09B35B2-7C4F-4E4A-B486-D779110AB6D8}" dt="2021-05-18T19:15:18.028" v="1628" actId="1076"/>
          <ac:spMkLst>
            <pc:docMk/>
            <pc:sldMk cId="960788710" sldId="2145706421"/>
            <ac:spMk id="10" creationId="{8DFB234C-A9C2-405E-9658-5278E5AEBC88}"/>
          </ac:spMkLst>
        </pc:spChg>
        <pc:spChg chg="mod">
          <ac:chgData name="LOUSTALOT Nicolas" userId="2e30b965-41d5-40eb-8d7c-c5c9daa82297" providerId="ADAL" clId="{D09B35B2-7C4F-4E4A-B486-D779110AB6D8}" dt="2021-05-18T19:16:24.520" v="1629" actId="12788"/>
          <ac:spMkLst>
            <pc:docMk/>
            <pc:sldMk cId="960788710" sldId="2145706421"/>
            <ac:spMk id="13" creationId="{41C1A3DA-C252-4B5A-87D9-C1911DBC78EC}"/>
          </ac:spMkLst>
        </pc:spChg>
      </pc:sldChg>
      <pc:sldChg chg="modSp add">
        <pc:chgData name="LOUSTALOT Nicolas" userId="2e30b965-41d5-40eb-8d7c-c5c9daa82297" providerId="ADAL" clId="{D09B35B2-7C4F-4E4A-B486-D779110AB6D8}" dt="2021-05-18T10:30:19.175" v="658" actId="6549"/>
        <pc:sldMkLst>
          <pc:docMk/>
          <pc:sldMk cId="1640208681" sldId="2145706422"/>
        </pc:sldMkLst>
        <pc:spChg chg="mod">
          <ac:chgData name="LOUSTALOT Nicolas" userId="2e30b965-41d5-40eb-8d7c-c5c9daa82297" providerId="ADAL" clId="{D09B35B2-7C4F-4E4A-B486-D779110AB6D8}" dt="2021-05-18T10:30:19.175" v="658" actId="6549"/>
          <ac:spMkLst>
            <pc:docMk/>
            <pc:sldMk cId="1640208681" sldId="2145706422"/>
            <ac:spMk id="3" creationId="{6A9A4BCB-59A9-4488-B788-ECB612E064EE}"/>
          </ac:spMkLst>
        </pc:spChg>
      </pc:sldChg>
      <pc:sldChg chg="addSp delSp modSp add modTransition">
        <pc:chgData name="LOUSTALOT Nicolas" userId="2e30b965-41d5-40eb-8d7c-c5c9daa82297" providerId="ADAL" clId="{D09B35B2-7C4F-4E4A-B486-D779110AB6D8}" dt="2021-05-19T07:23:17.087" v="1922"/>
        <pc:sldMkLst>
          <pc:docMk/>
          <pc:sldMk cId="2810317664" sldId="2145706423"/>
        </pc:sldMkLst>
        <pc:spChg chg="add mod">
          <ac:chgData name="LOUSTALOT Nicolas" userId="2e30b965-41d5-40eb-8d7c-c5c9daa82297" providerId="ADAL" clId="{D09B35B2-7C4F-4E4A-B486-D779110AB6D8}" dt="2021-05-18T19:25:24.543" v="1641" actId="1076"/>
          <ac:spMkLst>
            <pc:docMk/>
            <pc:sldMk cId="2810317664" sldId="2145706423"/>
            <ac:spMk id="5" creationId="{1CAC06E6-59D2-4E8E-8F29-3010C7515CDE}"/>
          </ac:spMkLst>
        </pc:spChg>
        <pc:spChg chg="add mod">
          <ac:chgData name="LOUSTALOT Nicolas" userId="2e30b965-41d5-40eb-8d7c-c5c9daa82297" providerId="ADAL" clId="{D09B35B2-7C4F-4E4A-B486-D779110AB6D8}" dt="2021-05-19T06:15:09.109" v="1826" actId="207"/>
          <ac:spMkLst>
            <pc:docMk/>
            <pc:sldMk cId="2810317664" sldId="2145706423"/>
            <ac:spMk id="6" creationId="{F3165704-76FD-4C49-8C57-9A4FCE7ADC18}"/>
          </ac:spMkLst>
        </pc:spChg>
        <pc:spChg chg="add mod">
          <ac:chgData name="LOUSTALOT Nicolas" userId="2e30b965-41d5-40eb-8d7c-c5c9daa82297" providerId="ADAL" clId="{D09B35B2-7C4F-4E4A-B486-D779110AB6D8}" dt="2021-05-19T06:14:49.647" v="1822" actId="1035"/>
          <ac:spMkLst>
            <pc:docMk/>
            <pc:sldMk cId="2810317664" sldId="2145706423"/>
            <ac:spMk id="7" creationId="{887BAB3D-605D-4705-8823-8D5A695359CC}"/>
          </ac:spMkLst>
        </pc:spChg>
        <pc:spChg chg="add mod">
          <ac:chgData name="LOUSTALOT Nicolas" userId="2e30b965-41d5-40eb-8d7c-c5c9daa82297" providerId="ADAL" clId="{D09B35B2-7C4F-4E4A-B486-D779110AB6D8}" dt="2021-05-19T06:14:49.647" v="1822" actId="1035"/>
          <ac:spMkLst>
            <pc:docMk/>
            <pc:sldMk cId="2810317664" sldId="2145706423"/>
            <ac:spMk id="8" creationId="{FCB2A0D5-310F-4624-94D0-B7FD11319840}"/>
          </ac:spMkLst>
        </pc:spChg>
        <pc:spChg chg="add mod">
          <ac:chgData name="LOUSTALOT Nicolas" userId="2e30b965-41d5-40eb-8d7c-c5c9daa82297" providerId="ADAL" clId="{D09B35B2-7C4F-4E4A-B486-D779110AB6D8}" dt="2021-05-19T06:14:49.647" v="1822" actId="1035"/>
          <ac:spMkLst>
            <pc:docMk/>
            <pc:sldMk cId="2810317664" sldId="2145706423"/>
            <ac:spMk id="9" creationId="{A912C657-78AC-4984-A4F9-5DEB6A39B9A9}"/>
          </ac:spMkLst>
        </pc:spChg>
        <pc:spChg chg="mod">
          <ac:chgData name="LOUSTALOT Nicolas" userId="2e30b965-41d5-40eb-8d7c-c5c9daa82297" providerId="ADAL" clId="{D09B35B2-7C4F-4E4A-B486-D779110AB6D8}" dt="2021-05-19T07:16:09.528" v="1909" actId="2085"/>
          <ac:spMkLst>
            <pc:docMk/>
            <pc:sldMk cId="2810317664" sldId="2145706423"/>
            <ac:spMk id="10" creationId="{2CBF47B6-F4F8-4CC0-BC47-D90AA5E383C5}"/>
          </ac:spMkLst>
        </pc:spChg>
        <pc:spChg chg="add del">
          <ac:chgData name="LOUSTALOT Nicolas" userId="2e30b965-41d5-40eb-8d7c-c5c9daa82297" providerId="ADAL" clId="{D09B35B2-7C4F-4E4A-B486-D779110AB6D8}" dt="2021-05-18T10:32:11.355" v="745" actId="478"/>
          <ac:spMkLst>
            <pc:docMk/>
            <pc:sldMk cId="2810317664" sldId="2145706423"/>
            <ac:spMk id="10" creationId="{F8F81C86-F28D-4E1E-A1A5-DDB072DB467A}"/>
          </ac:spMkLst>
        </pc:spChg>
        <pc:spChg chg="add mod">
          <ac:chgData name="LOUSTALOT Nicolas" userId="2e30b965-41d5-40eb-8d7c-c5c9daa82297" providerId="ADAL" clId="{D09B35B2-7C4F-4E4A-B486-D779110AB6D8}" dt="2021-05-19T06:14:49.647" v="1822" actId="1035"/>
          <ac:spMkLst>
            <pc:docMk/>
            <pc:sldMk cId="2810317664" sldId="2145706423"/>
            <ac:spMk id="11" creationId="{8C99E058-EA74-46B8-ABF6-7FBFE97EEDF1}"/>
          </ac:spMkLst>
        </pc:spChg>
        <pc:spChg chg="add del">
          <ac:chgData name="LOUSTALOT Nicolas" userId="2e30b965-41d5-40eb-8d7c-c5c9daa82297" providerId="ADAL" clId="{D09B35B2-7C4F-4E4A-B486-D779110AB6D8}" dt="2021-05-18T10:32:10.580" v="744" actId="478"/>
          <ac:spMkLst>
            <pc:docMk/>
            <pc:sldMk cId="2810317664" sldId="2145706423"/>
            <ac:spMk id="12" creationId="{79A44598-1047-4F5E-90E0-1DD7CB878EA3}"/>
          </ac:spMkLst>
        </pc:spChg>
        <pc:spChg chg="mod">
          <ac:chgData name="LOUSTALOT Nicolas" userId="2e30b965-41d5-40eb-8d7c-c5c9daa82297" providerId="ADAL" clId="{D09B35B2-7C4F-4E4A-B486-D779110AB6D8}" dt="2021-05-19T06:14:49.647" v="1822" actId="1035"/>
          <ac:spMkLst>
            <pc:docMk/>
            <pc:sldMk cId="2810317664" sldId="2145706423"/>
            <ac:spMk id="12" creationId="{E569BD4C-0034-4EEE-ACE5-1BF9332A2E8F}"/>
          </ac:spMkLst>
        </pc:spChg>
        <pc:spChg chg="add">
          <ac:chgData name="LOUSTALOT Nicolas" userId="2e30b965-41d5-40eb-8d7c-c5c9daa82297" providerId="ADAL" clId="{D09B35B2-7C4F-4E4A-B486-D779110AB6D8}" dt="2021-05-18T19:25:25.441" v="1642"/>
          <ac:spMkLst>
            <pc:docMk/>
            <pc:sldMk cId="2810317664" sldId="2145706423"/>
            <ac:spMk id="13" creationId="{F4ADF582-A30A-4E18-80A9-012E57834C5A}"/>
          </ac:spMkLst>
        </pc:spChg>
        <pc:spChg chg="mod">
          <ac:chgData name="LOUSTALOT Nicolas" userId="2e30b965-41d5-40eb-8d7c-c5c9daa82297" providerId="ADAL" clId="{D09B35B2-7C4F-4E4A-B486-D779110AB6D8}" dt="2021-05-19T07:19:25.371" v="1919" actId="1076"/>
          <ac:spMkLst>
            <pc:docMk/>
            <pc:sldMk cId="2810317664" sldId="2145706423"/>
            <ac:spMk id="16" creationId="{BFFB6B1D-0117-402E-992D-E92EF4CF6069}"/>
          </ac:spMkLst>
        </pc:spChg>
        <pc:spChg chg="mod">
          <ac:chgData name="LOUSTALOT Nicolas" userId="2e30b965-41d5-40eb-8d7c-c5c9daa82297" providerId="ADAL" clId="{D09B35B2-7C4F-4E4A-B486-D779110AB6D8}" dt="2021-05-19T07:19:46.174" v="1920" actId="554"/>
          <ac:spMkLst>
            <pc:docMk/>
            <pc:sldMk cId="2810317664" sldId="2145706423"/>
            <ac:spMk id="17" creationId="{B8CC655C-820C-49B0-8BD6-220E0ABBD60F}"/>
          </ac:spMkLst>
        </pc:spChg>
        <pc:spChg chg="mod">
          <ac:chgData name="LOUSTALOT Nicolas" userId="2e30b965-41d5-40eb-8d7c-c5c9daa82297" providerId="ADAL" clId="{D09B35B2-7C4F-4E4A-B486-D779110AB6D8}" dt="2021-05-19T07:19:46.174" v="1920" actId="554"/>
          <ac:spMkLst>
            <pc:docMk/>
            <pc:sldMk cId="2810317664" sldId="2145706423"/>
            <ac:spMk id="18" creationId="{72F71B1D-65A4-48C9-AFFA-98E07CB42B09}"/>
          </ac:spMkLst>
        </pc:spChg>
        <pc:spChg chg="mod">
          <ac:chgData name="LOUSTALOT Nicolas" userId="2e30b965-41d5-40eb-8d7c-c5c9daa82297" providerId="ADAL" clId="{D09B35B2-7C4F-4E4A-B486-D779110AB6D8}" dt="2021-05-19T06:14:49.647" v="1822" actId="1035"/>
          <ac:spMkLst>
            <pc:docMk/>
            <pc:sldMk cId="2810317664" sldId="2145706423"/>
            <ac:spMk id="19" creationId="{DC539074-2D77-4D48-AD55-FDBDCFB46B5D}"/>
          </ac:spMkLst>
        </pc:spChg>
        <pc:spChg chg="mod">
          <ac:chgData name="LOUSTALOT Nicolas" userId="2e30b965-41d5-40eb-8d7c-c5c9daa82297" providerId="ADAL" clId="{D09B35B2-7C4F-4E4A-B486-D779110AB6D8}" dt="2021-05-19T07:16:23.846" v="1913" actId="2085"/>
          <ac:spMkLst>
            <pc:docMk/>
            <pc:sldMk cId="2810317664" sldId="2145706423"/>
            <ac:spMk id="22" creationId="{656A668E-EA4A-45EB-8C22-3AC25BE60730}"/>
          </ac:spMkLst>
        </pc:spChg>
        <pc:spChg chg="mod">
          <ac:chgData name="LOUSTALOT Nicolas" userId="2e30b965-41d5-40eb-8d7c-c5c9daa82297" providerId="ADAL" clId="{D09B35B2-7C4F-4E4A-B486-D779110AB6D8}" dt="2021-05-19T06:14:49.647" v="1822" actId="1035"/>
          <ac:spMkLst>
            <pc:docMk/>
            <pc:sldMk cId="2810317664" sldId="2145706423"/>
            <ac:spMk id="23" creationId="{EEA8A51B-0D6B-4291-A5D3-79E979307A13}"/>
          </ac:spMkLst>
        </pc:spChg>
        <pc:spChg chg="mod">
          <ac:chgData name="LOUSTALOT Nicolas" userId="2e30b965-41d5-40eb-8d7c-c5c9daa82297" providerId="ADAL" clId="{D09B35B2-7C4F-4E4A-B486-D779110AB6D8}" dt="2021-05-19T07:20:26.108" v="1921" actId="1076"/>
          <ac:spMkLst>
            <pc:docMk/>
            <pc:sldMk cId="2810317664" sldId="2145706423"/>
            <ac:spMk id="24" creationId="{A099109D-B6AA-46A8-A8F0-C106DCC04DB1}"/>
          </ac:spMkLst>
        </pc:spChg>
        <pc:spChg chg="mod">
          <ac:chgData name="LOUSTALOT Nicolas" userId="2e30b965-41d5-40eb-8d7c-c5c9daa82297" providerId="ADAL" clId="{D09B35B2-7C4F-4E4A-B486-D779110AB6D8}" dt="2021-05-19T06:14:49.647" v="1822" actId="1035"/>
          <ac:spMkLst>
            <pc:docMk/>
            <pc:sldMk cId="2810317664" sldId="2145706423"/>
            <ac:spMk id="25" creationId="{98905312-BE08-48B2-A2FE-3562C91710A5}"/>
          </ac:spMkLst>
        </pc:spChg>
        <pc:spChg chg="mod">
          <ac:chgData name="LOUSTALOT Nicolas" userId="2e30b965-41d5-40eb-8d7c-c5c9daa82297" providerId="ADAL" clId="{D09B35B2-7C4F-4E4A-B486-D779110AB6D8}" dt="2021-05-19T07:16:26.277" v="1914" actId="2085"/>
          <ac:spMkLst>
            <pc:docMk/>
            <pc:sldMk cId="2810317664" sldId="2145706423"/>
            <ac:spMk id="26" creationId="{42051984-47C7-4089-9A84-70E4F0617F5E}"/>
          </ac:spMkLst>
        </pc:spChg>
        <pc:spChg chg="mod">
          <ac:chgData name="LOUSTALOT Nicolas" userId="2e30b965-41d5-40eb-8d7c-c5c9daa82297" providerId="ADAL" clId="{D09B35B2-7C4F-4E4A-B486-D779110AB6D8}" dt="2021-05-19T06:14:49.647" v="1822" actId="1035"/>
          <ac:spMkLst>
            <pc:docMk/>
            <pc:sldMk cId="2810317664" sldId="2145706423"/>
            <ac:spMk id="27" creationId="{2D936B74-36C7-4FAA-95E6-A1340808B68C}"/>
          </ac:spMkLst>
        </pc:spChg>
        <pc:spChg chg="mod">
          <ac:chgData name="LOUSTALOT Nicolas" userId="2e30b965-41d5-40eb-8d7c-c5c9daa82297" providerId="ADAL" clId="{D09B35B2-7C4F-4E4A-B486-D779110AB6D8}" dt="2021-05-19T07:16:28.444" v="1915" actId="2085"/>
          <ac:spMkLst>
            <pc:docMk/>
            <pc:sldMk cId="2810317664" sldId="2145706423"/>
            <ac:spMk id="28" creationId="{DC07C112-E84A-4980-8331-7285208A8686}"/>
          </ac:spMkLst>
        </pc:spChg>
        <pc:spChg chg="mod">
          <ac:chgData name="LOUSTALOT Nicolas" userId="2e30b965-41d5-40eb-8d7c-c5c9daa82297" providerId="ADAL" clId="{D09B35B2-7C4F-4E4A-B486-D779110AB6D8}" dt="2021-05-19T06:14:49.647" v="1822" actId="1035"/>
          <ac:spMkLst>
            <pc:docMk/>
            <pc:sldMk cId="2810317664" sldId="2145706423"/>
            <ac:spMk id="29" creationId="{8BFB31F7-AAB1-45EE-AC37-0F440CD0B98F}"/>
          </ac:spMkLst>
        </pc:spChg>
        <pc:spChg chg="mod">
          <ac:chgData name="LOUSTALOT Nicolas" userId="2e30b965-41d5-40eb-8d7c-c5c9daa82297" providerId="ADAL" clId="{D09B35B2-7C4F-4E4A-B486-D779110AB6D8}" dt="2021-05-19T07:16:14.743" v="1911" actId="2085"/>
          <ac:spMkLst>
            <pc:docMk/>
            <pc:sldMk cId="2810317664" sldId="2145706423"/>
            <ac:spMk id="30" creationId="{F476772C-D469-4EF7-8304-123280425C91}"/>
          </ac:spMkLst>
        </pc:spChg>
        <pc:spChg chg="mod">
          <ac:chgData name="LOUSTALOT Nicolas" userId="2e30b965-41d5-40eb-8d7c-c5c9daa82297" providerId="ADAL" clId="{D09B35B2-7C4F-4E4A-B486-D779110AB6D8}" dt="2021-05-19T06:14:49.647" v="1822" actId="1035"/>
          <ac:spMkLst>
            <pc:docMk/>
            <pc:sldMk cId="2810317664" sldId="2145706423"/>
            <ac:spMk id="31" creationId="{F7D7ED09-31FD-45F3-A8D8-00EA44137CA0}"/>
          </ac:spMkLst>
        </pc:spChg>
        <pc:spChg chg="mod">
          <ac:chgData name="LOUSTALOT Nicolas" userId="2e30b965-41d5-40eb-8d7c-c5c9daa82297" providerId="ADAL" clId="{D09B35B2-7C4F-4E4A-B486-D779110AB6D8}" dt="2021-05-19T07:16:17.112" v="1912" actId="2085"/>
          <ac:spMkLst>
            <pc:docMk/>
            <pc:sldMk cId="2810317664" sldId="2145706423"/>
            <ac:spMk id="32" creationId="{99D44C54-8903-489B-838B-005E559F91BD}"/>
          </ac:spMkLst>
        </pc:spChg>
        <pc:spChg chg="mod">
          <ac:chgData name="LOUSTALOT Nicolas" userId="2e30b965-41d5-40eb-8d7c-c5c9daa82297" providerId="ADAL" clId="{D09B35B2-7C4F-4E4A-B486-D779110AB6D8}" dt="2021-05-19T06:14:49.647" v="1822" actId="1035"/>
          <ac:spMkLst>
            <pc:docMk/>
            <pc:sldMk cId="2810317664" sldId="2145706423"/>
            <ac:spMk id="33" creationId="{3A4E0906-DF5C-4426-A346-25F1D9BFB802}"/>
          </ac:spMkLst>
        </pc:spChg>
        <pc:cxnChg chg="mod">
          <ac:chgData name="LOUSTALOT Nicolas" userId="2e30b965-41d5-40eb-8d7c-c5c9daa82297" providerId="ADAL" clId="{D09B35B2-7C4F-4E4A-B486-D779110AB6D8}" dt="2021-05-19T06:14:49.647" v="1822" actId="1035"/>
          <ac:cxnSpMkLst>
            <pc:docMk/>
            <pc:sldMk cId="2810317664" sldId="2145706423"/>
            <ac:cxnSpMk id="20" creationId="{0C3F7726-9212-480F-BBEE-BA3C8064E309}"/>
          </ac:cxnSpMkLst>
        </pc:cxnChg>
        <pc:cxnChg chg="mod">
          <ac:chgData name="LOUSTALOT Nicolas" userId="2e30b965-41d5-40eb-8d7c-c5c9daa82297" providerId="ADAL" clId="{D09B35B2-7C4F-4E4A-B486-D779110AB6D8}" dt="2021-05-19T06:14:49.647" v="1822" actId="1035"/>
          <ac:cxnSpMkLst>
            <pc:docMk/>
            <pc:sldMk cId="2810317664" sldId="2145706423"/>
            <ac:cxnSpMk id="21" creationId="{CA5161EB-EF57-4973-98A3-76620D464415}"/>
          </ac:cxnSpMkLst>
        </pc:cxnChg>
      </pc:sldChg>
      <pc:sldChg chg="addSp modSp add del modTransition">
        <pc:chgData name="LOUSTALOT Nicolas" userId="2e30b965-41d5-40eb-8d7c-c5c9daa82297" providerId="ADAL" clId="{D09B35B2-7C4F-4E4A-B486-D779110AB6D8}" dt="2021-05-18T19:01:41.549" v="1457" actId="2696"/>
        <pc:sldMkLst>
          <pc:docMk/>
          <pc:sldMk cId="1517277770" sldId="2145706424"/>
        </pc:sldMkLst>
        <pc:spChg chg="mod">
          <ac:chgData name="LOUSTALOT Nicolas" userId="2e30b965-41d5-40eb-8d7c-c5c9daa82297" providerId="ADAL" clId="{D09B35B2-7C4F-4E4A-B486-D779110AB6D8}" dt="2021-05-18T10:45:11.705" v="765" actId="20577"/>
          <ac:spMkLst>
            <pc:docMk/>
            <pc:sldMk cId="1517277770" sldId="2145706424"/>
            <ac:spMk id="4" creationId="{06F7A456-6B1D-40F6-9DFF-7F6222E4B811}"/>
          </ac:spMkLst>
        </pc:spChg>
        <pc:picChg chg="add mod">
          <ac:chgData name="LOUSTALOT Nicolas" userId="2e30b965-41d5-40eb-8d7c-c5c9daa82297" providerId="ADAL" clId="{D09B35B2-7C4F-4E4A-B486-D779110AB6D8}" dt="2021-05-18T10:45:02.523" v="757" actId="1076"/>
          <ac:picMkLst>
            <pc:docMk/>
            <pc:sldMk cId="1517277770" sldId="2145706424"/>
            <ac:picMk id="5" creationId="{562A147D-89DE-42F8-813B-363D34C27980}"/>
          </ac:picMkLst>
        </pc:picChg>
      </pc:sldChg>
      <pc:sldChg chg="delSp modSp add">
        <pc:chgData name="LOUSTALOT Nicolas" userId="2e30b965-41d5-40eb-8d7c-c5c9daa82297" providerId="ADAL" clId="{D09B35B2-7C4F-4E4A-B486-D779110AB6D8}" dt="2021-05-19T06:47:39.925" v="1896"/>
        <pc:sldMkLst>
          <pc:docMk/>
          <pc:sldMk cId="979255221" sldId="2145706425"/>
        </pc:sldMkLst>
        <pc:spChg chg="mod">
          <ac:chgData name="LOUSTALOT Nicolas" userId="2e30b965-41d5-40eb-8d7c-c5c9daa82297" providerId="ADAL" clId="{D09B35B2-7C4F-4E4A-B486-D779110AB6D8}" dt="2021-05-18T12:59:38.023" v="778" actId="207"/>
          <ac:spMkLst>
            <pc:docMk/>
            <pc:sldMk cId="979255221" sldId="2145706425"/>
            <ac:spMk id="2" creationId="{CC104366-6CA4-4204-BE6E-1C495385F03F}"/>
          </ac:spMkLst>
        </pc:spChg>
        <pc:spChg chg="mod">
          <ac:chgData name="LOUSTALOT Nicolas" userId="2e30b965-41d5-40eb-8d7c-c5c9daa82297" providerId="ADAL" clId="{D09B35B2-7C4F-4E4A-B486-D779110AB6D8}" dt="2021-05-18T12:59:08.505" v="768" actId="1076"/>
          <ac:spMkLst>
            <pc:docMk/>
            <pc:sldMk cId="979255221" sldId="2145706425"/>
            <ac:spMk id="4" creationId="{893A7440-94E4-4954-8549-9462B9BF4B0A}"/>
          </ac:spMkLst>
        </pc:spChg>
        <pc:spChg chg="del">
          <ac:chgData name="LOUSTALOT Nicolas" userId="2e30b965-41d5-40eb-8d7c-c5c9daa82297" providerId="ADAL" clId="{D09B35B2-7C4F-4E4A-B486-D779110AB6D8}" dt="2021-05-18T12:59:14.297" v="770" actId="478"/>
          <ac:spMkLst>
            <pc:docMk/>
            <pc:sldMk cId="979255221" sldId="2145706425"/>
            <ac:spMk id="5" creationId="{7031ABFE-B623-414E-AB8B-EDC4E92B7534}"/>
          </ac:spMkLst>
        </pc:spChg>
        <pc:spChg chg="mod">
          <ac:chgData name="LOUSTALOT Nicolas" userId="2e30b965-41d5-40eb-8d7c-c5c9daa82297" providerId="ADAL" clId="{D09B35B2-7C4F-4E4A-B486-D779110AB6D8}" dt="2021-05-19T06:47:39.925" v="1896"/>
          <ac:spMkLst>
            <pc:docMk/>
            <pc:sldMk cId="979255221" sldId="2145706425"/>
            <ac:spMk id="9" creationId="{5A6475E8-29A2-488C-9358-8F6A3C3EACFA}"/>
          </ac:spMkLst>
        </pc:spChg>
        <pc:spChg chg="del">
          <ac:chgData name="LOUSTALOT Nicolas" userId="2e30b965-41d5-40eb-8d7c-c5c9daa82297" providerId="ADAL" clId="{D09B35B2-7C4F-4E4A-B486-D779110AB6D8}" dt="2021-05-18T12:59:12.836" v="769" actId="478"/>
          <ac:spMkLst>
            <pc:docMk/>
            <pc:sldMk cId="979255221" sldId="2145706425"/>
            <ac:spMk id="10" creationId="{5BC89D54-9B6E-45E8-A2D3-240A048518A4}"/>
          </ac:spMkLst>
        </pc:spChg>
        <pc:spChg chg="del">
          <ac:chgData name="LOUSTALOT Nicolas" userId="2e30b965-41d5-40eb-8d7c-c5c9daa82297" providerId="ADAL" clId="{D09B35B2-7C4F-4E4A-B486-D779110AB6D8}" dt="2021-05-18T12:59:31.227" v="777" actId="478"/>
          <ac:spMkLst>
            <pc:docMk/>
            <pc:sldMk cId="979255221" sldId="2145706425"/>
            <ac:spMk id="11" creationId="{6FB4DD40-5958-469B-BA22-CE197F81D884}"/>
          </ac:spMkLst>
        </pc:spChg>
        <pc:spChg chg="del mod">
          <ac:chgData name="LOUSTALOT Nicolas" userId="2e30b965-41d5-40eb-8d7c-c5c9daa82297" providerId="ADAL" clId="{D09B35B2-7C4F-4E4A-B486-D779110AB6D8}" dt="2021-05-18T12:59:19.125" v="774" actId="478"/>
          <ac:spMkLst>
            <pc:docMk/>
            <pc:sldMk cId="979255221" sldId="2145706425"/>
            <ac:spMk id="12" creationId="{ADAE5579-404C-42FD-903C-63D27E85F789}"/>
          </ac:spMkLst>
        </pc:spChg>
        <pc:spChg chg="del">
          <ac:chgData name="LOUSTALOT Nicolas" userId="2e30b965-41d5-40eb-8d7c-c5c9daa82297" providerId="ADAL" clId="{D09B35B2-7C4F-4E4A-B486-D779110AB6D8}" dt="2021-05-18T12:59:20.860" v="775" actId="478"/>
          <ac:spMkLst>
            <pc:docMk/>
            <pc:sldMk cId="979255221" sldId="2145706425"/>
            <ac:spMk id="13" creationId="{F2C22233-690C-4AC6-BB98-682E70417233}"/>
          </ac:spMkLst>
        </pc:spChg>
        <pc:spChg chg="del">
          <ac:chgData name="LOUSTALOT Nicolas" userId="2e30b965-41d5-40eb-8d7c-c5c9daa82297" providerId="ADAL" clId="{D09B35B2-7C4F-4E4A-B486-D779110AB6D8}" dt="2021-05-18T12:59:23.143" v="776" actId="478"/>
          <ac:spMkLst>
            <pc:docMk/>
            <pc:sldMk cId="979255221" sldId="2145706425"/>
            <ac:spMk id="14" creationId="{17E3EBAF-8FB3-413A-BD42-AC37C56D1B57}"/>
          </ac:spMkLst>
        </pc:spChg>
        <pc:spChg chg="del">
          <ac:chgData name="LOUSTALOT Nicolas" userId="2e30b965-41d5-40eb-8d7c-c5c9daa82297" providerId="ADAL" clId="{D09B35B2-7C4F-4E4A-B486-D779110AB6D8}" dt="2021-05-18T12:59:43.844" v="779" actId="478"/>
          <ac:spMkLst>
            <pc:docMk/>
            <pc:sldMk cId="979255221" sldId="2145706425"/>
            <ac:spMk id="15" creationId="{8BE0F844-50D5-4130-9769-2A22460029AE}"/>
          </ac:spMkLst>
        </pc:spChg>
        <pc:spChg chg="del">
          <ac:chgData name="LOUSTALOT Nicolas" userId="2e30b965-41d5-40eb-8d7c-c5c9daa82297" providerId="ADAL" clId="{D09B35B2-7C4F-4E4A-B486-D779110AB6D8}" dt="2021-05-18T12:59:16.408" v="771" actId="478"/>
          <ac:spMkLst>
            <pc:docMk/>
            <pc:sldMk cId="979255221" sldId="2145706425"/>
            <ac:spMk id="16" creationId="{E852DF8C-7DD5-425D-B91E-D5DEB7BDE8EE}"/>
          </ac:spMkLst>
        </pc:spChg>
      </pc:sldChg>
      <pc:sldChg chg="modSp add">
        <pc:chgData name="LOUSTALOT Nicolas" userId="2e30b965-41d5-40eb-8d7c-c5c9daa82297" providerId="ADAL" clId="{D09B35B2-7C4F-4E4A-B486-D779110AB6D8}" dt="2021-05-19T06:47:46.277" v="1897"/>
        <pc:sldMkLst>
          <pc:docMk/>
          <pc:sldMk cId="3389331466" sldId="2145706426"/>
        </pc:sldMkLst>
        <pc:spChg chg="mod">
          <ac:chgData name="LOUSTALOT Nicolas" userId="2e30b965-41d5-40eb-8d7c-c5c9daa82297" providerId="ADAL" clId="{D09B35B2-7C4F-4E4A-B486-D779110AB6D8}" dt="2021-05-18T13:00:39.852" v="784" actId="1076"/>
          <ac:spMkLst>
            <pc:docMk/>
            <pc:sldMk cId="3389331466" sldId="2145706426"/>
            <ac:spMk id="4" creationId="{893A7440-94E4-4954-8549-9462B9BF4B0A}"/>
          </ac:spMkLst>
        </pc:spChg>
        <pc:spChg chg="mod">
          <ac:chgData name="LOUSTALOT Nicolas" userId="2e30b965-41d5-40eb-8d7c-c5c9daa82297" providerId="ADAL" clId="{D09B35B2-7C4F-4E4A-B486-D779110AB6D8}" dt="2021-05-19T06:47:46.277" v="1897"/>
          <ac:spMkLst>
            <pc:docMk/>
            <pc:sldMk cId="3389331466" sldId="2145706426"/>
            <ac:spMk id="9" creationId="{5A6475E8-29A2-488C-9358-8F6A3C3EACFA}"/>
          </ac:spMkLst>
        </pc:spChg>
      </pc:sldChg>
      <pc:sldChg chg="modSp add">
        <pc:chgData name="LOUSTALOT Nicolas" userId="2e30b965-41d5-40eb-8d7c-c5c9daa82297" providerId="ADAL" clId="{D09B35B2-7C4F-4E4A-B486-D779110AB6D8}" dt="2021-05-19T06:47:52.115" v="1898"/>
        <pc:sldMkLst>
          <pc:docMk/>
          <pc:sldMk cId="2485654175" sldId="2145706427"/>
        </pc:sldMkLst>
        <pc:spChg chg="mod">
          <ac:chgData name="LOUSTALOT Nicolas" userId="2e30b965-41d5-40eb-8d7c-c5c9daa82297" providerId="ADAL" clId="{D09B35B2-7C4F-4E4A-B486-D779110AB6D8}" dt="2021-05-18T13:01:11.526" v="787" actId="1076"/>
          <ac:spMkLst>
            <pc:docMk/>
            <pc:sldMk cId="2485654175" sldId="2145706427"/>
            <ac:spMk id="4" creationId="{893A7440-94E4-4954-8549-9462B9BF4B0A}"/>
          </ac:spMkLst>
        </pc:spChg>
        <pc:spChg chg="mod">
          <ac:chgData name="LOUSTALOT Nicolas" userId="2e30b965-41d5-40eb-8d7c-c5c9daa82297" providerId="ADAL" clId="{D09B35B2-7C4F-4E4A-B486-D779110AB6D8}" dt="2021-05-19T06:47:52.115" v="1898"/>
          <ac:spMkLst>
            <pc:docMk/>
            <pc:sldMk cId="2485654175" sldId="2145706427"/>
            <ac:spMk id="9" creationId="{5A6475E8-29A2-488C-9358-8F6A3C3EACFA}"/>
          </ac:spMkLst>
        </pc:spChg>
      </pc:sldChg>
      <pc:sldChg chg="modSp add">
        <pc:chgData name="LOUSTALOT Nicolas" userId="2e30b965-41d5-40eb-8d7c-c5c9daa82297" providerId="ADAL" clId="{D09B35B2-7C4F-4E4A-B486-D779110AB6D8}" dt="2021-05-19T06:48:00.495" v="1899"/>
        <pc:sldMkLst>
          <pc:docMk/>
          <pc:sldMk cId="178888917" sldId="2145706428"/>
        </pc:sldMkLst>
        <pc:spChg chg="mod">
          <ac:chgData name="LOUSTALOT Nicolas" userId="2e30b965-41d5-40eb-8d7c-c5c9daa82297" providerId="ADAL" clId="{D09B35B2-7C4F-4E4A-B486-D779110AB6D8}" dt="2021-05-18T13:01:32.189" v="792" actId="1036"/>
          <ac:spMkLst>
            <pc:docMk/>
            <pc:sldMk cId="178888917" sldId="2145706428"/>
            <ac:spMk id="4" creationId="{893A7440-94E4-4954-8549-9462B9BF4B0A}"/>
          </ac:spMkLst>
        </pc:spChg>
        <pc:spChg chg="mod">
          <ac:chgData name="LOUSTALOT Nicolas" userId="2e30b965-41d5-40eb-8d7c-c5c9daa82297" providerId="ADAL" clId="{D09B35B2-7C4F-4E4A-B486-D779110AB6D8}" dt="2021-05-19T06:48:00.495" v="1899"/>
          <ac:spMkLst>
            <pc:docMk/>
            <pc:sldMk cId="178888917" sldId="2145706428"/>
            <ac:spMk id="9" creationId="{5A6475E8-29A2-488C-9358-8F6A3C3EACFA}"/>
          </ac:spMkLst>
        </pc:spChg>
      </pc:sldChg>
      <pc:sldChg chg="modSp add">
        <pc:chgData name="LOUSTALOT Nicolas" userId="2e30b965-41d5-40eb-8d7c-c5c9daa82297" providerId="ADAL" clId="{D09B35B2-7C4F-4E4A-B486-D779110AB6D8}" dt="2021-05-19T06:48:08.102" v="1900"/>
        <pc:sldMkLst>
          <pc:docMk/>
          <pc:sldMk cId="1417631364" sldId="2145706429"/>
        </pc:sldMkLst>
        <pc:spChg chg="mod">
          <ac:chgData name="LOUSTALOT Nicolas" userId="2e30b965-41d5-40eb-8d7c-c5c9daa82297" providerId="ADAL" clId="{D09B35B2-7C4F-4E4A-B486-D779110AB6D8}" dt="2021-05-18T13:02:23.695" v="795" actId="1076"/>
          <ac:spMkLst>
            <pc:docMk/>
            <pc:sldMk cId="1417631364" sldId="2145706429"/>
            <ac:spMk id="4" creationId="{893A7440-94E4-4954-8549-9462B9BF4B0A}"/>
          </ac:spMkLst>
        </pc:spChg>
        <pc:spChg chg="mod">
          <ac:chgData name="LOUSTALOT Nicolas" userId="2e30b965-41d5-40eb-8d7c-c5c9daa82297" providerId="ADAL" clId="{D09B35B2-7C4F-4E4A-B486-D779110AB6D8}" dt="2021-05-19T06:48:08.102" v="1900"/>
          <ac:spMkLst>
            <pc:docMk/>
            <pc:sldMk cId="1417631364" sldId="2145706429"/>
            <ac:spMk id="9" creationId="{5A6475E8-29A2-488C-9358-8F6A3C3EACFA}"/>
          </ac:spMkLst>
        </pc:spChg>
      </pc:sldChg>
      <pc:sldChg chg="modSp add">
        <pc:chgData name="LOUSTALOT Nicolas" userId="2e30b965-41d5-40eb-8d7c-c5c9daa82297" providerId="ADAL" clId="{D09B35B2-7C4F-4E4A-B486-D779110AB6D8}" dt="2021-05-19T06:48:13.446" v="1901"/>
        <pc:sldMkLst>
          <pc:docMk/>
          <pc:sldMk cId="3258622488" sldId="2145706430"/>
        </pc:sldMkLst>
        <pc:spChg chg="mod">
          <ac:chgData name="LOUSTALOT Nicolas" userId="2e30b965-41d5-40eb-8d7c-c5c9daa82297" providerId="ADAL" clId="{D09B35B2-7C4F-4E4A-B486-D779110AB6D8}" dt="2021-05-18T13:04:00.704" v="798" actId="1076"/>
          <ac:spMkLst>
            <pc:docMk/>
            <pc:sldMk cId="3258622488" sldId="2145706430"/>
            <ac:spMk id="4" creationId="{893A7440-94E4-4954-8549-9462B9BF4B0A}"/>
          </ac:spMkLst>
        </pc:spChg>
        <pc:spChg chg="mod">
          <ac:chgData name="LOUSTALOT Nicolas" userId="2e30b965-41d5-40eb-8d7c-c5c9daa82297" providerId="ADAL" clId="{D09B35B2-7C4F-4E4A-B486-D779110AB6D8}" dt="2021-05-19T06:48:13.446" v="1901"/>
          <ac:spMkLst>
            <pc:docMk/>
            <pc:sldMk cId="3258622488" sldId="2145706430"/>
            <ac:spMk id="9" creationId="{5A6475E8-29A2-488C-9358-8F6A3C3EACFA}"/>
          </ac:spMkLst>
        </pc:spChg>
      </pc:sldChg>
      <pc:sldChg chg="modSp add">
        <pc:chgData name="LOUSTALOT Nicolas" userId="2e30b965-41d5-40eb-8d7c-c5c9daa82297" providerId="ADAL" clId="{D09B35B2-7C4F-4E4A-B486-D779110AB6D8}" dt="2021-05-19T06:48:30.621" v="1905" actId="1036"/>
        <pc:sldMkLst>
          <pc:docMk/>
          <pc:sldMk cId="3985360153" sldId="2145706431"/>
        </pc:sldMkLst>
        <pc:spChg chg="mod">
          <ac:chgData name="LOUSTALOT Nicolas" userId="2e30b965-41d5-40eb-8d7c-c5c9daa82297" providerId="ADAL" clId="{D09B35B2-7C4F-4E4A-B486-D779110AB6D8}" dt="2021-05-19T06:48:30.621" v="1905" actId="1036"/>
          <ac:spMkLst>
            <pc:docMk/>
            <pc:sldMk cId="3985360153" sldId="2145706431"/>
            <ac:spMk id="4" creationId="{893A7440-94E4-4954-8549-9462B9BF4B0A}"/>
          </ac:spMkLst>
        </pc:spChg>
        <pc:spChg chg="mod">
          <ac:chgData name="LOUSTALOT Nicolas" userId="2e30b965-41d5-40eb-8d7c-c5c9daa82297" providerId="ADAL" clId="{D09B35B2-7C4F-4E4A-B486-D779110AB6D8}" dt="2021-05-19T06:48:18.344" v="1902"/>
          <ac:spMkLst>
            <pc:docMk/>
            <pc:sldMk cId="3985360153" sldId="2145706431"/>
            <ac:spMk id="9" creationId="{5A6475E8-29A2-488C-9358-8F6A3C3EACFA}"/>
          </ac:spMkLst>
        </pc:spChg>
      </pc:sldChg>
      <pc:sldChg chg="addSp modSp add">
        <pc:chgData name="LOUSTALOT Nicolas" userId="2e30b965-41d5-40eb-8d7c-c5c9daa82297" providerId="ADAL" clId="{D09B35B2-7C4F-4E4A-B486-D779110AB6D8}" dt="2021-05-19T06:16:33.143" v="1827" actId="1076"/>
        <pc:sldMkLst>
          <pc:docMk/>
          <pc:sldMk cId="295063076" sldId="2145706432"/>
        </pc:sldMkLst>
        <pc:spChg chg="mod">
          <ac:chgData name="LOUSTALOT Nicolas" userId="2e30b965-41d5-40eb-8d7c-c5c9daa82297" providerId="ADAL" clId="{D09B35B2-7C4F-4E4A-B486-D779110AB6D8}" dt="2021-05-18T16:46:56.720" v="1326" actId="20577"/>
          <ac:spMkLst>
            <pc:docMk/>
            <pc:sldMk cId="295063076" sldId="2145706432"/>
            <ac:spMk id="4" creationId="{8921FF90-4554-444E-B247-A68F83A668BE}"/>
          </ac:spMkLst>
        </pc:spChg>
        <pc:spChg chg="add mod">
          <ac:chgData name="LOUSTALOT Nicolas" userId="2e30b965-41d5-40eb-8d7c-c5c9daa82297" providerId="ADAL" clId="{D09B35B2-7C4F-4E4A-B486-D779110AB6D8}" dt="2021-05-18T16:48:35.600" v="1417" actId="20577"/>
          <ac:spMkLst>
            <pc:docMk/>
            <pc:sldMk cId="295063076" sldId="2145706432"/>
            <ac:spMk id="5" creationId="{23D2D63A-68C6-4EF4-AE89-D572CB951A04}"/>
          </ac:spMkLst>
        </pc:spChg>
        <pc:spChg chg="add mod">
          <ac:chgData name="LOUSTALOT Nicolas" userId="2e30b965-41d5-40eb-8d7c-c5c9daa82297" providerId="ADAL" clId="{D09B35B2-7C4F-4E4A-B486-D779110AB6D8}" dt="2021-05-18T16:49:06.236" v="1432" actId="1076"/>
          <ac:spMkLst>
            <pc:docMk/>
            <pc:sldMk cId="295063076" sldId="2145706432"/>
            <ac:spMk id="6" creationId="{CC9BCD7D-BEE2-4876-A67E-3ABBF27A2858}"/>
          </ac:spMkLst>
        </pc:spChg>
        <pc:spChg chg="add">
          <ac:chgData name="LOUSTALOT Nicolas" userId="2e30b965-41d5-40eb-8d7c-c5c9daa82297" providerId="ADAL" clId="{D09B35B2-7C4F-4E4A-B486-D779110AB6D8}" dt="2021-05-18T19:09:45.422" v="1576"/>
          <ac:spMkLst>
            <pc:docMk/>
            <pc:sldMk cId="295063076" sldId="2145706432"/>
            <ac:spMk id="7" creationId="{FF948748-96BF-45AE-B0A9-4DF87879D9E3}"/>
          </ac:spMkLst>
        </pc:spChg>
        <pc:spChg chg="mod">
          <ac:chgData name="LOUSTALOT Nicolas" userId="2e30b965-41d5-40eb-8d7c-c5c9daa82297" providerId="ADAL" clId="{D09B35B2-7C4F-4E4A-B486-D779110AB6D8}" dt="2021-05-19T06:16:33.143" v="1827" actId="1076"/>
          <ac:spMkLst>
            <pc:docMk/>
            <pc:sldMk cId="295063076" sldId="2145706432"/>
            <ac:spMk id="13" creationId="{AB7E2C85-12DF-4F5F-9435-95782079A72E}"/>
          </ac:spMkLst>
        </pc:spChg>
        <pc:spChg chg="mod">
          <ac:chgData name="LOUSTALOT Nicolas" userId="2e30b965-41d5-40eb-8d7c-c5c9daa82297" providerId="ADAL" clId="{D09B35B2-7C4F-4E4A-B486-D779110AB6D8}" dt="2021-05-19T06:16:33.143" v="1827" actId="1076"/>
          <ac:spMkLst>
            <pc:docMk/>
            <pc:sldMk cId="295063076" sldId="2145706432"/>
            <ac:spMk id="14" creationId="{A483DC7F-1E67-48D5-8CB7-49BF48031DEB}"/>
          </ac:spMkLst>
        </pc:spChg>
        <pc:spChg chg="mod">
          <ac:chgData name="LOUSTALOT Nicolas" userId="2e30b965-41d5-40eb-8d7c-c5c9daa82297" providerId="ADAL" clId="{D09B35B2-7C4F-4E4A-B486-D779110AB6D8}" dt="2021-05-19T06:16:33.143" v="1827" actId="1076"/>
          <ac:spMkLst>
            <pc:docMk/>
            <pc:sldMk cId="295063076" sldId="2145706432"/>
            <ac:spMk id="18" creationId="{360F0DA8-6604-4E0B-8EF8-DC4E78883B75}"/>
          </ac:spMkLst>
        </pc:spChg>
        <pc:spChg chg="mod">
          <ac:chgData name="LOUSTALOT Nicolas" userId="2e30b965-41d5-40eb-8d7c-c5c9daa82297" providerId="ADAL" clId="{D09B35B2-7C4F-4E4A-B486-D779110AB6D8}" dt="2021-05-19T06:16:33.143" v="1827" actId="1076"/>
          <ac:spMkLst>
            <pc:docMk/>
            <pc:sldMk cId="295063076" sldId="2145706432"/>
            <ac:spMk id="19" creationId="{0E3A2B58-C925-4E44-90D0-34E36533339A}"/>
          </ac:spMkLst>
        </pc:spChg>
        <pc:spChg chg="mod">
          <ac:chgData name="LOUSTALOT Nicolas" userId="2e30b965-41d5-40eb-8d7c-c5c9daa82297" providerId="ADAL" clId="{D09B35B2-7C4F-4E4A-B486-D779110AB6D8}" dt="2021-05-19T06:16:33.143" v="1827" actId="1076"/>
          <ac:spMkLst>
            <pc:docMk/>
            <pc:sldMk cId="295063076" sldId="2145706432"/>
            <ac:spMk id="20" creationId="{1A00346D-5291-4894-A5B2-E360F1DC5299}"/>
          </ac:spMkLst>
        </pc:spChg>
      </pc:sldChg>
      <pc:sldMasterChg chg="addSldLayout delSldLayout">
        <pc:chgData name="LOUSTALOT Nicolas" userId="2e30b965-41d5-40eb-8d7c-c5c9daa82297" providerId="ADAL" clId="{D09B35B2-7C4F-4E4A-B486-D779110AB6D8}" dt="2021-05-18T19:28:51.167" v="1676" actId="2696"/>
        <pc:sldMasterMkLst>
          <pc:docMk/>
          <pc:sldMasterMk cId="3121797550" sldId="2147483736"/>
        </pc:sldMasterMkLst>
        <pc:sldLayoutChg chg="add del">
          <pc:chgData name="LOUSTALOT Nicolas" userId="2e30b965-41d5-40eb-8d7c-c5c9daa82297" providerId="ADAL" clId="{D09B35B2-7C4F-4E4A-B486-D779110AB6D8}" dt="2021-05-18T19:28:51.167" v="1676" actId="2696"/>
          <pc:sldLayoutMkLst>
            <pc:docMk/>
            <pc:sldMasterMk cId="3121797550" sldId="2147483736"/>
            <pc:sldLayoutMk cId="2176248265" sldId="2147483862"/>
          </pc:sldLayoutMkLst>
        </pc:sldLayoutChg>
      </pc:sldMasterChg>
      <pc:sldMasterChg chg="delSldLayout">
        <pc:chgData name="LOUSTALOT Nicolas" userId="2e30b965-41d5-40eb-8d7c-c5c9daa82297" providerId="ADAL" clId="{D09B35B2-7C4F-4E4A-B486-D779110AB6D8}" dt="2021-05-18T15:08:57.791" v="1230" actId="2696"/>
        <pc:sldMasterMkLst>
          <pc:docMk/>
          <pc:sldMasterMk cId="2593418307" sldId="2147483826"/>
        </pc:sldMasterMkLst>
        <pc:sldLayoutChg chg="del">
          <pc:chgData name="LOUSTALOT Nicolas" userId="2e30b965-41d5-40eb-8d7c-c5c9daa82297" providerId="ADAL" clId="{D09B35B2-7C4F-4E4A-B486-D779110AB6D8}" dt="2021-05-18T15:08:57.791" v="1230" actId="2696"/>
          <pc:sldLayoutMkLst>
            <pc:docMk/>
            <pc:sldMasterMk cId="2593418307" sldId="2147483826"/>
            <pc:sldLayoutMk cId="2197063532" sldId="2147483999"/>
          </pc:sldLayoutMkLst>
        </pc:sldLayoutChg>
      </pc:sldMasterChg>
      <pc:sldMasterChg chg="delSldLayout">
        <pc:chgData name="LOUSTALOT Nicolas" userId="2e30b965-41d5-40eb-8d7c-c5c9daa82297" providerId="ADAL" clId="{D09B35B2-7C4F-4E4A-B486-D779110AB6D8}" dt="2021-05-18T19:00:47.796" v="1451" actId="2696"/>
        <pc:sldMasterMkLst>
          <pc:docMk/>
          <pc:sldMasterMk cId="1240033657" sldId="2147483947"/>
        </pc:sldMasterMkLst>
        <pc:sldLayoutChg chg="del">
          <pc:chgData name="LOUSTALOT Nicolas" userId="2e30b965-41d5-40eb-8d7c-c5c9daa82297" providerId="ADAL" clId="{D09B35B2-7C4F-4E4A-B486-D779110AB6D8}" dt="2021-05-18T19:00:47.796" v="1451" actId="2696"/>
          <pc:sldLayoutMkLst>
            <pc:docMk/>
            <pc:sldMasterMk cId="1240033657" sldId="2147483947"/>
            <pc:sldLayoutMk cId="2855993865" sldId="2147483972"/>
          </pc:sldLayoutMkLst>
        </pc:sldLayoutChg>
      </pc:sldMasterChg>
    </pc:docChg>
  </pc:docChgLst>
  <pc:docChgLst>
    <pc:chgData name="ROSSET Estelle" userId="b6d1c003-2893-4825-ab6c-ff4ad4c01fc2" providerId="ADAL" clId="{F7D40AC7-CAA0-45B3-8A18-42E91F4F48D5}"/>
    <pc:docChg chg="modSld">
      <pc:chgData name="ROSSET Estelle" userId="b6d1c003-2893-4825-ab6c-ff4ad4c01fc2" providerId="ADAL" clId="{F7D40AC7-CAA0-45B3-8A18-42E91F4F48D5}" dt="2022-04-29T08:53:46.785" v="35"/>
      <pc:docMkLst>
        <pc:docMk/>
      </pc:docMkLst>
      <pc:sldChg chg="modSp mod">
        <pc:chgData name="ROSSET Estelle" userId="b6d1c003-2893-4825-ab6c-ff4ad4c01fc2" providerId="ADAL" clId="{F7D40AC7-CAA0-45B3-8A18-42E91F4F48D5}" dt="2022-04-29T08:51:06.080" v="29" actId="20577"/>
        <pc:sldMkLst>
          <pc:docMk/>
          <pc:sldMk cId="871713789" sldId="3476"/>
        </pc:sldMkLst>
        <pc:spChg chg="mod">
          <ac:chgData name="ROSSET Estelle" userId="b6d1c003-2893-4825-ab6c-ff4ad4c01fc2" providerId="ADAL" clId="{F7D40AC7-CAA0-45B3-8A18-42E91F4F48D5}" dt="2022-04-29T08:51:06.080" v="29" actId="20577"/>
          <ac:spMkLst>
            <pc:docMk/>
            <pc:sldMk cId="871713789" sldId="3476"/>
            <ac:spMk id="6" creationId="{60C68A91-B57C-4D8E-92E2-515494F90526}"/>
          </ac:spMkLst>
        </pc:spChg>
      </pc:sldChg>
      <pc:sldChg chg="modSp">
        <pc:chgData name="ROSSET Estelle" userId="b6d1c003-2893-4825-ab6c-ff4ad4c01fc2" providerId="ADAL" clId="{F7D40AC7-CAA0-45B3-8A18-42E91F4F48D5}" dt="2022-04-29T08:41:03.459" v="1" actId="20577"/>
        <pc:sldMkLst>
          <pc:docMk/>
          <pc:sldMk cId="3197074798" sldId="2145706437"/>
        </pc:sldMkLst>
        <pc:spChg chg="mod">
          <ac:chgData name="ROSSET Estelle" userId="b6d1c003-2893-4825-ab6c-ff4ad4c01fc2" providerId="ADAL" clId="{F7D40AC7-CAA0-45B3-8A18-42E91F4F48D5}" dt="2022-04-29T08:41:03.459" v="1" actId="20577"/>
          <ac:spMkLst>
            <pc:docMk/>
            <pc:sldMk cId="3197074798" sldId="2145706437"/>
            <ac:spMk id="13" creationId="{D06A1068-EACC-43AF-8E23-F0DF14B90335}"/>
          </ac:spMkLst>
        </pc:spChg>
      </pc:sldChg>
      <pc:sldChg chg="addSp modSp">
        <pc:chgData name="ROSSET Estelle" userId="b6d1c003-2893-4825-ab6c-ff4ad4c01fc2" providerId="ADAL" clId="{F7D40AC7-CAA0-45B3-8A18-42E91F4F48D5}" dt="2022-04-29T08:53:31.042" v="30"/>
        <pc:sldMkLst>
          <pc:docMk/>
          <pc:sldMk cId="1985777680" sldId="2145706442"/>
        </pc:sldMkLst>
        <pc:spChg chg="add mod">
          <ac:chgData name="ROSSET Estelle" userId="b6d1c003-2893-4825-ab6c-ff4ad4c01fc2" providerId="ADAL" clId="{F7D40AC7-CAA0-45B3-8A18-42E91F4F48D5}" dt="2022-04-29T08:53:31.042" v="30"/>
          <ac:spMkLst>
            <pc:docMk/>
            <pc:sldMk cId="1985777680" sldId="2145706442"/>
            <ac:spMk id="14" creationId="{9C1BCD23-32F8-49EA-933B-57958FC3C79E}"/>
          </ac:spMkLst>
        </pc:spChg>
        <pc:spChg chg="add mod">
          <ac:chgData name="ROSSET Estelle" userId="b6d1c003-2893-4825-ab6c-ff4ad4c01fc2" providerId="ADAL" clId="{F7D40AC7-CAA0-45B3-8A18-42E91F4F48D5}" dt="2022-04-29T08:53:31.042" v="30"/>
          <ac:spMkLst>
            <pc:docMk/>
            <pc:sldMk cId="1985777680" sldId="2145706442"/>
            <ac:spMk id="16" creationId="{7377E68D-9F28-4213-8B86-55CF3845D3BB}"/>
          </ac:spMkLst>
        </pc:spChg>
      </pc:sldChg>
      <pc:sldChg chg="addSp modSp">
        <pc:chgData name="ROSSET Estelle" userId="b6d1c003-2893-4825-ab6c-ff4ad4c01fc2" providerId="ADAL" clId="{F7D40AC7-CAA0-45B3-8A18-42E91F4F48D5}" dt="2022-04-29T08:53:34.963" v="31"/>
        <pc:sldMkLst>
          <pc:docMk/>
          <pc:sldMk cId="4027385929" sldId="2145706443"/>
        </pc:sldMkLst>
        <pc:spChg chg="add mod">
          <ac:chgData name="ROSSET Estelle" userId="b6d1c003-2893-4825-ab6c-ff4ad4c01fc2" providerId="ADAL" clId="{F7D40AC7-CAA0-45B3-8A18-42E91F4F48D5}" dt="2022-04-29T08:53:34.963" v="31"/>
          <ac:spMkLst>
            <pc:docMk/>
            <pc:sldMk cId="4027385929" sldId="2145706443"/>
            <ac:spMk id="7" creationId="{D23157C2-4B0C-4405-AEDC-98CF3406D6F6}"/>
          </ac:spMkLst>
        </pc:spChg>
        <pc:spChg chg="add mod">
          <ac:chgData name="ROSSET Estelle" userId="b6d1c003-2893-4825-ab6c-ff4ad4c01fc2" providerId="ADAL" clId="{F7D40AC7-CAA0-45B3-8A18-42E91F4F48D5}" dt="2022-04-29T08:53:34.963" v="31"/>
          <ac:spMkLst>
            <pc:docMk/>
            <pc:sldMk cId="4027385929" sldId="2145706443"/>
            <ac:spMk id="8" creationId="{7ABB2141-AC1D-49A3-B4E8-158DAAD74BF2}"/>
          </ac:spMkLst>
        </pc:spChg>
      </pc:sldChg>
      <pc:sldChg chg="addSp modSp">
        <pc:chgData name="ROSSET Estelle" userId="b6d1c003-2893-4825-ab6c-ff4ad4c01fc2" providerId="ADAL" clId="{F7D40AC7-CAA0-45B3-8A18-42E91F4F48D5}" dt="2022-04-29T08:53:37.905" v="32"/>
        <pc:sldMkLst>
          <pc:docMk/>
          <pc:sldMk cId="1302953763" sldId="2145706444"/>
        </pc:sldMkLst>
        <pc:spChg chg="add mod">
          <ac:chgData name="ROSSET Estelle" userId="b6d1c003-2893-4825-ab6c-ff4ad4c01fc2" providerId="ADAL" clId="{F7D40AC7-CAA0-45B3-8A18-42E91F4F48D5}" dt="2022-04-29T08:53:37.905" v="32"/>
          <ac:spMkLst>
            <pc:docMk/>
            <pc:sldMk cId="1302953763" sldId="2145706444"/>
            <ac:spMk id="6" creationId="{D1911763-38A7-4EE2-85C3-887B037A6E87}"/>
          </ac:spMkLst>
        </pc:spChg>
        <pc:spChg chg="add mod">
          <ac:chgData name="ROSSET Estelle" userId="b6d1c003-2893-4825-ab6c-ff4ad4c01fc2" providerId="ADAL" clId="{F7D40AC7-CAA0-45B3-8A18-42E91F4F48D5}" dt="2022-04-29T08:53:37.905" v="32"/>
          <ac:spMkLst>
            <pc:docMk/>
            <pc:sldMk cId="1302953763" sldId="2145706444"/>
            <ac:spMk id="7" creationId="{305257A9-0310-4BC7-8475-08B9C71048EC}"/>
          </ac:spMkLst>
        </pc:spChg>
      </pc:sldChg>
      <pc:sldChg chg="addSp modSp">
        <pc:chgData name="ROSSET Estelle" userId="b6d1c003-2893-4825-ab6c-ff4ad4c01fc2" providerId="ADAL" clId="{F7D40AC7-CAA0-45B3-8A18-42E91F4F48D5}" dt="2022-04-29T08:53:41.480" v="33"/>
        <pc:sldMkLst>
          <pc:docMk/>
          <pc:sldMk cId="2389008907" sldId="2145706445"/>
        </pc:sldMkLst>
        <pc:spChg chg="add mod">
          <ac:chgData name="ROSSET Estelle" userId="b6d1c003-2893-4825-ab6c-ff4ad4c01fc2" providerId="ADAL" clId="{F7D40AC7-CAA0-45B3-8A18-42E91F4F48D5}" dt="2022-04-29T08:53:41.480" v="33"/>
          <ac:spMkLst>
            <pc:docMk/>
            <pc:sldMk cId="2389008907" sldId="2145706445"/>
            <ac:spMk id="9" creationId="{191EF08B-D85D-4EA8-A378-71D0AD34EE69}"/>
          </ac:spMkLst>
        </pc:spChg>
        <pc:spChg chg="add mod">
          <ac:chgData name="ROSSET Estelle" userId="b6d1c003-2893-4825-ab6c-ff4ad4c01fc2" providerId="ADAL" clId="{F7D40AC7-CAA0-45B3-8A18-42E91F4F48D5}" dt="2022-04-29T08:53:41.480" v="33"/>
          <ac:spMkLst>
            <pc:docMk/>
            <pc:sldMk cId="2389008907" sldId="2145706445"/>
            <ac:spMk id="11" creationId="{D657967B-6A4B-4D4D-87F6-70039D139EA0}"/>
          </ac:spMkLst>
        </pc:spChg>
      </pc:sldChg>
      <pc:sldChg chg="addSp modSp">
        <pc:chgData name="ROSSET Estelle" userId="b6d1c003-2893-4825-ab6c-ff4ad4c01fc2" providerId="ADAL" clId="{F7D40AC7-CAA0-45B3-8A18-42E91F4F48D5}" dt="2022-04-29T08:53:46.785" v="35"/>
        <pc:sldMkLst>
          <pc:docMk/>
          <pc:sldMk cId="2856103824" sldId="2145706446"/>
        </pc:sldMkLst>
        <pc:spChg chg="add mod">
          <ac:chgData name="ROSSET Estelle" userId="b6d1c003-2893-4825-ab6c-ff4ad4c01fc2" providerId="ADAL" clId="{F7D40AC7-CAA0-45B3-8A18-42E91F4F48D5}" dt="2022-04-29T08:53:46.785" v="35"/>
          <ac:spMkLst>
            <pc:docMk/>
            <pc:sldMk cId="2856103824" sldId="2145706446"/>
            <ac:spMk id="5" creationId="{D2EC5BF8-D794-4DF1-BC25-2FD24596F9A9}"/>
          </ac:spMkLst>
        </pc:spChg>
        <pc:spChg chg="add mod">
          <ac:chgData name="ROSSET Estelle" userId="b6d1c003-2893-4825-ab6c-ff4ad4c01fc2" providerId="ADAL" clId="{F7D40AC7-CAA0-45B3-8A18-42E91F4F48D5}" dt="2022-04-29T08:53:46.785" v="35"/>
          <ac:spMkLst>
            <pc:docMk/>
            <pc:sldMk cId="2856103824" sldId="2145706446"/>
            <ac:spMk id="6" creationId="{AA5B3C86-97F1-4C5D-8DBF-15648A285DD1}"/>
          </ac:spMkLst>
        </pc:spChg>
      </pc:sldChg>
      <pc:sldChg chg="addSp modSp">
        <pc:chgData name="ROSSET Estelle" userId="b6d1c003-2893-4825-ab6c-ff4ad4c01fc2" providerId="ADAL" clId="{F7D40AC7-CAA0-45B3-8A18-42E91F4F48D5}" dt="2022-04-29T08:53:43.964" v="34"/>
        <pc:sldMkLst>
          <pc:docMk/>
          <pc:sldMk cId="2590377254" sldId="2145706447"/>
        </pc:sldMkLst>
        <pc:spChg chg="add mod">
          <ac:chgData name="ROSSET Estelle" userId="b6d1c003-2893-4825-ab6c-ff4ad4c01fc2" providerId="ADAL" clId="{F7D40AC7-CAA0-45B3-8A18-42E91F4F48D5}" dt="2022-04-29T08:53:43.964" v="34"/>
          <ac:spMkLst>
            <pc:docMk/>
            <pc:sldMk cId="2590377254" sldId="2145706447"/>
            <ac:spMk id="7" creationId="{FD99DE85-296A-43BD-91C4-6EBBAA5FCEED}"/>
          </ac:spMkLst>
        </pc:spChg>
        <pc:spChg chg="add mod">
          <ac:chgData name="ROSSET Estelle" userId="b6d1c003-2893-4825-ab6c-ff4ad4c01fc2" providerId="ADAL" clId="{F7D40AC7-CAA0-45B3-8A18-42E91F4F48D5}" dt="2022-04-29T08:53:43.964" v="34"/>
          <ac:spMkLst>
            <pc:docMk/>
            <pc:sldMk cId="2590377254" sldId="2145706447"/>
            <ac:spMk id="8" creationId="{8FAB9583-7053-4EAF-BA24-A94BBD59D7BD}"/>
          </ac:spMkLst>
        </pc:spChg>
      </pc:sldChg>
      <pc:sldChg chg="addSp modSp">
        <pc:chgData name="ROSSET Estelle" userId="b6d1c003-2893-4825-ab6c-ff4ad4c01fc2" providerId="ADAL" clId="{F7D40AC7-CAA0-45B3-8A18-42E91F4F48D5}" dt="2022-04-29T08:50:10.699" v="15"/>
        <pc:sldMkLst>
          <pc:docMk/>
          <pc:sldMk cId="3705961268" sldId="2147469233"/>
        </pc:sldMkLst>
        <pc:spChg chg="add mod">
          <ac:chgData name="ROSSET Estelle" userId="b6d1c003-2893-4825-ab6c-ff4ad4c01fc2" providerId="ADAL" clId="{F7D40AC7-CAA0-45B3-8A18-42E91F4F48D5}" dt="2022-04-29T08:50:10.699" v="15"/>
          <ac:spMkLst>
            <pc:docMk/>
            <pc:sldMk cId="3705961268" sldId="2147469233"/>
            <ac:spMk id="81" creationId="{49F7E948-8DCC-4B26-9F8B-448D9E3366DF}"/>
          </ac:spMkLst>
        </pc:spChg>
      </pc:sldChg>
      <pc:sldChg chg="modSp mod">
        <pc:chgData name="ROSSET Estelle" userId="b6d1c003-2893-4825-ab6c-ff4ad4c01fc2" providerId="ADAL" clId="{F7D40AC7-CAA0-45B3-8A18-42E91F4F48D5}" dt="2022-04-29T08:48:29.909" v="14" actId="20577"/>
        <pc:sldMkLst>
          <pc:docMk/>
          <pc:sldMk cId="272891514" sldId="2147469234"/>
        </pc:sldMkLst>
        <pc:spChg chg="mod">
          <ac:chgData name="ROSSET Estelle" userId="b6d1c003-2893-4825-ab6c-ff4ad4c01fc2" providerId="ADAL" clId="{F7D40AC7-CAA0-45B3-8A18-42E91F4F48D5}" dt="2022-04-29T08:48:29.909" v="14" actId="20577"/>
          <ac:spMkLst>
            <pc:docMk/>
            <pc:sldMk cId="272891514" sldId="2147469234"/>
            <ac:spMk id="5" creationId="{92C8E6B5-8B80-4CAF-B681-C7662C8CFE5C}"/>
          </ac:spMkLst>
        </pc:spChg>
      </pc:sldChg>
    </pc:docChg>
  </pc:docChgLst>
  <pc:docChgLst>
    <pc:chgData name="LE GOFF Raphael" userId="S::raphael.legoff@businessdecision.com::f8e670b5-4924-48e4-b3fb-d7d68040050d" providerId="AD" clId="Web-{03FC8449-6936-4AD1-B997-063DA4BA22F7}"/>
    <pc:docChg chg="modSld">
      <pc:chgData name="LE GOFF Raphael" userId="S::raphael.legoff@businessdecision.com::f8e670b5-4924-48e4-b3fb-d7d68040050d" providerId="AD" clId="Web-{03FC8449-6936-4AD1-B997-063DA4BA22F7}" dt="2022-04-29T14:05:37.099" v="2" actId="20577"/>
      <pc:docMkLst>
        <pc:docMk/>
      </pc:docMkLst>
      <pc:sldChg chg="modSp">
        <pc:chgData name="LE GOFF Raphael" userId="S::raphael.legoff@businessdecision.com::f8e670b5-4924-48e4-b3fb-d7d68040050d" providerId="AD" clId="Web-{03FC8449-6936-4AD1-B997-063DA4BA22F7}" dt="2022-04-29T14:05:37.099" v="2" actId="20577"/>
        <pc:sldMkLst>
          <pc:docMk/>
          <pc:sldMk cId="3197074798" sldId="2145706437"/>
        </pc:sldMkLst>
        <pc:spChg chg="mod">
          <ac:chgData name="LE GOFF Raphael" userId="S::raphael.legoff@businessdecision.com::f8e670b5-4924-48e4-b3fb-d7d68040050d" providerId="AD" clId="Web-{03FC8449-6936-4AD1-B997-063DA4BA22F7}" dt="2022-04-29T14:05:37.099" v="2" actId="20577"/>
          <ac:spMkLst>
            <pc:docMk/>
            <pc:sldMk cId="3197074798" sldId="2145706437"/>
            <ac:spMk id="13" creationId="{D06A1068-EACC-43AF-8E23-F0DF14B90335}"/>
          </ac:spMkLst>
        </pc:spChg>
      </pc:sldChg>
    </pc:docChg>
  </pc:docChgLst>
  <pc:docChgLst>
    <pc:chgData name="ALLAIN Mickael" userId="a187afad-ba02-4ddb-a5f5-977bc6201330" providerId="ADAL" clId="{3766830E-2CC4-4B64-A7DD-BE8DBA26CA8A}"/>
    <pc:docChg chg="undo custSel modSld">
      <pc:chgData name="ALLAIN Mickael" userId="a187afad-ba02-4ddb-a5f5-977bc6201330" providerId="ADAL" clId="{3766830E-2CC4-4B64-A7DD-BE8DBA26CA8A}" dt="2021-12-07T00:31:28.850" v="4"/>
      <pc:docMkLst>
        <pc:docMk/>
      </pc:docMkLst>
      <pc:sldChg chg="modSp mod">
        <pc:chgData name="ALLAIN Mickael" userId="a187afad-ba02-4ddb-a5f5-977bc6201330" providerId="ADAL" clId="{3766830E-2CC4-4B64-A7DD-BE8DBA26CA8A}" dt="2021-12-07T00:31:28.850" v="4"/>
        <pc:sldMkLst>
          <pc:docMk/>
          <pc:sldMk cId="333016509" sldId="3424"/>
        </pc:sldMkLst>
        <pc:spChg chg="mod">
          <ac:chgData name="ALLAIN Mickael" userId="a187afad-ba02-4ddb-a5f5-977bc6201330" providerId="ADAL" clId="{3766830E-2CC4-4B64-A7DD-BE8DBA26CA8A}" dt="2021-12-07T00:31:28.850" v="4"/>
          <ac:spMkLst>
            <pc:docMk/>
            <pc:sldMk cId="333016509" sldId="3424"/>
            <ac:spMk id="17" creationId="{75FC5F4D-A65B-4CB4-8416-12D2E0D12584}"/>
          </ac:spMkLst>
        </pc:spChg>
        <pc:spChg chg="mod">
          <ac:chgData name="ALLAIN Mickael" userId="a187afad-ba02-4ddb-a5f5-977bc6201330" providerId="ADAL" clId="{3766830E-2CC4-4B64-A7DD-BE8DBA26CA8A}" dt="2021-12-07T00:31:28.582" v="2" actId="1076"/>
          <ac:spMkLst>
            <pc:docMk/>
            <pc:sldMk cId="333016509" sldId="3424"/>
            <ac:spMk id="18" creationId="{C92A1B51-AB8E-4AC1-9D88-B6550D1465B0}"/>
          </ac:spMkLst>
        </pc:spChg>
      </pc:sldChg>
    </pc:docChg>
  </pc:docChgLst>
  <pc:docChgLst>
    <pc:chgData name="LÉVY Mick" userId="f4b25301-e307-4a21-9ec4-e31a4b842dfa" providerId="ADAL" clId="{76B4A7F2-D0CE-41E5-9AA9-B3D335312896}"/>
    <pc:docChg chg="undo redo custSel addSld delSld modSld sldOrd">
      <pc:chgData name="LÉVY Mick" userId="f4b25301-e307-4a21-9ec4-e31a4b842dfa" providerId="ADAL" clId="{76B4A7F2-D0CE-41E5-9AA9-B3D335312896}" dt="2021-05-19T07:24:43.421" v="887" actId="1076"/>
      <pc:docMkLst>
        <pc:docMk/>
      </pc:docMkLst>
      <pc:sldChg chg="add">
        <pc:chgData name="LÉVY Mick" userId="f4b25301-e307-4a21-9ec4-e31a4b842dfa" providerId="ADAL" clId="{76B4A7F2-D0CE-41E5-9AA9-B3D335312896}" dt="2021-05-18T09:52:49.192" v="226"/>
        <pc:sldMkLst>
          <pc:docMk/>
          <pc:sldMk cId="2231455951" sldId="258"/>
        </pc:sldMkLst>
      </pc:sldChg>
      <pc:sldChg chg="add">
        <pc:chgData name="LÉVY Mick" userId="f4b25301-e307-4a21-9ec4-e31a4b842dfa" providerId="ADAL" clId="{76B4A7F2-D0CE-41E5-9AA9-B3D335312896}" dt="2021-05-18T09:52:49.192" v="226"/>
        <pc:sldMkLst>
          <pc:docMk/>
          <pc:sldMk cId="574126156" sldId="259"/>
        </pc:sldMkLst>
      </pc:sldChg>
      <pc:sldChg chg="add">
        <pc:chgData name="LÉVY Mick" userId="f4b25301-e307-4a21-9ec4-e31a4b842dfa" providerId="ADAL" clId="{76B4A7F2-D0CE-41E5-9AA9-B3D335312896}" dt="2021-05-18T09:53:13.222" v="227"/>
        <pc:sldMkLst>
          <pc:docMk/>
          <pc:sldMk cId="1135193184" sldId="355"/>
        </pc:sldMkLst>
      </pc:sldChg>
      <pc:sldChg chg="ord">
        <pc:chgData name="LÉVY Mick" userId="f4b25301-e307-4a21-9ec4-e31a4b842dfa" providerId="ADAL" clId="{76B4A7F2-D0CE-41E5-9AA9-B3D335312896}" dt="2021-05-18T10:31:10.882" v="460"/>
        <pc:sldMkLst>
          <pc:docMk/>
          <pc:sldMk cId="1864928210" sldId="362"/>
        </pc:sldMkLst>
      </pc:sldChg>
      <pc:sldChg chg="add del">
        <pc:chgData name="LÉVY Mick" userId="f4b25301-e307-4a21-9ec4-e31a4b842dfa" providerId="ADAL" clId="{76B4A7F2-D0CE-41E5-9AA9-B3D335312896}" dt="2021-05-18T10:31:12.687" v="461" actId="47"/>
        <pc:sldMkLst>
          <pc:docMk/>
          <pc:sldMk cId="4033493980" sldId="2087"/>
        </pc:sldMkLst>
      </pc:sldChg>
      <pc:sldChg chg="add">
        <pc:chgData name="LÉVY Mick" userId="f4b25301-e307-4a21-9ec4-e31a4b842dfa" providerId="ADAL" clId="{76B4A7F2-D0CE-41E5-9AA9-B3D335312896}" dt="2021-05-18T15:50:20.596" v="615"/>
        <pc:sldMkLst>
          <pc:docMk/>
          <pc:sldMk cId="4162273466" sldId="3406"/>
        </pc:sldMkLst>
      </pc:sldChg>
      <pc:sldChg chg="add del">
        <pc:chgData name="LÉVY Mick" userId="f4b25301-e307-4a21-9ec4-e31a4b842dfa" providerId="ADAL" clId="{76B4A7F2-D0CE-41E5-9AA9-B3D335312896}" dt="2021-05-18T15:51:43.902" v="618"/>
        <pc:sldMkLst>
          <pc:docMk/>
          <pc:sldMk cId="333016509" sldId="3424"/>
        </pc:sldMkLst>
      </pc:sldChg>
      <pc:sldChg chg="modSp add mod">
        <pc:chgData name="LÉVY Mick" userId="f4b25301-e307-4a21-9ec4-e31a4b842dfa" providerId="ADAL" clId="{76B4A7F2-D0CE-41E5-9AA9-B3D335312896}" dt="2021-05-18T20:12:26.429" v="797" actId="404"/>
        <pc:sldMkLst>
          <pc:docMk/>
          <pc:sldMk cId="4090262867" sldId="3434"/>
        </pc:sldMkLst>
        <pc:spChg chg="mod">
          <ac:chgData name="LÉVY Mick" userId="f4b25301-e307-4a21-9ec4-e31a4b842dfa" providerId="ADAL" clId="{76B4A7F2-D0CE-41E5-9AA9-B3D335312896}" dt="2021-05-18T20:12:26.429" v="797" actId="404"/>
          <ac:spMkLst>
            <pc:docMk/>
            <pc:sldMk cId="4090262867" sldId="3434"/>
            <ac:spMk id="4" creationId="{8AE1A5B1-2091-4959-93F9-5860267F7338}"/>
          </ac:spMkLst>
        </pc:spChg>
      </pc:sldChg>
      <pc:sldChg chg="modSp mod modNotesTx">
        <pc:chgData name="LÉVY Mick" userId="f4b25301-e307-4a21-9ec4-e31a4b842dfa" providerId="ADAL" clId="{76B4A7F2-D0CE-41E5-9AA9-B3D335312896}" dt="2021-05-18T21:02:08.205" v="799" actId="5793"/>
        <pc:sldMkLst>
          <pc:docMk/>
          <pc:sldMk cId="3741133872" sldId="3471"/>
        </pc:sldMkLst>
        <pc:spChg chg="mod">
          <ac:chgData name="LÉVY Mick" userId="f4b25301-e307-4a21-9ec4-e31a4b842dfa" providerId="ADAL" clId="{76B4A7F2-D0CE-41E5-9AA9-B3D335312896}" dt="2021-05-18T15:27:12.855" v="587" actId="27636"/>
          <ac:spMkLst>
            <pc:docMk/>
            <pc:sldMk cId="3741133872" sldId="3471"/>
            <ac:spMk id="9" creationId="{5A6475E8-29A2-488C-9358-8F6A3C3EACFA}"/>
          </ac:spMkLst>
        </pc:spChg>
        <pc:spChg chg="mod">
          <ac:chgData name="LÉVY Mick" userId="f4b25301-e307-4a21-9ec4-e31a4b842dfa" providerId="ADAL" clId="{76B4A7F2-D0CE-41E5-9AA9-B3D335312896}" dt="2021-05-18T10:28:30.546" v="452" actId="1076"/>
          <ac:spMkLst>
            <pc:docMk/>
            <pc:sldMk cId="3741133872" sldId="3471"/>
            <ac:spMk id="11" creationId="{6FB4DD40-5958-469B-BA22-CE197F81D884}"/>
          </ac:spMkLst>
        </pc:spChg>
        <pc:spChg chg="mod">
          <ac:chgData name="LÉVY Mick" userId="f4b25301-e307-4a21-9ec4-e31a4b842dfa" providerId="ADAL" clId="{76B4A7F2-D0CE-41E5-9AA9-B3D335312896}" dt="2021-05-18T10:25:52.441" v="435" actId="1076"/>
          <ac:spMkLst>
            <pc:docMk/>
            <pc:sldMk cId="3741133872" sldId="3471"/>
            <ac:spMk id="12" creationId="{ADAE5579-404C-42FD-903C-63D27E85F789}"/>
          </ac:spMkLst>
        </pc:spChg>
        <pc:spChg chg="mod">
          <ac:chgData name="LÉVY Mick" userId="f4b25301-e307-4a21-9ec4-e31a4b842dfa" providerId="ADAL" clId="{76B4A7F2-D0CE-41E5-9AA9-B3D335312896}" dt="2021-05-18T10:25:52.441" v="435" actId="1076"/>
          <ac:spMkLst>
            <pc:docMk/>
            <pc:sldMk cId="3741133872" sldId="3471"/>
            <ac:spMk id="13" creationId="{F2C22233-690C-4AC6-BB98-682E70417233}"/>
          </ac:spMkLst>
        </pc:spChg>
        <pc:spChg chg="mod">
          <ac:chgData name="LÉVY Mick" userId="f4b25301-e307-4a21-9ec4-e31a4b842dfa" providerId="ADAL" clId="{76B4A7F2-D0CE-41E5-9AA9-B3D335312896}" dt="2021-05-18T10:25:52.441" v="435" actId="1076"/>
          <ac:spMkLst>
            <pc:docMk/>
            <pc:sldMk cId="3741133872" sldId="3471"/>
            <ac:spMk id="14" creationId="{17E3EBAF-8FB3-413A-BD42-AC37C56D1B57}"/>
          </ac:spMkLst>
        </pc:spChg>
        <pc:spChg chg="mod ord">
          <ac:chgData name="LÉVY Mick" userId="f4b25301-e307-4a21-9ec4-e31a4b842dfa" providerId="ADAL" clId="{76B4A7F2-D0CE-41E5-9AA9-B3D335312896}" dt="2021-05-18T10:28:26.885" v="451" actId="167"/>
          <ac:spMkLst>
            <pc:docMk/>
            <pc:sldMk cId="3741133872" sldId="3471"/>
            <ac:spMk id="15" creationId="{8BE0F844-50D5-4130-9769-2A22460029AE}"/>
          </ac:spMkLst>
        </pc:spChg>
        <pc:spChg chg="mod">
          <ac:chgData name="LÉVY Mick" userId="f4b25301-e307-4a21-9ec4-e31a4b842dfa" providerId="ADAL" clId="{76B4A7F2-D0CE-41E5-9AA9-B3D335312896}" dt="2021-05-18T10:25:52.441" v="435" actId="1076"/>
          <ac:spMkLst>
            <pc:docMk/>
            <pc:sldMk cId="3741133872" sldId="3471"/>
            <ac:spMk id="16" creationId="{E852DF8C-7DD5-425D-B91E-D5DEB7BDE8EE}"/>
          </ac:spMkLst>
        </pc:spChg>
      </pc:sldChg>
      <pc:sldChg chg="modSp del mod modTransition">
        <pc:chgData name="LÉVY Mick" userId="f4b25301-e307-4a21-9ec4-e31a4b842dfa" providerId="ADAL" clId="{76B4A7F2-D0CE-41E5-9AA9-B3D335312896}" dt="2021-05-18T10:29:08.476" v="453" actId="2696"/>
        <pc:sldMkLst>
          <pc:docMk/>
          <pc:sldMk cId="715739427" sldId="2076137410"/>
        </pc:sldMkLst>
        <pc:spChg chg="mod">
          <ac:chgData name="LÉVY Mick" userId="f4b25301-e307-4a21-9ec4-e31a4b842dfa" providerId="ADAL" clId="{76B4A7F2-D0CE-41E5-9AA9-B3D335312896}" dt="2021-05-18T09:24:12.062" v="34" actId="1076"/>
          <ac:spMkLst>
            <pc:docMk/>
            <pc:sldMk cId="715739427" sldId="2076137410"/>
            <ac:spMk id="24" creationId="{826A96A6-76AD-43A6-91C0-B56FC4BE116C}"/>
          </ac:spMkLst>
        </pc:spChg>
        <pc:picChg chg="mod">
          <ac:chgData name="LÉVY Mick" userId="f4b25301-e307-4a21-9ec4-e31a4b842dfa" providerId="ADAL" clId="{76B4A7F2-D0CE-41E5-9AA9-B3D335312896}" dt="2021-05-18T09:24:12.062" v="34" actId="1076"/>
          <ac:picMkLst>
            <pc:docMk/>
            <pc:sldMk cId="715739427" sldId="2076137410"/>
            <ac:picMk id="26" creationId="{41EFA627-1D13-404C-BC13-FB91D30F0309}"/>
          </ac:picMkLst>
        </pc:picChg>
      </pc:sldChg>
      <pc:sldChg chg="add">
        <pc:chgData name="LÉVY Mick" userId="f4b25301-e307-4a21-9ec4-e31a4b842dfa" providerId="ADAL" clId="{76B4A7F2-D0CE-41E5-9AA9-B3D335312896}" dt="2021-05-18T10:29:17.345" v="455"/>
        <pc:sldMkLst>
          <pc:docMk/>
          <pc:sldMk cId="2120297881" sldId="2076137410"/>
        </pc:sldMkLst>
      </pc:sldChg>
      <pc:sldChg chg="add">
        <pc:chgData name="LÉVY Mick" userId="f4b25301-e307-4a21-9ec4-e31a4b842dfa" providerId="ADAL" clId="{76B4A7F2-D0CE-41E5-9AA9-B3D335312896}" dt="2021-05-18T10:29:17.345" v="455"/>
        <pc:sldMkLst>
          <pc:docMk/>
          <pc:sldMk cId="804208663" sldId="2076137415"/>
        </pc:sldMkLst>
      </pc:sldChg>
      <pc:sldChg chg="del ord">
        <pc:chgData name="LÉVY Mick" userId="f4b25301-e307-4a21-9ec4-e31a4b842dfa" providerId="ADAL" clId="{76B4A7F2-D0CE-41E5-9AA9-B3D335312896}" dt="2021-05-18T10:29:08.476" v="453" actId="2696"/>
        <pc:sldMkLst>
          <pc:docMk/>
          <pc:sldMk cId="2717372277" sldId="2076137415"/>
        </pc:sldMkLst>
      </pc:sldChg>
      <pc:sldChg chg="add">
        <pc:chgData name="LÉVY Mick" userId="f4b25301-e307-4a21-9ec4-e31a4b842dfa" providerId="ADAL" clId="{76B4A7F2-D0CE-41E5-9AA9-B3D335312896}" dt="2021-05-18T10:29:17.345" v="455"/>
        <pc:sldMkLst>
          <pc:docMk/>
          <pc:sldMk cId="2764810015" sldId="2076137416"/>
        </pc:sldMkLst>
      </pc:sldChg>
      <pc:sldChg chg="del ord">
        <pc:chgData name="LÉVY Mick" userId="f4b25301-e307-4a21-9ec4-e31a4b842dfa" providerId="ADAL" clId="{76B4A7F2-D0CE-41E5-9AA9-B3D335312896}" dt="2021-05-18T10:29:08.476" v="453" actId="2696"/>
        <pc:sldMkLst>
          <pc:docMk/>
          <pc:sldMk cId="3464266349" sldId="2076137416"/>
        </pc:sldMkLst>
      </pc:sldChg>
      <pc:sldChg chg="delSp modTransition">
        <pc:chgData name="LÉVY Mick" userId="f4b25301-e307-4a21-9ec4-e31a4b842dfa" providerId="ADAL" clId="{76B4A7F2-D0CE-41E5-9AA9-B3D335312896}" dt="2021-05-18T09:53:18.650" v="228"/>
        <pc:sldMkLst>
          <pc:docMk/>
          <pc:sldMk cId="915194170" sldId="2076137473"/>
        </pc:sldMkLst>
        <pc:picChg chg="del">
          <ac:chgData name="LÉVY Mick" userId="f4b25301-e307-4a21-9ec4-e31a4b842dfa" providerId="ADAL" clId="{76B4A7F2-D0CE-41E5-9AA9-B3D335312896}" dt="2021-05-18T09:40:57.649" v="54" actId="478"/>
          <ac:picMkLst>
            <pc:docMk/>
            <pc:sldMk cId="915194170" sldId="2076137473"/>
            <ac:picMk id="35" creationId="{D8DA6A1D-D247-49ED-ABAC-F716D87AB49E}"/>
          </ac:picMkLst>
        </pc:picChg>
      </pc:sldChg>
      <pc:sldChg chg="modSp add">
        <pc:chgData name="LÉVY Mick" userId="f4b25301-e307-4a21-9ec4-e31a4b842dfa" providerId="ADAL" clId="{76B4A7F2-D0CE-41E5-9AA9-B3D335312896}" dt="2021-05-18T10:31:00.326" v="458"/>
        <pc:sldMkLst>
          <pc:docMk/>
          <pc:sldMk cId="1742947168" sldId="2145706382"/>
        </pc:sldMkLst>
        <pc:spChg chg="mod">
          <ac:chgData name="LÉVY Mick" userId="f4b25301-e307-4a21-9ec4-e31a4b842dfa" providerId="ADAL" clId="{76B4A7F2-D0CE-41E5-9AA9-B3D335312896}" dt="2021-05-18T10:31:00.326" v="458"/>
          <ac:spMkLst>
            <pc:docMk/>
            <pc:sldMk cId="1742947168" sldId="2145706382"/>
            <ac:spMk id="2" creationId="{19AF619E-AC4F-4CA2-AD06-79DBBA6B0964}"/>
          </ac:spMkLst>
        </pc:spChg>
        <pc:spChg chg="mod">
          <ac:chgData name="LÉVY Mick" userId="f4b25301-e307-4a21-9ec4-e31a4b842dfa" providerId="ADAL" clId="{76B4A7F2-D0CE-41E5-9AA9-B3D335312896}" dt="2021-05-18T10:31:00.326" v="458"/>
          <ac:spMkLst>
            <pc:docMk/>
            <pc:sldMk cId="1742947168" sldId="2145706382"/>
            <ac:spMk id="3" creationId="{1B16F6E8-1877-4A87-ABE5-6C86EE07CCC6}"/>
          </ac:spMkLst>
        </pc:spChg>
        <pc:spChg chg="mod">
          <ac:chgData name="LÉVY Mick" userId="f4b25301-e307-4a21-9ec4-e31a4b842dfa" providerId="ADAL" clId="{76B4A7F2-D0CE-41E5-9AA9-B3D335312896}" dt="2021-05-18T10:31:00.326" v="458"/>
          <ac:spMkLst>
            <pc:docMk/>
            <pc:sldMk cId="1742947168" sldId="2145706382"/>
            <ac:spMk id="4" creationId="{61F6D140-ED56-44D5-9E65-30DC1D92ED52}"/>
          </ac:spMkLst>
        </pc:spChg>
        <pc:spChg chg="mod">
          <ac:chgData name="LÉVY Mick" userId="f4b25301-e307-4a21-9ec4-e31a4b842dfa" providerId="ADAL" clId="{76B4A7F2-D0CE-41E5-9AA9-B3D335312896}" dt="2021-05-18T10:31:00.326" v="458"/>
          <ac:spMkLst>
            <pc:docMk/>
            <pc:sldMk cId="1742947168" sldId="2145706382"/>
            <ac:spMk id="5" creationId="{99173007-EC27-4C00-B6C4-93D791EB472F}"/>
          </ac:spMkLst>
        </pc:spChg>
      </pc:sldChg>
      <pc:sldChg chg="del modTransition">
        <pc:chgData name="LÉVY Mick" userId="f4b25301-e307-4a21-9ec4-e31a4b842dfa" providerId="ADAL" clId="{76B4A7F2-D0CE-41E5-9AA9-B3D335312896}" dt="2021-05-18T10:05:19.708" v="363" actId="47"/>
        <pc:sldMkLst>
          <pc:docMk/>
          <pc:sldMk cId="2186431949" sldId="2145706384"/>
        </pc:sldMkLst>
      </pc:sldChg>
      <pc:sldChg chg="modSp mod">
        <pc:chgData name="LÉVY Mick" userId="f4b25301-e307-4a21-9ec4-e31a4b842dfa" providerId="ADAL" clId="{76B4A7F2-D0CE-41E5-9AA9-B3D335312896}" dt="2021-05-18T16:06:05.766" v="620" actId="20577"/>
        <pc:sldMkLst>
          <pc:docMk/>
          <pc:sldMk cId="1644192271" sldId="2145706393"/>
        </pc:sldMkLst>
        <pc:spChg chg="mod">
          <ac:chgData name="LÉVY Mick" userId="f4b25301-e307-4a21-9ec4-e31a4b842dfa" providerId="ADAL" clId="{76B4A7F2-D0CE-41E5-9AA9-B3D335312896}" dt="2021-05-18T16:06:05.766" v="620" actId="20577"/>
          <ac:spMkLst>
            <pc:docMk/>
            <pc:sldMk cId="1644192271" sldId="2145706393"/>
            <ac:spMk id="7" creationId="{48175251-4260-42C6-B99A-91FA7FB2B3F0}"/>
          </ac:spMkLst>
        </pc:spChg>
      </pc:sldChg>
      <pc:sldChg chg="addSp modSp del mod">
        <pc:chgData name="LÉVY Mick" userId="f4b25301-e307-4a21-9ec4-e31a4b842dfa" providerId="ADAL" clId="{76B4A7F2-D0CE-41E5-9AA9-B3D335312896}" dt="2021-05-18T10:29:08.476" v="453" actId="2696"/>
        <pc:sldMkLst>
          <pc:docMk/>
          <pc:sldMk cId="29720071" sldId="2145706398"/>
        </pc:sldMkLst>
        <pc:spChg chg="add mod">
          <ac:chgData name="LÉVY Mick" userId="f4b25301-e307-4a21-9ec4-e31a4b842dfa" providerId="ADAL" clId="{76B4A7F2-D0CE-41E5-9AA9-B3D335312896}" dt="2021-05-18T09:24:22.291" v="38" actId="1076"/>
          <ac:spMkLst>
            <pc:docMk/>
            <pc:sldMk cId="29720071" sldId="2145706398"/>
            <ac:spMk id="6" creationId="{1263D960-831E-48BE-B97A-EB6672C77990}"/>
          </ac:spMkLst>
        </pc:spChg>
        <pc:picChg chg="add mod">
          <ac:chgData name="LÉVY Mick" userId="f4b25301-e307-4a21-9ec4-e31a4b842dfa" providerId="ADAL" clId="{76B4A7F2-D0CE-41E5-9AA9-B3D335312896}" dt="2021-05-18T10:06:37.571" v="365" actId="14100"/>
          <ac:picMkLst>
            <pc:docMk/>
            <pc:sldMk cId="29720071" sldId="2145706398"/>
            <ac:picMk id="7" creationId="{B0281E38-0CE1-4EEF-8D1F-5438F7FC1FB2}"/>
          </ac:picMkLst>
        </pc:picChg>
      </pc:sldChg>
      <pc:sldChg chg="modSp add mod">
        <pc:chgData name="LÉVY Mick" userId="f4b25301-e307-4a21-9ec4-e31a4b842dfa" providerId="ADAL" clId="{76B4A7F2-D0CE-41E5-9AA9-B3D335312896}" dt="2021-05-19T07:09:56.532" v="810" actId="14100"/>
        <pc:sldMkLst>
          <pc:docMk/>
          <pc:sldMk cId="3053188921" sldId="2145706398"/>
        </pc:sldMkLst>
        <pc:picChg chg="mod">
          <ac:chgData name="LÉVY Mick" userId="f4b25301-e307-4a21-9ec4-e31a4b842dfa" providerId="ADAL" clId="{76B4A7F2-D0CE-41E5-9AA9-B3D335312896}" dt="2021-05-19T07:09:56.532" v="810" actId="14100"/>
          <ac:picMkLst>
            <pc:docMk/>
            <pc:sldMk cId="3053188921" sldId="2145706398"/>
            <ac:picMk id="8" creationId="{CD646D44-18A3-4918-8AAD-6529FDFB5EF9}"/>
          </ac:picMkLst>
        </pc:picChg>
      </pc:sldChg>
      <pc:sldChg chg="del">
        <pc:chgData name="LÉVY Mick" userId="f4b25301-e307-4a21-9ec4-e31a4b842dfa" providerId="ADAL" clId="{76B4A7F2-D0CE-41E5-9AA9-B3D335312896}" dt="2021-05-18T10:29:08.476" v="453" actId="2696"/>
        <pc:sldMkLst>
          <pc:docMk/>
          <pc:sldMk cId="616023663" sldId="2145706399"/>
        </pc:sldMkLst>
      </pc:sldChg>
      <pc:sldChg chg="add modTransition">
        <pc:chgData name="LÉVY Mick" userId="f4b25301-e307-4a21-9ec4-e31a4b842dfa" providerId="ADAL" clId="{76B4A7F2-D0CE-41E5-9AA9-B3D335312896}" dt="2021-05-18T15:59:18.183" v="619"/>
        <pc:sldMkLst>
          <pc:docMk/>
          <pc:sldMk cId="4031530059" sldId="2145706399"/>
        </pc:sldMkLst>
      </pc:sldChg>
      <pc:sldChg chg="del">
        <pc:chgData name="LÉVY Mick" userId="f4b25301-e307-4a21-9ec4-e31a4b842dfa" providerId="ADAL" clId="{76B4A7F2-D0CE-41E5-9AA9-B3D335312896}" dt="2021-05-18T10:29:10.646" v="454" actId="47"/>
        <pc:sldMkLst>
          <pc:docMk/>
          <pc:sldMk cId="1316734174" sldId="2145706403"/>
        </pc:sldMkLst>
      </pc:sldChg>
      <pc:sldChg chg="addSp delSp modSp mod">
        <pc:chgData name="LÉVY Mick" userId="f4b25301-e307-4a21-9ec4-e31a4b842dfa" providerId="ADAL" clId="{76B4A7F2-D0CE-41E5-9AA9-B3D335312896}" dt="2021-05-18T15:26:21.124" v="559" actId="1076"/>
        <pc:sldMkLst>
          <pc:docMk/>
          <pc:sldMk cId="3599205973" sldId="2145706409"/>
        </pc:sldMkLst>
        <pc:spChg chg="add del mod">
          <ac:chgData name="LÉVY Mick" userId="f4b25301-e307-4a21-9ec4-e31a4b842dfa" providerId="ADAL" clId="{76B4A7F2-D0CE-41E5-9AA9-B3D335312896}" dt="2021-05-18T09:03:25.648" v="1"/>
          <ac:spMkLst>
            <pc:docMk/>
            <pc:sldMk cId="3599205973" sldId="2145706409"/>
            <ac:spMk id="2" creationId="{F2C74B2B-B2D1-46BD-AD19-31CE089E0BC6}"/>
          </ac:spMkLst>
        </pc:spChg>
        <pc:spChg chg="add del mod">
          <ac:chgData name="LÉVY Mick" userId="f4b25301-e307-4a21-9ec4-e31a4b842dfa" providerId="ADAL" clId="{76B4A7F2-D0CE-41E5-9AA9-B3D335312896}" dt="2021-05-18T09:03:25.648" v="1"/>
          <ac:spMkLst>
            <pc:docMk/>
            <pc:sldMk cId="3599205973" sldId="2145706409"/>
            <ac:spMk id="3" creationId="{C7129448-F5AC-4D85-97E0-67F996858A46}"/>
          </ac:spMkLst>
        </pc:spChg>
        <pc:spChg chg="mod">
          <ac:chgData name="LÉVY Mick" userId="f4b25301-e307-4a21-9ec4-e31a4b842dfa" providerId="ADAL" clId="{76B4A7F2-D0CE-41E5-9AA9-B3D335312896}" dt="2021-05-18T09:03:25.648" v="1"/>
          <ac:spMkLst>
            <pc:docMk/>
            <pc:sldMk cId="3599205973" sldId="2145706409"/>
            <ac:spMk id="4" creationId="{EB3F2259-EF24-4CF4-BB88-7380110CB511}"/>
          </ac:spMkLst>
        </pc:spChg>
        <pc:spChg chg="mod">
          <ac:chgData name="LÉVY Mick" userId="f4b25301-e307-4a21-9ec4-e31a4b842dfa" providerId="ADAL" clId="{76B4A7F2-D0CE-41E5-9AA9-B3D335312896}" dt="2021-05-18T09:03:25.648" v="1"/>
          <ac:spMkLst>
            <pc:docMk/>
            <pc:sldMk cId="3599205973" sldId="2145706409"/>
            <ac:spMk id="5" creationId="{4A01C6D7-4D1B-4383-BFD9-4282B27B672E}"/>
          </ac:spMkLst>
        </pc:spChg>
        <pc:spChg chg="add del mod">
          <ac:chgData name="LÉVY Mick" userId="f4b25301-e307-4a21-9ec4-e31a4b842dfa" providerId="ADAL" clId="{76B4A7F2-D0CE-41E5-9AA9-B3D335312896}" dt="2021-05-18T09:03:25.648" v="1"/>
          <ac:spMkLst>
            <pc:docMk/>
            <pc:sldMk cId="3599205973" sldId="2145706409"/>
            <ac:spMk id="6" creationId="{DE29E5CB-2B7F-40F4-89BA-26233F04B633}"/>
          </ac:spMkLst>
        </pc:spChg>
        <pc:spChg chg="add del mod">
          <ac:chgData name="LÉVY Mick" userId="f4b25301-e307-4a21-9ec4-e31a4b842dfa" providerId="ADAL" clId="{76B4A7F2-D0CE-41E5-9AA9-B3D335312896}" dt="2021-05-18T09:03:25.648" v="1"/>
          <ac:spMkLst>
            <pc:docMk/>
            <pc:sldMk cId="3599205973" sldId="2145706409"/>
            <ac:spMk id="7" creationId="{7302D8E8-7627-4D1E-9C9B-922636DB0E6A}"/>
          </ac:spMkLst>
        </pc:spChg>
        <pc:spChg chg="mod">
          <ac:chgData name="LÉVY Mick" userId="f4b25301-e307-4a21-9ec4-e31a4b842dfa" providerId="ADAL" clId="{76B4A7F2-D0CE-41E5-9AA9-B3D335312896}" dt="2021-05-18T09:03:59.860" v="7" actId="403"/>
          <ac:spMkLst>
            <pc:docMk/>
            <pc:sldMk cId="3599205973" sldId="2145706409"/>
            <ac:spMk id="8" creationId="{D891EA4F-264B-4CCD-9153-883F295FB84F}"/>
          </ac:spMkLst>
        </pc:spChg>
        <pc:spChg chg="mod">
          <ac:chgData name="LÉVY Mick" userId="f4b25301-e307-4a21-9ec4-e31a4b842dfa" providerId="ADAL" clId="{76B4A7F2-D0CE-41E5-9AA9-B3D335312896}" dt="2021-05-18T15:25:15.904" v="557" actId="1076"/>
          <ac:spMkLst>
            <pc:docMk/>
            <pc:sldMk cId="3599205973" sldId="2145706409"/>
            <ac:spMk id="9" creationId="{82DC9099-0405-4639-A076-7576F31A7DD0}"/>
          </ac:spMkLst>
        </pc:spChg>
        <pc:spChg chg="mod">
          <ac:chgData name="LÉVY Mick" userId="f4b25301-e307-4a21-9ec4-e31a4b842dfa" providerId="ADAL" clId="{76B4A7F2-D0CE-41E5-9AA9-B3D335312896}" dt="2021-05-18T15:25:15.904" v="557" actId="1076"/>
          <ac:spMkLst>
            <pc:docMk/>
            <pc:sldMk cId="3599205973" sldId="2145706409"/>
            <ac:spMk id="10" creationId="{83286CC3-8357-43D3-AF56-5F0FEE12F497}"/>
          </ac:spMkLst>
        </pc:spChg>
        <pc:spChg chg="add del mod">
          <ac:chgData name="LÉVY Mick" userId="f4b25301-e307-4a21-9ec4-e31a4b842dfa" providerId="ADAL" clId="{76B4A7F2-D0CE-41E5-9AA9-B3D335312896}" dt="2021-05-18T09:03:25.648" v="1"/>
          <ac:spMkLst>
            <pc:docMk/>
            <pc:sldMk cId="3599205973" sldId="2145706409"/>
            <ac:spMk id="12" creationId="{C4689F02-C505-4CDB-A57E-E59A6BE73BB3}"/>
          </ac:spMkLst>
        </pc:spChg>
        <pc:spChg chg="mod">
          <ac:chgData name="LÉVY Mick" userId="f4b25301-e307-4a21-9ec4-e31a4b842dfa" providerId="ADAL" clId="{76B4A7F2-D0CE-41E5-9AA9-B3D335312896}" dt="2021-05-18T15:25:15.904" v="557" actId="1076"/>
          <ac:spMkLst>
            <pc:docMk/>
            <pc:sldMk cId="3599205973" sldId="2145706409"/>
            <ac:spMk id="13" creationId="{39BFD4C3-FCF4-4A18-BB42-E6D43FB58253}"/>
          </ac:spMkLst>
        </pc:spChg>
        <pc:spChg chg="mod">
          <ac:chgData name="LÉVY Mick" userId="f4b25301-e307-4a21-9ec4-e31a4b842dfa" providerId="ADAL" clId="{76B4A7F2-D0CE-41E5-9AA9-B3D335312896}" dt="2021-05-18T15:25:15.904" v="557" actId="1076"/>
          <ac:spMkLst>
            <pc:docMk/>
            <pc:sldMk cId="3599205973" sldId="2145706409"/>
            <ac:spMk id="14" creationId="{3A68E935-81F6-4877-AD68-49DB07C8D245}"/>
          </ac:spMkLst>
        </pc:spChg>
        <pc:spChg chg="add del mod">
          <ac:chgData name="LÉVY Mick" userId="f4b25301-e307-4a21-9ec4-e31a4b842dfa" providerId="ADAL" clId="{76B4A7F2-D0CE-41E5-9AA9-B3D335312896}" dt="2021-05-18T09:03:25.648" v="1"/>
          <ac:spMkLst>
            <pc:docMk/>
            <pc:sldMk cId="3599205973" sldId="2145706409"/>
            <ac:spMk id="15" creationId="{7F82A52D-4B1E-49B9-AFF4-80A425A41FD1}"/>
          </ac:spMkLst>
        </pc:spChg>
        <pc:spChg chg="mod">
          <ac:chgData name="LÉVY Mick" userId="f4b25301-e307-4a21-9ec4-e31a4b842dfa" providerId="ADAL" clId="{76B4A7F2-D0CE-41E5-9AA9-B3D335312896}" dt="2021-05-18T15:25:15.904" v="557" actId="1076"/>
          <ac:spMkLst>
            <pc:docMk/>
            <pc:sldMk cId="3599205973" sldId="2145706409"/>
            <ac:spMk id="16" creationId="{27C6C881-73CF-410B-A6B9-718BA44DBDD6}"/>
          </ac:spMkLst>
        </pc:spChg>
        <pc:spChg chg="mod">
          <ac:chgData name="LÉVY Mick" userId="f4b25301-e307-4a21-9ec4-e31a4b842dfa" providerId="ADAL" clId="{76B4A7F2-D0CE-41E5-9AA9-B3D335312896}" dt="2021-05-18T15:25:15.904" v="557" actId="1076"/>
          <ac:spMkLst>
            <pc:docMk/>
            <pc:sldMk cId="3599205973" sldId="2145706409"/>
            <ac:spMk id="17" creationId="{9C297B70-53EE-4AA8-9EA0-EED45E06F74C}"/>
          </ac:spMkLst>
        </pc:spChg>
        <pc:spChg chg="add del mod">
          <ac:chgData name="LÉVY Mick" userId="f4b25301-e307-4a21-9ec4-e31a4b842dfa" providerId="ADAL" clId="{76B4A7F2-D0CE-41E5-9AA9-B3D335312896}" dt="2021-05-18T09:03:25.648" v="1"/>
          <ac:spMkLst>
            <pc:docMk/>
            <pc:sldMk cId="3599205973" sldId="2145706409"/>
            <ac:spMk id="18" creationId="{EAB826D9-3771-42CD-AD15-64996B983AE7}"/>
          </ac:spMkLst>
        </pc:spChg>
        <pc:spChg chg="mod">
          <ac:chgData name="LÉVY Mick" userId="f4b25301-e307-4a21-9ec4-e31a4b842dfa" providerId="ADAL" clId="{76B4A7F2-D0CE-41E5-9AA9-B3D335312896}" dt="2021-05-18T15:25:15.904" v="557" actId="1076"/>
          <ac:spMkLst>
            <pc:docMk/>
            <pc:sldMk cId="3599205973" sldId="2145706409"/>
            <ac:spMk id="19" creationId="{5F242255-FB42-4F2D-AA2F-340160972334}"/>
          </ac:spMkLst>
        </pc:spChg>
        <pc:spChg chg="mod">
          <ac:chgData name="LÉVY Mick" userId="f4b25301-e307-4a21-9ec4-e31a4b842dfa" providerId="ADAL" clId="{76B4A7F2-D0CE-41E5-9AA9-B3D335312896}" dt="2021-05-18T15:25:15.904" v="557" actId="1076"/>
          <ac:spMkLst>
            <pc:docMk/>
            <pc:sldMk cId="3599205973" sldId="2145706409"/>
            <ac:spMk id="20" creationId="{C02579B7-2E5B-42FE-8C81-DF21F7F7B87D}"/>
          </ac:spMkLst>
        </pc:spChg>
        <pc:spChg chg="add del mod">
          <ac:chgData name="LÉVY Mick" userId="f4b25301-e307-4a21-9ec4-e31a4b842dfa" providerId="ADAL" clId="{76B4A7F2-D0CE-41E5-9AA9-B3D335312896}" dt="2021-05-18T09:03:25.648" v="1"/>
          <ac:spMkLst>
            <pc:docMk/>
            <pc:sldMk cId="3599205973" sldId="2145706409"/>
            <ac:spMk id="21" creationId="{915D9FB2-1AFC-4115-93AF-FB991B4B1EFB}"/>
          </ac:spMkLst>
        </pc:spChg>
        <pc:spChg chg="mod">
          <ac:chgData name="LÉVY Mick" userId="f4b25301-e307-4a21-9ec4-e31a4b842dfa" providerId="ADAL" clId="{76B4A7F2-D0CE-41E5-9AA9-B3D335312896}" dt="2021-05-18T15:26:21.124" v="559" actId="1076"/>
          <ac:spMkLst>
            <pc:docMk/>
            <pc:sldMk cId="3599205973" sldId="2145706409"/>
            <ac:spMk id="27" creationId="{A3919B21-99ED-4ED3-A5C1-3070099C0283}"/>
          </ac:spMkLst>
        </pc:spChg>
        <pc:spChg chg="mod">
          <ac:chgData name="LÉVY Mick" userId="f4b25301-e307-4a21-9ec4-e31a4b842dfa" providerId="ADAL" clId="{76B4A7F2-D0CE-41E5-9AA9-B3D335312896}" dt="2021-05-18T15:26:21.124" v="559" actId="1076"/>
          <ac:spMkLst>
            <pc:docMk/>
            <pc:sldMk cId="3599205973" sldId="2145706409"/>
            <ac:spMk id="28" creationId="{AD3E7313-BC7C-4009-B855-7C9FBF008821}"/>
          </ac:spMkLst>
        </pc:spChg>
        <pc:spChg chg="add del mod">
          <ac:chgData name="LÉVY Mick" userId="f4b25301-e307-4a21-9ec4-e31a4b842dfa" providerId="ADAL" clId="{76B4A7F2-D0CE-41E5-9AA9-B3D335312896}" dt="2021-05-18T09:03:25.648" v="1"/>
          <ac:spMkLst>
            <pc:docMk/>
            <pc:sldMk cId="3599205973" sldId="2145706409"/>
            <ac:spMk id="29" creationId="{F15C095C-6896-4F77-B50E-54DD9872414E}"/>
          </ac:spMkLst>
        </pc:spChg>
        <pc:spChg chg="mod">
          <ac:chgData name="LÉVY Mick" userId="f4b25301-e307-4a21-9ec4-e31a4b842dfa" providerId="ADAL" clId="{76B4A7F2-D0CE-41E5-9AA9-B3D335312896}" dt="2021-05-18T15:25:15.904" v="557" actId="1076"/>
          <ac:spMkLst>
            <pc:docMk/>
            <pc:sldMk cId="3599205973" sldId="2145706409"/>
            <ac:spMk id="30" creationId="{B661E13F-6325-4FE4-8DCA-9F44AE077A2C}"/>
          </ac:spMkLst>
        </pc:spChg>
        <pc:spChg chg="mod">
          <ac:chgData name="LÉVY Mick" userId="f4b25301-e307-4a21-9ec4-e31a4b842dfa" providerId="ADAL" clId="{76B4A7F2-D0CE-41E5-9AA9-B3D335312896}" dt="2021-05-18T15:25:15.904" v="557" actId="1076"/>
          <ac:spMkLst>
            <pc:docMk/>
            <pc:sldMk cId="3599205973" sldId="2145706409"/>
            <ac:spMk id="31" creationId="{D8FB75EE-F299-4D8B-B468-10A8F683A4EF}"/>
          </ac:spMkLst>
        </pc:spChg>
        <pc:spChg chg="add del mod">
          <ac:chgData name="LÉVY Mick" userId="f4b25301-e307-4a21-9ec4-e31a4b842dfa" providerId="ADAL" clId="{76B4A7F2-D0CE-41E5-9AA9-B3D335312896}" dt="2021-05-18T09:03:25.648" v="1"/>
          <ac:spMkLst>
            <pc:docMk/>
            <pc:sldMk cId="3599205973" sldId="2145706409"/>
            <ac:spMk id="32" creationId="{D272E66B-C1CA-4880-9315-A0F94E4040D7}"/>
          </ac:spMkLst>
        </pc:spChg>
        <pc:spChg chg="add del mod">
          <ac:chgData name="LÉVY Mick" userId="f4b25301-e307-4a21-9ec4-e31a4b842dfa" providerId="ADAL" clId="{76B4A7F2-D0CE-41E5-9AA9-B3D335312896}" dt="2021-05-18T09:03:25.648" v="1"/>
          <ac:spMkLst>
            <pc:docMk/>
            <pc:sldMk cId="3599205973" sldId="2145706409"/>
            <ac:spMk id="33" creationId="{CD9B1A12-31DE-40F7-8B6F-9556E2F60751}"/>
          </ac:spMkLst>
        </pc:spChg>
        <pc:spChg chg="add del mod">
          <ac:chgData name="LÉVY Mick" userId="f4b25301-e307-4a21-9ec4-e31a4b842dfa" providerId="ADAL" clId="{76B4A7F2-D0CE-41E5-9AA9-B3D335312896}" dt="2021-05-18T09:03:25.648" v="1"/>
          <ac:spMkLst>
            <pc:docMk/>
            <pc:sldMk cId="3599205973" sldId="2145706409"/>
            <ac:spMk id="34" creationId="{743028C0-DD55-495C-92AD-29E449440104}"/>
          </ac:spMkLst>
        </pc:spChg>
        <pc:spChg chg="add del mod">
          <ac:chgData name="LÉVY Mick" userId="f4b25301-e307-4a21-9ec4-e31a4b842dfa" providerId="ADAL" clId="{76B4A7F2-D0CE-41E5-9AA9-B3D335312896}" dt="2021-05-18T09:03:25.648" v="1"/>
          <ac:spMkLst>
            <pc:docMk/>
            <pc:sldMk cId="3599205973" sldId="2145706409"/>
            <ac:spMk id="35" creationId="{64B61D01-A8FB-4367-BFA7-3B5C6283249D}"/>
          </ac:spMkLst>
        </pc:spChg>
        <pc:spChg chg="add del mod">
          <ac:chgData name="LÉVY Mick" userId="f4b25301-e307-4a21-9ec4-e31a4b842dfa" providerId="ADAL" clId="{76B4A7F2-D0CE-41E5-9AA9-B3D335312896}" dt="2021-05-18T09:03:25.648" v="1"/>
          <ac:spMkLst>
            <pc:docMk/>
            <pc:sldMk cId="3599205973" sldId="2145706409"/>
            <ac:spMk id="36" creationId="{2D8A447E-B6D9-42F2-AF3E-1957FA0CF2E6}"/>
          </ac:spMkLst>
        </pc:spChg>
        <pc:spChg chg="add del mod">
          <ac:chgData name="LÉVY Mick" userId="f4b25301-e307-4a21-9ec4-e31a4b842dfa" providerId="ADAL" clId="{76B4A7F2-D0CE-41E5-9AA9-B3D335312896}" dt="2021-05-18T09:03:25.648" v="1"/>
          <ac:spMkLst>
            <pc:docMk/>
            <pc:sldMk cId="3599205973" sldId="2145706409"/>
            <ac:spMk id="37" creationId="{5F80E3BC-5502-44DC-B96C-008AA986E07E}"/>
          </ac:spMkLst>
        </pc:spChg>
        <pc:spChg chg="add del mod">
          <ac:chgData name="LÉVY Mick" userId="f4b25301-e307-4a21-9ec4-e31a4b842dfa" providerId="ADAL" clId="{76B4A7F2-D0CE-41E5-9AA9-B3D335312896}" dt="2021-05-18T09:03:25.648" v="1"/>
          <ac:spMkLst>
            <pc:docMk/>
            <pc:sldMk cId="3599205973" sldId="2145706409"/>
            <ac:spMk id="38" creationId="{0F0353EF-AE9F-4279-8940-B048172475A7}"/>
          </ac:spMkLst>
        </pc:spChg>
        <pc:spChg chg="add del mod">
          <ac:chgData name="LÉVY Mick" userId="f4b25301-e307-4a21-9ec4-e31a4b842dfa" providerId="ADAL" clId="{76B4A7F2-D0CE-41E5-9AA9-B3D335312896}" dt="2021-05-18T09:03:25.648" v="1"/>
          <ac:spMkLst>
            <pc:docMk/>
            <pc:sldMk cId="3599205973" sldId="2145706409"/>
            <ac:spMk id="39" creationId="{E08791F0-C1F3-45F3-9F40-E50F84C47B21}"/>
          </ac:spMkLst>
        </pc:spChg>
        <pc:spChg chg="add del mod">
          <ac:chgData name="LÉVY Mick" userId="f4b25301-e307-4a21-9ec4-e31a4b842dfa" providerId="ADAL" clId="{76B4A7F2-D0CE-41E5-9AA9-B3D335312896}" dt="2021-05-18T09:03:25.648" v="1"/>
          <ac:spMkLst>
            <pc:docMk/>
            <pc:sldMk cId="3599205973" sldId="2145706409"/>
            <ac:spMk id="40" creationId="{7385CF1D-3392-4B4D-B6A0-AA1F7E81C57D}"/>
          </ac:spMkLst>
        </pc:spChg>
        <pc:spChg chg="add mod">
          <ac:chgData name="LÉVY Mick" userId="f4b25301-e307-4a21-9ec4-e31a4b842dfa" providerId="ADAL" clId="{76B4A7F2-D0CE-41E5-9AA9-B3D335312896}" dt="2021-05-18T15:25:15.904" v="557" actId="1076"/>
          <ac:spMkLst>
            <pc:docMk/>
            <pc:sldMk cId="3599205973" sldId="2145706409"/>
            <ac:spMk id="44" creationId="{B70F3E17-11FE-4DC2-933F-6EDBE075274E}"/>
          </ac:spMkLst>
        </pc:spChg>
        <pc:spChg chg="mod">
          <ac:chgData name="LÉVY Mick" userId="f4b25301-e307-4a21-9ec4-e31a4b842dfa" providerId="ADAL" clId="{76B4A7F2-D0CE-41E5-9AA9-B3D335312896}" dt="2021-05-18T15:26:11.164" v="558" actId="1076"/>
          <ac:spMkLst>
            <pc:docMk/>
            <pc:sldMk cId="3599205973" sldId="2145706409"/>
            <ac:spMk id="45" creationId="{78E688BB-B55E-423D-AD9D-23EE9727D791}"/>
          </ac:spMkLst>
        </pc:spChg>
        <pc:spChg chg="mod">
          <ac:chgData name="LÉVY Mick" userId="f4b25301-e307-4a21-9ec4-e31a4b842dfa" providerId="ADAL" clId="{76B4A7F2-D0CE-41E5-9AA9-B3D335312896}" dt="2021-05-18T15:26:11.164" v="558" actId="1076"/>
          <ac:spMkLst>
            <pc:docMk/>
            <pc:sldMk cId="3599205973" sldId="2145706409"/>
            <ac:spMk id="46" creationId="{2B265FE4-1512-43E6-8B59-B13E383A16F3}"/>
          </ac:spMkLst>
        </pc:spChg>
        <pc:spChg chg="add mod">
          <ac:chgData name="LÉVY Mick" userId="f4b25301-e307-4a21-9ec4-e31a4b842dfa" providerId="ADAL" clId="{76B4A7F2-D0CE-41E5-9AA9-B3D335312896}" dt="2021-05-18T15:25:15.904" v="557" actId="1076"/>
          <ac:spMkLst>
            <pc:docMk/>
            <pc:sldMk cId="3599205973" sldId="2145706409"/>
            <ac:spMk id="48" creationId="{39EE5C48-DCE3-41F9-858E-DA89878A725E}"/>
          </ac:spMkLst>
        </pc:spChg>
        <pc:picChg chg="mod">
          <ac:chgData name="LÉVY Mick" userId="f4b25301-e307-4a21-9ec4-e31a4b842dfa" providerId="ADAL" clId="{76B4A7F2-D0CE-41E5-9AA9-B3D335312896}" dt="2021-05-18T15:25:15.904" v="557" actId="1076"/>
          <ac:picMkLst>
            <pc:docMk/>
            <pc:sldMk cId="3599205973" sldId="2145706409"/>
            <ac:picMk id="11" creationId="{B2C15A51-8FCC-4429-BB3D-83B996DD6B4C}"/>
          </ac:picMkLst>
        </pc:picChg>
        <pc:picChg chg="mod">
          <ac:chgData name="LÉVY Mick" userId="f4b25301-e307-4a21-9ec4-e31a4b842dfa" providerId="ADAL" clId="{76B4A7F2-D0CE-41E5-9AA9-B3D335312896}" dt="2021-05-18T15:25:15.904" v="557" actId="1076"/>
          <ac:picMkLst>
            <pc:docMk/>
            <pc:sldMk cId="3599205973" sldId="2145706409"/>
            <ac:picMk id="22" creationId="{921CD73E-9676-43FE-B1A6-A215A670F536}"/>
          </ac:picMkLst>
        </pc:picChg>
        <pc:picChg chg="mod">
          <ac:chgData name="LÉVY Mick" userId="f4b25301-e307-4a21-9ec4-e31a4b842dfa" providerId="ADAL" clId="{76B4A7F2-D0CE-41E5-9AA9-B3D335312896}" dt="2021-05-18T15:25:15.904" v="557" actId="1076"/>
          <ac:picMkLst>
            <pc:docMk/>
            <pc:sldMk cId="3599205973" sldId="2145706409"/>
            <ac:picMk id="23" creationId="{5363370F-894B-4A98-8B8B-7D57DAAD303B}"/>
          </ac:picMkLst>
        </pc:picChg>
        <pc:picChg chg="mod">
          <ac:chgData name="LÉVY Mick" userId="f4b25301-e307-4a21-9ec4-e31a4b842dfa" providerId="ADAL" clId="{76B4A7F2-D0CE-41E5-9AA9-B3D335312896}" dt="2021-05-18T15:25:15.904" v="557" actId="1076"/>
          <ac:picMkLst>
            <pc:docMk/>
            <pc:sldMk cId="3599205973" sldId="2145706409"/>
            <ac:picMk id="24" creationId="{D72E5CA2-30A4-4DD4-847B-3D60D97D7EB0}"/>
          </ac:picMkLst>
        </pc:picChg>
        <pc:picChg chg="mod">
          <ac:chgData name="LÉVY Mick" userId="f4b25301-e307-4a21-9ec4-e31a4b842dfa" providerId="ADAL" clId="{76B4A7F2-D0CE-41E5-9AA9-B3D335312896}" dt="2021-05-18T15:25:15.904" v="557" actId="1076"/>
          <ac:picMkLst>
            <pc:docMk/>
            <pc:sldMk cId="3599205973" sldId="2145706409"/>
            <ac:picMk id="25" creationId="{FA7DB15A-B955-4D29-992A-D4C29965FEF3}"/>
          </ac:picMkLst>
        </pc:picChg>
        <pc:picChg chg="mod">
          <ac:chgData name="LÉVY Mick" userId="f4b25301-e307-4a21-9ec4-e31a4b842dfa" providerId="ADAL" clId="{76B4A7F2-D0CE-41E5-9AA9-B3D335312896}" dt="2021-05-18T15:26:21.124" v="559" actId="1076"/>
          <ac:picMkLst>
            <pc:docMk/>
            <pc:sldMk cId="3599205973" sldId="2145706409"/>
            <ac:picMk id="26" creationId="{AF99F4E0-C970-469D-A60E-8E7AC50F55B5}"/>
          </ac:picMkLst>
        </pc:picChg>
        <pc:picChg chg="mod">
          <ac:chgData name="LÉVY Mick" userId="f4b25301-e307-4a21-9ec4-e31a4b842dfa" providerId="ADAL" clId="{76B4A7F2-D0CE-41E5-9AA9-B3D335312896}" dt="2021-05-18T15:26:11.164" v="558" actId="1076"/>
          <ac:picMkLst>
            <pc:docMk/>
            <pc:sldMk cId="3599205973" sldId="2145706409"/>
            <ac:picMk id="47" creationId="{6F99C772-DFA6-4C26-A4AE-3E19AD04DFBF}"/>
          </ac:picMkLst>
        </pc:picChg>
        <pc:picChg chg="add mod">
          <ac:chgData name="LÉVY Mick" userId="f4b25301-e307-4a21-9ec4-e31a4b842dfa" providerId="ADAL" clId="{76B4A7F2-D0CE-41E5-9AA9-B3D335312896}" dt="2021-05-18T15:25:15.904" v="557" actId="1076"/>
          <ac:picMkLst>
            <pc:docMk/>
            <pc:sldMk cId="3599205973" sldId="2145706409"/>
            <ac:picMk id="1026" creationId="{56DEC9A7-B796-49A1-93EF-05782C630ACE}"/>
          </ac:picMkLst>
        </pc:picChg>
      </pc:sldChg>
      <pc:sldChg chg="modSp mod">
        <pc:chgData name="LÉVY Mick" userId="f4b25301-e307-4a21-9ec4-e31a4b842dfa" providerId="ADAL" clId="{76B4A7F2-D0CE-41E5-9AA9-B3D335312896}" dt="2021-05-18T15:38:59.479" v="601" actId="554"/>
        <pc:sldMkLst>
          <pc:docMk/>
          <pc:sldMk cId="132092660" sldId="2145706410"/>
        </pc:sldMkLst>
        <pc:spChg chg="mod">
          <ac:chgData name="LÉVY Mick" userId="f4b25301-e307-4a21-9ec4-e31a4b842dfa" providerId="ADAL" clId="{76B4A7F2-D0CE-41E5-9AA9-B3D335312896}" dt="2021-05-18T15:38:14.772" v="594" actId="1076"/>
          <ac:spMkLst>
            <pc:docMk/>
            <pc:sldMk cId="132092660" sldId="2145706410"/>
            <ac:spMk id="13" creationId="{A766A0FF-0290-410C-8652-625657119A12}"/>
          </ac:spMkLst>
        </pc:spChg>
        <pc:spChg chg="mod">
          <ac:chgData name="LÉVY Mick" userId="f4b25301-e307-4a21-9ec4-e31a4b842dfa" providerId="ADAL" clId="{76B4A7F2-D0CE-41E5-9AA9-B3D335312896}" dt="2021-05-18T15:38:59.479" v="601" actId="554"/>
          <ac:spMkLst>
            <pc:docMk/>
            <pc:sldMk cId="132092660" sldId="2145706410"/>
            <ac:spMk id="14" creationId="{7AEEF0C2-8F6A-4823-8C73-504ECDD26FEF}"/>
          </ac:spMkLst>
        </pc:spChg>
        <pc:spChg chg="mod">
          <ac:chgData name="LÉVY Mick" userId="f4b25301-e307-4a21-9ec4-e31a4b842dfa" providerId="ADAL" clId="{76B4A7F2-D0CE-41E5-9AA9-B3D335312896}" dt="2021-05-18T15:38:59.479" v="601" actId="554"/>
          <ac:spMkLst>
            <pc:docMk/>
            <pc:sldMk cId="132092660" sldId="2145706410"/>
            <ac:spMk id="15" creationId="{E9C77209-5639-4E7F-B8BC-EA66E9D373C9}"/>
          </ac:spMkLst>
        </pc:spChg>
        <pc:spChg chg="mod">
          <ac:chgData name="LÉVY Mick" userId="f4b25301-e307-4a21-9ec4-e31a4b842dfa" providerId="ADAL" clId="{76B4A7F2-D0CE-41E5-9AA9-B3D335312896}" dt="2021-05-18T15:38:59.479" v="601" actId="554"/>
          <ac:spMkLst>
            <pc:docMk/>
            <pc:sldMk cId="132092660" sldId="2145706410"/>
            <ac:spMk id="16" creationId="{864E3CB3-7A34-46A4-8281-76AA9B1B04A6}"/>
          </ac:spMkLst>
        </pc:spChg>
        <pc:spChg chg="mod">
          <ac:chgData name="LÉVY Mick" userId="f4b25301-e307-4a21-9ec4-e31a4b842dfa" providerId="ADAL" clId="{76B4A7F2-D0CE-41E5-9AA9-B3D335312896}" dt="2021-05-18T15:38:59.479" v="601" actId="554"/>
          <ac:spMkLst>
            <pc:docMk/>
            <pc:sldMk cId="132092660" sldId="2145706410"/>
            <ac:spMk id="17" creationId="{969E6B68-AA1B-4449-9AFC-702EFB4C0CB5}"/>
          </ac:spMkLst>
        </pc:spChg>
      </pc:sldChg>
      <pc:sldChg chg="modSp mod">
        <pc:chgData name="LÉVY Mick" userId="f4b25301-e307-4a21-9ec4-e31a4b842dfa" providerId="ADAL" clId="{76B4A7F2-D0CE-41E5-9AA9-B3D335312896}" dt="2021-05-19T06:52:40.177" v="808" actId="20577"/>
        <pc:sldMkLst>
          <pc:docMk/>
          <pc:sldMk cId="1340549177" sldId="2145706411"/>
        </pc:sldMkLst>
        <pc:spChg chg="mod">
          <ac:chgData name="LÉVY Mick" userId="f4b25301-e307-4a21-9ec4-e31a4b842dfa" providerId="ADAL" clId="{76B4A7F2-D0CE-41E5-9AA9-B3D335312896}" dt="2021-05-18T15:40:35.553" v="612" actId="1076"/>
          <ac:spMkLst>
            <pc:docMk/>
            <pc:sldMk cId="1340549177" sldId="2145706411"/>
            <ac:spMk id="6" creationId="{110FCD62-8366-4DB1-915E-1E10C602C302}"/>
          </ac:spMkLst>
        </pc:spChg>
        <pc:spChg chg="mod">
          <ac:chgData name="LÉVY Mick" userId="f4b25301-e307-4a21-9ec4-e31a4b842dfa" providerId="ADAL" clId="{76B4A7F2-D0CE-41E5-9AA9-B3D335312896}" dt="2021-05-18T15:40:35.553" v="612" actId="1076"/>
          <ac:spMkLst>
            <pc:docMk/>
            <pc:sldMk cId="1340549177" sldId="2145706411"/>
            <ac:spMk id="7" creationId="{ED61AFA4-CE31-4812-922B-CD4E4FF18599}"/>
          </ac:spMkLst>
        </pc:spChg>
        <pc:spChg chg="mod">
          <ac:chgData name="LÉVY Mick" userId="f4b25301-e307-4a21-9ec4-e31a4b842dfa" providerId="ADAL" clId="{76B4A7F2-D0CE-41E5-9AA9-B3D335312896}" dt="2021-05-19T06:52:40.177" v="808" actId="20577"/>
          <ac:spMkLst>
            <pc:docMk/>
            <pc:sldMk cId="1340549177" sldId="2145706411"/>
            <ac:spMk id="9" creationId="{EFCF127D-DD72-4354-9690-7DFF3A140FA7}"/>
          </ac:spMkLst>
        </pc:spChg>
        <pc:spChg chg="mod">
          <ac:chgData name="LÉVY Mick" userId="f4b25301-e307-4a21-9ec4-e31a4b842dfa" providerId="ADAL" clId="{76B4A7F2-D0CE-41E5-9AA9-B3D335312896}" dt="2021-05-18T15:40:35.553" v="612" actId="1076"/>
          <ac:spMkLst>
            <pc:docMk/>
            <pc:sldMk cId="1340549177" sldId="2145706411"/>
            <ac:spMk id="10" creationId="{D9A67078-EDC4-43C9-9758-141EE9B35773}"/>
          </ac:spMkLst>
        </pc:spChg>
        <pc:spChg chg="mod">
          <ac:chgData name="LÉVY Mick" userId="f4b25301-e307-4a21-9ec4-e31a4b842dfa" providerId="ADAL" clId="{76B4A7F2-D0CE-41E5-9AA9-B3D335312896}" dt="2021-05-18T15:40:35.553" v="612" actId="1076"/>
          <ac:spMkLst>
            <pc:docMk/>
            <pc:sldMk cId="1340549177" sldId="2145706411"/>
            <ac:spMk id="11" creationId="{F9353906-9FC3-45CA-AA7F-D928E597EF36}"/>
          </ac:spMkLst>
        </pc:spChg>
        <pc:spChg chg="mod">
          <ac:chgData name="LÉVY Mick" userId="f4b25301-e307-4a21-9ec4-e31a4b842dfa" providerId="ADAL" clId="{76B4A7F2-D0CE-41E5-9AA9-B3D335312896}" dt="2021-05-18T15:40:35.553" v="612" actId="1076"/>
          <ac:spMkLst>
            <pc:docMk/>
            <pc:sldMk cId="1340549177" sldId="2145706411"/>
            <ac:spMk id="13" creationId="{FBF39C5D-64B8-41CB-90AF-A448D69FA2C4}"/>
          </ac:spMkLst>
        </pc:spChg>
        <pc:spChg chg="mod">
          <ac:chgData name="LÉVY Mick" userId="f4b25301-e307-4a21-9ec4-e31a4b842dfa" providerId="ADAL" clId="{76B4A7F2-D0CE-41E5-9AA9-B3D335312896}" dt="2021-05-18T15:40:35.553" v="612" actId="1076"/>
          <ac:spMkLst>
            <pc:docMk/>
            <pc:sldMk cId="1340549177" sldId="2145706411"/>
            <ac:spMk id="14" creationId="{3AEC0A7C-4513-421F-90AE-26C052EB1AB5}"/>
          </ac:spMkLst>
        </pc:spChg>
        <pc:spChg chg="mod">
          <ac:chgData name="LÉVY Mick" userId="f4b25301-e307-4a21-9ec4-e31a4b842dfa" providerId="ADAL" clId="{76B4A7F2-D0CE-41E5-9AA9-B3D335312896}" dt="2021-05-18T15:40:35.553" v="612" actId="1076"/>
          <ac:spMkLst>
            <pc:docMk/>
            <pc:sldMk cId="1340549177" sldId="2145706411"/>
            <ac:spMk id="16" creationId="{D86E78C6-1189-4509-8C75-D9E2198D3A50}"/>
          </ac:spMkLst>
        </pc:spChg>
        <pc:spChg chg="mod">
          <ac:chgData name="LÉVY Mick" userId="f4b25301-e307-4a21-9ec4-e31a4b842dfa" providerId="ADAL" clId="{76B4A7F2-D0CE-41E5-9AA9-B3D335312896}" dt="2021-05-18T15:40:35.553" v="612" actId="1076"/>
          <ac:spMkLst>
            <pc:docMk/>
            <pc:sldMk cId="1340549177" sldId="2145706411"/>
            <ac:spMk id="17" creationId="{E602ECF0-9DFA-414C-B7B9-F2FB054B3FFB}"/>
          </ac:spMkLst>
        </pc:spChg>
        <pc:spChg chg="mod">
          <ac:chgData name="LÉVY Mick" userId="f4b25301-e307-4a21-9ec4-e31a4b842dfa" providerId="ADAL" clId="{76B4A7F2-D0CE-41E5-9AA9-B3D335312896}" dt="2021-05-18T15:40:53.170" v="614" actId="14100"/>
          <ac:spMkLst>
            <pc:docMk/>
            <pc:sldMk cId="1340549177" sldId="2145706411"/>
            <ac:spMk id="19" creationId="{022C292A-3F3B-4D24-8396-8AA29753F370}"/>
          </ac:spMkLst>
        </pc:spChg>
        <pc:spChg chg="mod">
          <ac:chgData name="LÉVY Mick" userId="f4b25301-e307-4a21-9ec4-e31a4b842dfa" providerId="ADAL" clId="{76B4A7F2-D0CE-41E5-9AA9-B3D335312896}" dt="2021-05-18T15:40:53.170" v="614" actId="14100"/>
          <ac:spMkLst>
            <pc:docMk/>
            <pc:sldMk cId="1340549177" sldId="2145706411"/>
            <ac:spMk id="20" creationId="{FBCD32A0-2428-44C1-8650-299B728A7181}"/>
          </ac:spMkLst>
        </pc:spChg>
        <pc:spChg chg="mod">
          <ac:chgData name="LÉVY Mick" userId="f4b25301-e307-4a21-9ec4-e31a4b842dfa" providerId="ADAL" clId="{76B4A7F2-D0CE-41E5-9AA9-B3D335312896}" dt="2021-05-18T15:40:53.170" v="614" actId="14100"/>
          <ac:spMkLst>
            <pc:docMk/>
            <pc:sldMk cId="1340549177" sldId="2145706411"/>
            <ac:spMk id="21" creationId="{B36AE256-A024-45D8-9D87-1EF0FC1A0EA0}"/>
          </ac:spMkLst>
        </pc:spChg>
        <pc:picChg chg="mod">
          <ac:chgData name="LÉVY Mick" userId="f4b25301-e307-4a21-9ec4-e31a4b842dfa" providerId="ADAL" clId="{76B4A7F2-D0CE-41E5-9AA9-B3D335312896}" dt="2021-05-18T15:40:35.553" v="612" actId="1076"/>
          <ac:picMkLst>
            <pc:docMk/>
            <pc:sldMk cId="1340549177" sldId="2145706411"/>
            <ac:picMk id="8" creationId="{8AA1C897-8974-42A8-B7B3-393C8E190EFD}"/>
          </ac:picMkLst>
        </pc:picChg>
        <pc:picChg chg="mod">
          <ac:chgData name="LÉVY Mick" userId="f4b25301-e307-4a21-9ec4-e31a4b842dfa" providerId="ADAL" clId="{76B4A7F2-D0CE-41E5-9AA9-B3D335312896}" dt="2021-05-18T15:40:35.553" v="612" actId="1076"/>
          <ac:picMkLst>
            <pc:docMk/>
            <pc:sldMk cId="1340549177" sldId="2145706411"/>
            <ac:picMk id="12" creationId="{79629D1B-E5AC-4C0B-86CE-28FDC6E4A40B}"/>
          </ac:picMkLst>
        </pc:picChg>
        <pc:picChg chg="mod">
          <ac:chgData name="LÉVY Mick" userId="f4b25301-e307-4a21-9ec4-e31a4b842dfa" providerId="ADAL" clId="{76B4A7F2-D0CE-41E5-9AA9-B3D335312896}" dt="2021-05-18T15:40:35.553" v="612" actId="1076"/>
          <ac:picMkLst>
            <pc:docMk/>
            <pc:sldMk cId="1340549177" sldId="2145706411"/>
            <ac:picMk id="18" creationId="{B283EE61-EAF1-4074-9D0A-A43ECF98C421}"/>
          </ac:picMkLst>
        </pc:picChg>
      </pc:sldChg>
      <pc:sldChg chg="addSp modSp new del mod">
        <pc:chgData name="LÉVY Mick" userId="f4b25301-e307-4a21-9ec4-e31a4b842dfa" providerId="ADAL" clId="{76B4A7F2-D0CE-41E5-9AA9-B3D335312896}" dt="2021-05-18T09:54:35.767" v="236" actId="47"/>
        <pc:sldMkLst>
          <pc:docMk/>
          <pc:sldMk cId="2085583693" sldId="2145706418"/>
        </pc:sldMkLst>
        <pc:picChg chg="add mod">
          <ac:chgData name="LÉVY Mick" userId="f4b25301-e307-4a21-9ec4-e31a4b842dfa" providerId="ADAL" clId="{76B4A7F2-D0CE-41E5-9AA9-B3D335312896}" dt="2021-05-18T09:33:33.206" v="52" actId="14100"/>
          <ac:picMkLst>
            <pc:docMk/>
            <pc:sldMk cId="2085583693" sldId="2145706418"/>
            <ac:picMk id="6" creationId="{4D5C5BAD-6095-46E0-92B3-2EF379338667}"/>
          </ac:picMkLst>
        </pc:picChg>
        <pc:picChg chg="add mod">
          <ac:chgData name="LÉVY Mick" userId="f4b25301-e307-4a21-9ec4-e31a4b842dfa" providerId="ADAL" clId="{76B4A7F2-D0CE-41E5-9AA9-B3D335312896}" dt="2021-05-18T09:33:37.053" v="53" actId="14100"/>
          <ac:picMkLst>
            <pc:docMk/>
            <pc:sldMk cId="2085583693" sldId="2145706418"/>
            <ac:picMk id="7" creationId="{CC3BDD4F-4ECE-419A-9543-1BD89A5050F5}"/>
          </ac:picMkLst>
        </pc:picChg>
      </pc:sldChg>
      <pc:sldChg chg="new del">
        <pc:chgData name="LÉVY Mick" userId="f4b25301-e307-4a21-9ec4-e31a4b842dfa" providerId="ADAL" clId="{76B4A7F2-D0CE-41E5-9AA9-B3D335312896}" dt="2021-05-18T09:03:45.693" v="3" actId="47"/>
        <pc:sldMkLst>
          <pc:docMk/>
          <pc:sldMk cId="3055883864" sldId="2145706418"/>
        </pc:sldMkLst>
      </pc:sldChg>
      <pc:sldChg chg="add">
        <pc:chgData name="LÉVY Mick" userId="f4b25301-e307-4a21-9ec4-e31a4b842dfa" providerId="ADAL" clId="{76B4A7F2-D0CE-41E5-9AA9-B3D335312896}" dt="2021-05-18T10:29:17.345" v="455"/>
        <pc:sldMkLst>
          <pc:docMk/>
          <pc:sldMk cId="525971555" sldId="2145706419"/>
        </pc:sldMkLst>
      </pc:sldChg>
      <pc:sldChg chg="addSp delSp modSp del mod">
        <pc:chgData name="LÉVY Mick" userId="f4b25301-e307-4a21-9ec4-e31a4b842dfa" providerId="ADAL" clId="{76B4A7F2-D0CE-41E5-9AA9-B3D335312896}" dt="2021-05-18T10:29:08.476" v="453" actId="2696"/>
        <pc:sldMkLst>
          <pc:docMk/>
          <pc:sldMk cId="3246352964" sldId="2145706419"/>
        </pc:sldMkLst>
        <pc:spChg chg="del mod">
          <ac:chgData name="LÉVY Mick" userId="f4b25301-e307-4a21-9ec4-e31a4b842dfa" providerId="ADAL" clId="{76B4A7F2-D0CE-41E5-9AA9-B3D335312896}" dt="2021-05-18T10:02:12.799" v="304" actId="478"/>
          <ac:spMkLst>
            <pc:docMk/>
            <pc:sldMk cId="3246352964" sldId="2145706419"/>
            <ac:spMk id="5" creationId="{A9293355-E005-4AF8-A9B8-4C812EFD13A3}"/>
          </ac:spMkLst>
        </pc:spChg>
        <pc:spChg chg="del">
          <ac:chgData name="LÉVY Mick" userId="f4b25301-e307-4a21-9ec4-e31a4b842dfa" providerId="ADAL" clId="{76B4A7F2-D0CE-41E5-9AA9-B3D335312896}" dt="2021-05-18T09:45:06.450" v="135" actId="478"/>
          <ac:spMkLst>
            <pc:docMk/>
            <pc:sldMk cId="3246352964" sldId="2145706419"/>
            <ac:spMk id="6" creationId="{E98BC644-6F7A-453E-B48B-4671D84CCF8A}"/>
          </ac:spMkLst>
        </pc:spChg>
        <pc:spChg chg="add del mod">
          <ac:chgData name="LÉVY Mick" userId="f4b25301-e307-4a21-9ec4-e31a4b842dfa" providerId="ADAL" clId="{76B4A7F2-D0CE-41E5-9AA9-B3D335312896}" dt="2021-05-18T10:03:02.988" v="357" actId="478"/>
          <ac:spMkLst>
            <pc:docMk/>
            <pc:sldMk cId="3246352964" sldId="2145706419"/>
            <ac:spMk id="12" creationId="{09666808-1B4C-4B1F-AD47-B70D20776CAB}"/>
          </ac:spMkLst>
        </pc:spChg>
        <pc:spChg chg="mod">
          <ac:chgData name="LÉVY Mick" userId="f4b25301-e307-4a21-9ec4-e31a4b842dfa" providerId="ADAL" clId="{76B4A7F2-D0CE-41E5-9AA9-B3D335312896}" dt="2021-05-18T10:09:50.751" v="369" actId="403"/>
          <ac:spMkLst>
            <pc:docMk/>
            <pc:sldMk cId="3246352964" sldId="2145706419"/>
            <ac:spMk id="36" creationId="{AFE9A56C-15EC-4DAE-AF4C-A57778F5D77D}"/>
          </ac:spMkLst>
        </pc:spChg>
        <pc:picChg chg="add mod ord modCrop">
          <ac:chgData name="LÉVY Mick" userId="f4b25301-e307-4a21-9ec4-e31a4b842dfa" providerId="ADAL" clId="{76B4A7F2-D0CE-41E5-9AA9-B3D335312896}" dt="2021-05-18T10:09:49.306" v="368" actId="1076"/>
          <ac:picMkLst>
            <pc:docMk/>
            <pc:sldMk cId="3246352964" sldId="2145706419"/>
            <ac:picMk id="14" creationId="{0FF92D88-08E5-4C3E-80F2-053A916FC582}"/>
          </ac:picMkLst>
        </pc:picChg>
        <pc:picChg chg="del mod">
          <ac:chgData name="LÉVY Mick" userId="f4b25301-e307-4a21-9ec4-e31a4b842dfa" providerId="ADAL" clId="{76B4A7F2-D0CE-41E5-9AA9-B3D335312896}" dt="2021-05-18T10:02:11.959" v="303" actId="478"/>
          <ac:picMkLst>
            <pc:docMk/>
            <pc:sldMk cId="3246352964" sldId="2145706419"/>
            <ac:picMk id="16" creationId="{90B65E27-A341-488C-942E-64C8C79C5EFC}"/>
          </ac:picMkLst>
        </pc:picChg>
        <pc:picChg chg="mod">
          <ac:chgData name="LÉVY Mick" userId="f4b25301-e307-4a21-9ec4-e31a4b842dfa" providerId="ADAL" clId="{76B4A7F2-D0CE-41E5-9AA9-B3D335312896}" dt="2021-05-18T10:05:09.741" v="362" actId="14100"/>
          <ac:picMkLst>
            <pc:docMk/>
            <pc:sldMk cId="3246352964" sldId="2145706419"/>
            <ac:picMk id="35" creationId="{9672EC9B-C625-40A5-ABCB-3A9490EF09BD}"/>
          </ac:picMkLst>
        </pc:picChg>
      </pc:sldChg>
      <pc:sldChg chg="add del">
        <pc:chgData name="LÉVY Mick" userId="f4b25301-e307-4a21-9ec4-e31a4b842dfa" providerId="ADAL" clId="{76B4A7F2-D0CE-41E5-9AA9-B3D335312896}" dt="2021-05-18T09:30:58.273" v="41"/>
        <pc:sldMkLst>
          <pc:docMk/>
          <pc:sldMk cId="3327698575" sldId="2145706419"/>
        </pc:sldMkLst>
      </pc:sldChg>
      <pc:sldChg chg="addSp modSp mod modAnim">
        <pc:chgData name="LÉVY Mick" userId="f4b25301-e307-4a21-9ec4-e31a4b842dfa" providerId="ADAL" clId="{76B4A7F2-D0CE-41E5-9AA9-B3D335312896}" dt="2021-05-19T07:24:43.421" v="887" actId="1076"/>
        <pc:sldMkLst>
          <pc:docMk/>
          <pc:sldMk cId="2810317664" sldId="2145706423"/>
        </pc:sldMkLst>
        <pc:spChg chg="mod">
          <ac:chgData name="LÉVY Mick" userId="f4b25301-e307-4a21-9ec4-e31a4b842dfa" providerId="ADAL" clId="{76B4A7F2-D0CE-41E5-9AA9-B3D335312896}" dt="2021-05-19T07:23:51.829" v="884" actId="1076"/>
          <ac:spMkLst>
            <pc:docMk/>
            <pc:sldMk cId="2810317664" sldId="2145706423"/>
            <ac:spMk id="2" creationId="{C29EE96C-EBCC-4921-9FEF-D3FD1E6D4F76}"/>
          </ac:spMkLst>
        </pc:spChg>
        <pc:spChg chg="mod">
          <ac:chgData name="LÉVY Mick" userId="f4b25301-e307-4a21-9ec4-e31a4b842dfa" providerId="ADAL" clId="{76B4A7F2-D0CE-41E5-9AA9-B3D335312896}" dt="2021-05-19T07:23:46.875" v="882" actId="1076"/>
          <ac:spMkLst>
            <pc:docMk/>
            <pc:sldMk cId="2810317664" sldId="2145706423"/>
            <ac:spMk id="3" creationId="{C1A465D1-B304-4F38-AEAF-9F11844A07AD}"/>
          </ac:spMkLst>
        </pc:spChg>
        <pc:spChg chg="mod">
          <ac:chgData name="LÉVY Mick" userId="f4b25301-e307-4a21-9ec4-e31a4b842dfa" providerId="ADAL" clId="{76B4A7F2-D0CE-41E5-9AA9-B3D335312896}" dt="2021-05-19T07:17:37.730" v="811" actId="790"/>
          <ac:spMkLst>
            <pc:docMk/>
            <pc:sldMk cId="2810317664" sldId="2145706423"/>
            <ac:spMk id="4" creationId="{2BCA210D-6DBE-475F-BC26-AACD43B61317}"/>
          </ac:spMkLst>
        </pc:spChg>
        <pc:spChg chg="mod">
          <ac:chgData name="LÉVY Mick" userId="f4b25301-e307-4a21-9ec4-e31a4b842dfa" providerId="ADAL" clId="{76B4A7F2-D0CE-41E5-9AA9-B3D335312896}" dt="2021-05-19T07:17:37.730" v="811" actId="790"/>
          <ac:spMkLst>
            <pc:docMk/>
            <pc:sldMk cId="2810317664" sldId="2145706423"/>
            <ac:spMk id="6" creationId="{F3165704-76FD-4C49-8C57-9A4FCE7ADC18}"/>
          </ac:spMkLst>
        </pc:spChg>
        <pc:spChg chg="mod">
          <ac:chgData name="LÉVY Mick" userId="f4b25301-e307-4a21-9ec4-e31a4b842dfa" providerId="ADAL" clId="{76B4A7F2-D0CE-41E5-9AA9-B3D335312896}" dt="2021-05-19T07:20:23.076" v="824" actId="207"/>
          <ac:spMkLst>
            <pc:docMk/>
            <pc:sldMk cId="2810317664" sldId="2145706423"/>
            <ac:spMk id="7" creationId="{887BAB3D-605D-4705-8823-8D5A695359CC}"/>
          </ac:spMkLst>
        </pc:spChg>
        <pc:spChg chg="mod">
          <ac:chgData name="LÉVY Mick" userId="f4b25301-e307-4a21-9ec4-e31a4b842dfa" providerId="ADAL" clId="{76B4A7F2-D0CE-41E5-9AA9-B3D335312896}" dt="2021-05-19T07:24:05.708" v="886" actId="12788"/>
          <ac:spMkLst>
            <pc:docMk/>
            <pc:sldMk cId="2810317664" sldId="2145706423"/>
            <ac:spMk id="8" creationId="{FCB2A0D5-310F-4624-94D0-B7FD11319840}"/>
          </ac:spMkLst>
        </pc:spChg>
        <pc:spChg chg="mod">
          <ac:chgData name="LÉVY Mick" userId="f4b25301-e307-4a21-9ec4-e31a4b842dfa" providerId="ADAL" clId="{76B4A7F2-D0CE-41E5-9AA9-B3D335312896}" dt="2021-05-19T07:23:59.776" v="885" actId="12788"/>
          <ac:spMkLst>
            <pc:docMk/>
            <pc:sldMk cId="2810317664" sldId="2145706423"/>
            <ac:spMk id="9" creationId="{A912C657-78AC-4984-A4F9-5DEB6A39B9A9}"/>
          </ac:spMkLst>
        </pc:spChg>
        <pc:spChg chg="mod">
          <ac:chgData name="LÉVY Mick" userId="f4b25301-e307-4a21-9ec4-e31a4b842dfa" providerId="ADAL" clId="{76B4A7F2-D0CE-41E5-9AA9-B3D335312896}" dt="2021-05-19T07:17:37.730" v="811" actId="790"/>
          <ac:spMkLst>
            <pc:docMk/>
            <pc:sldMk cId="2810317664" sldId="2145706423"/>
            <ac:spMk id="10" creationId="{2CBF47B6-F4F8-4CC0-BC47-D90AA5E383C5}"/>
          </ac:spMkLst>
        </pc:spChg>
        <pc:spChg chg="mod">
          <ac:chgData name="LÉVY Mick" userId="f4b25301-e307-4a21-9ec4-e31a4b842dfa" providerId="ADAL" clId="{76B4A7F2-D0CE-41E5-9AA9-B3D335312896}" dt="2021-05-19T07:23:42.451" v="880" actId="12788"/>
          <ac:spMkLst>
            <pc:docMk/>
            <pc:sldMk cId="2810317664" sldId="2145706423"/>
            <ac:spMk id="11" creationId="{8C99E058-EA74-46B8-ABF6-7FBFE97EEDF1}"/>
          </ac:spMkLst>
        </pc:spChg>
        <pc:spChg chg="mod">
          <ac:chgData name="LÉVY Mick" userId="f4b25301-e307-4a21-9ec4-e31a4b842dfa" providerId="ADAL" clId="{76B4A7F2-D0CE-41E5-9AA9-B3D335312896}" dt="2021-05-19T07:18:43.704" v="814" actId="6549"/>
          <ac:spMkLst>
            <pc:docMk/>
            <pc:sldMk cId="2810317664" sldId="2145706423"/>
            <ac:spMk id="12" creationId="{E569BD4C-0034-4EEE-ACE5-1BF9332A2E8F}"/>
          </ac:spMkLst>
        </pc:spChg>
        <pc:spChg chg="mod">
          <ac:chgData name="LÉVY Mick" userId="f4b25301-e307-4a21-9ec4-e31a4b842dfa" providerId="ADAL" clId="{76B4A7F2-D0CE-41E5-9AA9-B3D335312896}" dt="2021-05-19T07:22:20.952" v="859" actId="1076"/>
          <ac:spMkLst>
            <pc:docMk/>
            <pc:sldMk cId="2810317664" sldId="2145706423"/>
            <ac:spMk id="16" creationId="{BFFB6B1D-0117-402E-992D-E92EF4CF6069}"/>
          </ac:spMkLst>
        </pc:spChg>
        <pc:spChg chg="mod">
          <ac:chgData name="LÉVY Mick" userId="f4b25301-e307-4a21-9ec4-e31a4b842dfa" providerId="ADAL" clId="{76B4A7F2-D0CE-41E5-9AA9-B3D335312896}" dt="2021-05-19T07:22:30.875" v="862" actId="1076"/>
          <ac:spMkLst>
            <pc:docMk/>
            <pc:sldMk cId="2810317664" sldId="2145706423"/>
            <ac:spMk id="17" creationId="{B8CC655C-820C-49B0-8BD6-220E0ABBD60F}"/>
          </ac:spMkLst>
        </pc:spChg>
        <pc:spChg chg="mod">
          <ac:chgData name="LÉVY Mick" userId="f4b25301-e307-4a21-9ec4-e31a4b842dfa" providerId="ADAL" clId="{76B4A7F2-D0CE-41E5-9AA9-B3D335312896}" dt="2021-05-19T07:22:27.477" v="861" actId="1076"/>
          <ac:spMkLst>
            <pc:docMk/>
            <pc:sldMk cId="2810317664" sldId="2145706423"/>
            <ac:spMk id="18" creationId="{72F71B1D-65A4-48C9-AFFA-98E07CB42B09}"/>
          </ac:spMkLst>
        </pc:spChg>
        <pc:spChg chg="mod">
          <ac:chgData name="LÉVY Mick" userId="f4b25301-e307-4a21-9ec4-e31a4b842dfa" providerId="ADAL" clId="{76B4A7F2-D0CE-41E5-9AA9-B3D335312896}" dt="2021-05-19T07:23:59.776" v="885" actId="12788"/>
          <ac:spMkLst>
            <pc:docMk/>
            <pc:sldMk cId="2810317664" sldId="2145706423"/>
            <ac:spMk id="19" creationId="{DC539074-2D77-4D48-AD55-FDBDCFB46B5D}"/>
          </ac:spMkLst>
        </pc:spChg>
        <pc:spChg chg="mod">
          <ac:chgData name="LÉVY Mick" userId="f4b25301-e307-4a21-9ec4-e31a4b842dfa" providerId="ADAL" clId="{76B4A7F2-D0CE-41E5-9AA9-B3D335312896}" dt="2021-05-19T07:17:37.730" v="811" actId="790"/>
          <ac:spMkLst>
            <pc:docMk/>
            <pc:sldMk cId="2810317664" sldId="2145706423"/>
            <ac:spMk id="22" creationId="{656A668E-EA4A-45EB-8C22-3AC25BE60730}"/>
          </ac:spMkLst>
        </pc:spChg>
        <pc:spChg chg="mod">
          <ac:chgData name="LÉVY Mick" userId="f4b25301-e307-4a21-9ec4-e31a4b842dfa" providerId="ADAL" clId="{76B4A7F2-D0CE-41E5-9AA9-B3D335312896}" dt="2021-05-19T07:17:51.637" v="812" actId="207"/>
          <ac:spMkLst>
            <pc:docMk/>
            <pc:sldMk cId="2810317664" sldId="2145706423"/>
            <ac:spMk id="23" creationId="{EEA8A51B-0D6B-4291-A5D3-79E979307A13}"/>
          </ac:spMkLst>
        </pc:spChg>
        <pc:spChg chg="mod">
          <ac:chgData name="LÉVY Mick" userId="f4b25301-e307-4a21-9ec4-e31a4b842dfa" providerId="ADAL" clId="{76B4A7F2-D0CE-41E5-9AA9-B3D335312896}" dt="2021-05-19T07:24:05.708" v="886" actId="12788"/>
          <ac:spMkLst>
            <pc:docMk/>
            <pc:sldMk cId="2810317664" sldId="2145706423"/>
            <ac:spMk id="24" creationId="{A099109D-B6AA-46A8-A8F0-C106DCC04DB1}"/>
          </ac:spMkLst>
        </pc:spChg>
        <pc:spChg chg="mod">
          <ac:chgData name="LÉVY Mick" userId="f4b25301-e307-4a21-9ec4-e31a4b842dfa" providerId="ADAL" clId="{76B4A7F2-D0CE-41E5-9AA9-B3D335312896}" dt="2021-05-19T07:24:05.708" v="886" actId="12788"/>
          <ac:spMkLst>
            <pc:docMk/>
            <pc:sldMk cId="2810317664" sldId="2145706423"/>
            <ac:spMk id="25" creationId="{98905312-BE08-48B2-A2FE-3562C91710A5}"/>
          </ac:spMkLst>
        </pc:spChg>
        <pc:spChg chg="mod">
          <ac:chgData name="LÉVY Mick" userId="f4b25301-e307-4a21-9ec4-e31a4b842dfa" providerId="ADAL" clId="{76B4A7F2-D0CE-41E5-9AA9-B3D335312896}" dt="2021-05-19T07:17:37.730" v="811" actId="790"/>
          <ac:spMkLst>
            <pc:docMk/>
            <pc:sldMk cId="2810317664" sldId="2145706423"/>
            <ac:spMk id="26" creationId="{42051984-47C7-4089-9A84-70E4F0617F5E}"/>
          </ac:spMkLst>
        </pc:spChg>
        <pc:spChg chg="mod">
          <ac:chgData name="LÉVY Mick" userId="f4b25301-e307-4a21-9ec4-e31a4b842dfa" providerId="ADAL" clId="{76B4A7F2-D0CE-41E5-9AA9-B3D335312896}" dt="2021-05-19T07:17:51.637" v="812" actId="207"/>
          <ac:spMkLst>
            <pc:docMk/>
            <pc:sldMk cId="2810317664" sldId="2145706423"/>
            <ac:spMk id="27" creationId="{2D936B74-36C7-4FAA-95E6-A1340808B68C}"/>
          </ac:spMkLst>
        </pc:spChg>
        <pc:spChg chg="mod">
          <ac:chgData name="LÉVY Mick" userId="f4b25301-e307-4a21-9ec4-e31a4b842dfa" providerId="ADAL" clId="{76B4A7F2-D0CE-41E5-9AA9-B3D335312896}" dt="2021-05-19T07:17:37.730" v="811" actId="790"/>
          <ac:spMkLst>
            <pc:docMk/>
            <pc:sldMk cId="2810317664" sldId="2145706423"/>
            <ac:spMk id="28" creationId="{DC07C112-E84A-4980-8331-7285208A8686}"/>
          </ac:spMkLst>
        </pc:spChg>
        <pc:spChg chg="mod">
          <ac:chgData name="LÉVY Mick" userId="f4b25301-e307-4a21-9ec4-e31a4b842dfa" providerId="ADAL" clId="{76B4A7F2-D0CE-41E5-9AA9-B3D335312896}" dt="2021-05-19T07:17:51.637" v="812" actId="207"/>
          <ac:spMkLst>
            <pc:docMk/>
            <pc:sldMk cId="2810317664" sldId="2145706423"/>
            <ac:spMk id="29" creationId="{8BFB31F7-AAB1-45EE-AC37-0F440CD0B98F}"/>
          </ac:spMkLst>
        </pc:spChg>
        <pc:spChg chg="mod">
          <ac:chgData name="LÉVY Mick" userId="f4b25301-e307-4a21-9ec4-e31a4b842dfa" providerId="ADAL" clId="{76B4A7F2-D0CE-41E5-9AA9-B3D335312896}" dt="2021-05-19T07:23:59.776" v="885" actId="12788"/>
          <ac:spMkLst>
            <pc:docMk/>
            <pc:sldMk cId="2810317664" sldId="2145706423"/>
            <ac:spMk id="30" creationId="{F476772C-D469-4EF7-8304-123280425C91}"/>
          </ac:spMkLst>
        </pc:spChg>
        <pc:spChg chg="mod">
          <ac:chgData name="LÉVY Mick" userId="f4b25301-e307-4a21-9ec4-e31a4b842dfa" providerId="ADAL" clId="{76B4A7F2-D0CE-41E5-9AA9-B3D335312896}" dt="2021-05-19T07:23:59.776" v="885" actId="12788"/>
          <ac:spMkLst>
            <pc:docMk/>
            <pc:sldMk cId="2810317664" sldId="2145706423"/>
            <ac:spMk id="31" creationId="{F7D7ED09-31FD-45F3-A8D8-00EA44137CA0}"/>
          </ac:spMkLst>
        </pc:spChg>
        <pc:spChg chg="mod">
          <ac:chgData name="LÉVY Mick" userId="f4b25301-e307-4a21-9ec4-e31a4b842dfa" providerId="ADAL" clId="{76B4A7F2-D0CE-41E5-9AA9-B3D335312896}" dt="2021-05-19T07:23:42.451" v="880" actId="12788"/>
          <ac:spMkLst>
            <pc:docMk/>
            <pc:sldMk cId="2810317664" sldId="2145706423"/>
            <ac:spMk id="32" creationId="{99D44C54-8903-489B-838B-005E559F91BD}"/>
          </ac:spMkLst>
        </pc:spChg>
        <pc:spChg chg="mod">
          <ac:chgData name="LÉVY Mick" userId="f4b25301-e307-4a21-9ec4-e31a4b842dfa" providerId="ADAL" clId="{76B4A7F2-D0CE-41E5-9AA9-B3D335312896}" dt="2021-05-19T07:23:42.451" v="880" actId="12788"/>
          <ac:spMkLst>
            <pc:docMk/>
            <pc:sldMk cId="2810317664" sldId="2145706423"/>
            <ac:spMk id="33" creationId="{3A4E0906-DF5C-4426-A346-25F1D9BFB802}"/>
          </ac:spMkLst>
        </pc:spChg>
        <pc:spChg chg="add mod ord">
          <ac:chgData name="LÉVY Mick" userId="f4b25301-e307-4a21-9ec4-e31a4b842dfa" providerId="ADAL" clId="{76B4A7F2-D0CE-41E5-9AA9-B3D335312896}" dt="2021-05-19T07:22:53.081" v="876" actId="14100"/>
          <ac:spMkLst>
            <pc:docMk/>
            <pc:sldMk cId="2810317664" sldId="2145706423"/>
            <ac:spMk id="34" creationId="{C71D55C5-4930-492E-B2B1-274E4EB1BCF5}"/>
          </ac:spMkLst>
        </pc:spChg>
        <pc:cxnChg chg="mod">
          <ac:chgData name="LÉVY Mick" userId="f4b25301-e307-4a21-9ec4-e31a4b842dfa" providerId="ADAL" clId="{76B4A7F2-D0CE-41E5-9AA9-B3D335312896}" dt="2021-05-19T07:24:43.421" v="887" actId="1076"/>
          <ac:cxnSpMkLst>
            <pc:docMk/>
            <pc:sldMk cId="2810317664" sldId="2145706423"/>
            <ac:cxnSpMk id="20" creationId="{0C3F7726-9212-480F-BBEE-BA3C8064E309}"/>
          </ac:cxnSpMkLst>
        </pc:cxnChg>
        <pc:cxnChg chg="mod">
          <ac:chgData name="LÉVY Mick" userId="f4b25301-e307-4a21-9ec4-e31a4b842dfa" providerId="ADAL" clId="{76B4A7F2-D0CE-41E5-9AA9-B3D335312896}" dt="2021-05-19T07:24:43.421" v="887" actId="1076"/>
          <ac:cxnSpMkLst>
            <pc:docMk/>
            <pc:sldMk cId="2810317664" sldId="2145706423"/>
            <ac:cxnSpMk id="21" creationId="{CA5161EB-EF57-4973-98A3-76620D464415}"/>
          </ac:cxnSpMkLst>
        </pc:cxnChg>
      </pc:sldChg>
      <pc:sldChg chg="modSp mod">
        <pc:chgData name="LÉVY Mick" userId="f4b25301-e307-4a21-9ec4-e31a4b842dfa" providerId="ADAL" clId="{76B4A7F2-D0CE-41E5-9AA9-B3D335312896}" dt="2021-05-18T21:34:25.070" v="800" actId="732"/>
        <pc:sldMkLst>
          <pc:docMk/>
          <pc:sldMk cId="295063076" sldId="2145706432"/>
        </pc:sldMkLst>
        <pc:picChg chg="mod modCrop">
          <ac:chgData name="LÉVY Mick" userId="f4b25301-e307-4a21-9ec4-e31a4b842dfa" providerId="ADAL" clId="{76B4A7F2-D0CE-41E5-9AA9-B3D335312896}" dt="2021-05-18T21:34:25.070" v="800" actId="732"/>
          <ac:picMkLst>
            <pc:docMk/>
            <pc:sldMk cId="295063076" sldId="2145706432"/>
            <ac:picMk id="10" creationId="{5592D508-BBDB-45BC-A916-85FA0EB3719E}"/>
          </ac:picMkLst>
        </pc:picChg>
      </pc:sldChg>
    </pc:docChg>
  </pc:docChgLst>
  <pc:docChgLst>
    <pc:chgData name="ROSSET Estelle" userId="b6d1c003-2893-4825-ab6c-ff4ad4c01fc2" providerId="ADAL" clId="{B06C8AED-63B0-4302-A980-C372F54EF023}"/>
    <pc:docChg chg="undo custSel addSld delSld modSld sldOrd">
      <pc:chgData name="ROSSET Estelle" userId="b6d1c003-2893-4825-ab6c-ff4ad4c01fc2" providerId="ADAL" clId="{B06C8AED-63B0-4302-A980-C372F54EF023}" dt="2022-04-05T14:40:31.620" v="5900" actId="20577"/>
      <pc:docMkLst>
        <pc:docMk/>
      </pc:docMkLst>
      <pc:sldChg chg="modSp add mod ord">
        <pc:chgData name="ROSSET Estelle" userId="b6d1c003-2893-4825-ab6c-ff4ad4c01fc2" providerId="ADAL" clId="{B06C8AED-63B0-4302-A980-C372F54EF023}" dt="2022-04-04T08:33:45.894" v="150" actId="1076"/>
        <pc:sldMkLst>
          <pc:docMk/>
          <pc:sldMk cId="2520165850" sldId="374"/>
        </pc:sldMkLst>
        <pc:spChg chg="mod">
          <ac:chgData name="ROSSET Estelle" userId="b6d1c003-2893-4825-ab6c-ff4ad4c01fc2" providerId="ADAL" clId="{B06C8AED-63B0-4302-A980-C372F54EF023}" dt="2022-04-04T08:32:55.294" v="144" actId="20577"/>
          <ac:spMkLst>
            <pc:docMk/>
            <pc:sldMk cId="2520165850" sldId="374"/>
            <ac:spMk id="2" creationId="{C113713E-18FB-451B-AEA6-44B3CC5CB000}"/>
          </ac:spMkLst>
        </pc:spChg>
        <pc:spChg chg="mod">
          <ac:chgData name="ROSSET Estelle" userId="b6d1c003-2893-4825-ab6c-ff4ad4c01fc2" providerId="ADAL" clId="{B06C8AED-63B0-4302-A980-C372F54EF023}" dt="2022-04-04T08:33:45.894" v="150" actId="1076"/>
          <ac:spMkLst>
            <pc:docMk/>
            <pc:sldMk cId="2520165850" sldId="374"/>
            <ac:spMk id="4" creationId="{A8E98F32-6360-47E1-8F38-92013A13E436}"/>
          </ac:spMkLst>
        </pc:spChg>
        <pc:spChg chg="mod">
          <ac:chgData name="ROSSET Estelle" userId="b6d1c003-2893-4825-ab6c-ff4ad4c01fc2" providerId="ADAL" clId="{B06C8AED-63B0-4302-A980-C372F54EF023}" dt="2022-04-04T08:31:20.127" v="140" actId="1076"/>
          <ac:spMkLst>
            <pc:docMk/>
            <pc:sldMk cId="2520165850" sldId="374"/>
            <ac:spMk id="7" creationId="{EA8F9610-D1C2-4E65-9BDD-E44E54206E87}"/>
          </ac:spMkLst>
        </pc:spChg>
      </pc:sldChg>
      <pc:sldChg chg="modSp add mod">
        <pc:chgData name="ROSSET Estelle" userId="b6d1c003-2893-4825-ab6c-ff4ad4c01fc2" providerId="ADAL" clId="{B06C8AED-63B0-4302-A980-C372F54EF023}" dt="2022-04-05T13:44:01.388" v="5240" actId="20577"/>
        <pc:sldMkLst>
          <pc:docMk/>
          <pc:sldMk cId="2574212908" sldId="2004"/>
        </pc:sldMkLst>
        <pc:spChg chg="mod">
          <ac:chgData name="ROSSET Estelle" userId="b6d1c003-2893-4825-ab6c-ff4ad4c01fc2" providerId="ADAL" clId="{B06C8AED-63B0-4302-A980-C372F54EF023}" dt="2022-04-05T13:44:01.388" v="5240" actId="20577"/>
          <ac:spMkLst>
            <pc:docMk/>
            <pc:sldMk cId="2574212908" sldId="2004"/>
            <ac:spMk id="12" creationId="{AA13523F-0957-48C7-98CB-5D726C652E94}"/>
          </ac:spMkLst>
        </pc:spChg>
        <pc:spChg chg="mod">
          <ac:chgData name="ROSSET Estelle" userId="b6d1c003-2893-4825-ab6c-ff4ad4c01fc2" providerId="ADAL" clId="{B06C8AED-63B0-4302-A980-C372F54EF023}" dt="2022-04-05T13:43:59.280" v="5239" actId="20577"/>
          <ac:spMkLst>
            <pc:docMk/>
            <pc:sldMk cId="2574212908" sldId="2004"/>
            <ac:spMk id="13" creationId="{0A3CB18E-32F5-4BEC-8917-5B980A5DA2FE}"/>
          </ac:spMkLst>
        </pc:spChg>
        <pc:spChg chg="mod">
          <ac:chgData name="ROSSET Estelle" userId="b6d1c003-2893-4825-ab6c-ff4ad4c01fc2" providerId="ADAL" clId="{B06C8AED-63B0-4302-A980-C372F54EF023}" dt="2022-04-05T13:42:26.399" v="5012" actId="20577"/>
          <ac:spMkLst>
            <pc:docMk/>
            <pc:sldMk cId="2574212908" sldId="2004"/>
            <ac:spMk id="14" creationId="{7EE8DC71-4CC1-4152-A17D-9F5A5C14A8EC}"/>
          </ac:spMkLst>
        </pc:spChg>
        <pc:spChg chg="mod">
          <ac:chgData name="ROSSET Estelle" userId="b6d1c003-2893-4825-ab6c-ff4ad4c01fc2" providerId="ADAL" clId="{B06C8AED-63B0-4302-A980-C372F54EF023}" dt="2022-04-05T13:40:49.537" v="4959" actId="20577"/>
          <ac:spMkLst>
            <pc:docMk/>
            <pc:sldMk cId="2574212908" sldId="2004"/>
            <ac:spMk id="18" creationId="{3209ECDF-0BEF-461C-82C5-7F5EF686522F}"/>
          </ac:spMkLst>
        </pc:spChg>
      </pc:sldChg>
      <pc:sldChg chg="del ord">
        <pc:chgData name="ROSSET Estelle" userId="b6d1c003-2893-4825-ab6c-ff4ad4c01fc2" providerId="ADAL" clId="{B06C8AED-63B0-4302-A980-C372F54EF023}" dt="2022-04-05T09:17:44.998" v="3265" actId="47"/>
        <pc:sldMkLst>
          <pc:docMk/>
          <pc:sldMk cId="3510271746" sldId="2083"/>
        </pc:sldMkLst>
      </pc:sldChg>
      <pc:sldChg chg="del">
        <pc:chgData name="ROSSET Estelle" userId="b6d1c003-2893-4825-ab6c-ff4ad4c01fc2" providerId="ADAL" clId="{B06C8AED-63B0-4302-A980-C372F54EF023}" dt="2022-04-05T09:17:52.742" v="3277" actId="47"/>
        <pc:sldMkLst>
          <pc:docMk/>
          <pc:sldMk cId="568593575" sldId="2098"/>
        </pc:sldMkLst>
      </pc:sldChg>
      <pc:sldChg chg="del">
        <pc:chgData name="ROSSET Estelle" userId="b6d1c003-2893-4825-ab6c-ff4ad4c01fc2" providerId="ADAL" clId="{B06C8AED-63B0-4302-A980-C372F54EF023}" dt="2022-04-05T09:17:54.843" v="3279" actId="47"/>
        <pc:sldMkLst>
          <pc:docMk/>
          <pc:sldMk cId="2897463740" sldId="2099"/>
        </pc:sldMkLst>
      </pc:sldChg>
      <pc:sldChg chg="del">
        <pc:chgData name="ROSSET Estelle" userId="b6d1c003-2893-4825-ab6c-ff4ad4c01fc2" providerId="ADAL" clId="{B06C8AED-63B0-4302-A980-C372F54EF023}" dt="2022-04-05T12:40:45.589" v="4238" actId="47"/>
        <pc:sldMkLst>
          <pc:docMk/>
          <pc:sldMk cId="4059235687" sldId="2128"/>
        </pc:sldMkLst>
      </pc:sldChg>
      <pc:sldChg chg="del">
        <pc:chgData name="ROSSET Estelle" userId="b6d1c003-2893-4825-ab6c-ff4ad4c01fc2" providerId="ADAL" clId="{B06C8AED-63B0-4302-A980-C372F54EF023}" dt="2022-04-05T12:40:45.589" v="4238" actId="47"/>
        <pc:sldMkLst>
          <pc:docMk/>
          <pc:sldMk cId="1315124359" sldId="2131"/>
        </pc:sldMkLst>
      </pc:sldChg>
      <pc:sldChg chg="del">
        <pc:chgData name="ROSSET Estelle" userId="b6d1c003-2893-4825-ab6c-ff4ad4c01fc2" providerId="ADAL" clId="{B06C8AED-63B0-4302-A980-C372F54EF023}" dt="2022-04-05T09:18:28.005" v="3286" actId="47"/>
        <pc:sldMkLst>
          <pc:docMk/>
          <pc:sldMk cId="1731087699" sldId="2152"/>
        </pc:sldMkLst>
      </pc:sldChg>
      <pc:sldChg chg="del">
        <pc:chgData name="ROSSET Estelle" userId="b6d1c003-2893-4825-ab6c-ff4ad4c01fc2" providerId="ADAL" clId="{B06C8AED-63B0-4302-A980-C372F54EF023}" dt="2022-04-05T08:59:52.078" v="3139" actId="47"/>
        <pc:sldMkLst>
          <pc:docMk/>
          <pc:sldMk cId="2226641028" sldId="2153"/>
        </pc:sldMkLst>
      </pc:sldChg>
      <pc:sldChg chg="del">
        <pc:chgData name="ROSSET Estelle" userId="b6d1c003-2893-4825-ab6c-ff4ad4c01fc2" providerId="ADAL" clId="{B06C8AED-63B0-4302-A980-C372F54EF023}" dt="2022-04-05T09:17:51.023" v="3273" actId="47"/>
        <pc:sldMkLst>
          <pc:docMk/>
          <pc:sldMk cId="3691731674" sldId="3391"/>
        </pc:sldMkLst>
      </pc:sldChg>
      <pc:sldChg chg="del">
        <pc:chgData name="ROSSET Estelle" userId="b6d1c003-2893-4825-ab6c-ff4ad4c01fc2" providerId="ADAL" clId="{B06C8AED-63B0-4302-A980-C372F54EF023}" dt="2022-04-05T09:17:50.384" v="3272" actId="47"/>
        <pc:sldMkLst>
          <pc:docMk/>
          <pc:sldMk cId="2386017044" sldId="3403"/>
        </pc:sldMkLst>
      </pc:sldChg>
      <pc:sldChg chg="del">
        <pc:chgData name="ROSSET Estelle" userId="b6d1c003-2893-4825-ab6c-ff4ad4c01fc2" providerId="ADAL" clId="{B06C8AED-63B0-4302-A980-C372F54EF023}" dt="2022-04-05T09:17:48.042" v="3268" actId="47"/>
        <pc:sldMkLst>
          <pc:docMk/>
          <pc:sldMk cId="4162273466" sldId="3406"/>
        </pc:sldMkLst>
      </pc:sldChg>
      <pc:sldChg chg="del">
        <pc:chgData name="ROSSET Estelle" userId="b6d1c003-2893-4825-ab6c-ff4ad4c01fc2" providerId="ADAL" clId="{B06C8AED-63B0-4302-A980-C372F54EF023}" dt="2022-04-05T12:37:55.082" v="4237" actId="2696"/>
        <pc:sldMkLst>
          <pc:docMk/>
          <pc:sldMk cId="1334660964" sldId="3427"/>
        </pc:sldMkLst>
      </pc:sldChg>
      <pc:sldChg chg="del">
        <pc:chgData name="ROSSET Estelle" userId="b6d1c003-2893-4825-ab6c-ff4ad4c01fc2" providerId="ADAL" clId="{B06C8AED-63B0-4302-A980-C372F54EF023}" dt="2022-04-05T09:18:03.499" v="3283" actId="47"/>
        <pc:sldMkLst>
          <pc:docMk/>
          <pc:sldMk cId="439330086" sldId="3428"/>
        </pc:sldMkLst>
      </pc:sldChg>
      <pc:sldChg chg="del">
        <pc:chgData name="ROSSET Estelle" userId="b6d1c003-2893-4825-ab6c-ff4ad4c01fc2" providerId="ADAL" clId="{B06C8AED-63B0-4302-A980-C372F54EF023}" dt="2022-04-05T12:40:45.589" v="4238" actId="47"/>
        <pc:sldMkLst>
          <pc:docMk/>
          <pc:sldMk cId="3514881544" sldId="3431"/>
        </pc:sldMkLst>
      </pc:sldChg>
      <pc:sldChg chg="del">
        <pc:chgData name="ROSSET Estelle" userId="b6d1c003-2893-4825-ab6c-ff4ad4c01fc2" providerId="ADAL" clId="{B06C8AED-63B0-4302-A980-C372F54EF023}" dt="2022-04-05T09:18:30.708" v="3287" actId="47"/>
        <pc:sldMkLst>
          <pc:docMk/>
          <pc:sldMk cId="3997244578" sldId="3432"/>
        </pc:sldMkLst>
      </pc:sldChg>
      <pc:sldChg chg="del">
        <pc:chgData name="ROSSET Estelle" userId="b6d1c003-2893-4825-ab6c-ff4ad4c01fc2" providerId="ADAL" clId="{B06C8AED-63B0-4302-A980-C372F54EF023}" dt="2022-04-05T12:40:45.589" v="4238" actId="47"/>
        <pc:sldMkLst>
          <pc:docMk/>
          <pc:sldMk cId="1601780002" sldId="3433"/>
        </pc:sldMkLst>
      </pc:sldChg>
      <pc:sldChg chg="del">
        <pc:chgData name="ROSSET Estelle" userId="b6d1c003-2893-4825-ab6c-ff4ad4c01fc2" providerId="ADAL" clId="{B06C8AED-63B0-4302-A980-C372F54EF023}" dt="2022-04-05T09:17:47.553" v="3267" actId="47"/>
        <pc:sldMkLst>
          <pc:docMk/>
          <pc:sldMk cId="4090262867" sldId="3434"/>
        </pc:sldMkLst>
      </pc:sldChg>
      <pc:sldChg chg="del">
        <pc:chgData name="ROSSET Estelle" userId="b6d1c003-2893-4825-ab6c-ff4ad4c01fc2" providerId="ADAL" clId="{B06C8AED-63B0-4302-A980-C372F54EF023}" dt="2022-04-05T09:18:05.203" v="3284" actId="47"/>
        <pc:sldMkLst>
          <pc:docMk/>
          <pc:sldMk cId="4142250146" sldId="3441"/>
        </pc:sldMkLst>
      </pc:sldChg>
      <pc:sldChg chg="del">
        <pc:chgData name="ROSSET Estelle" userId="b6d1c003-2893-4825-ab6c-ff4ad4c01fc2" providerId="ADAL" clId="{B06C8AED-63B0-4302-A980-C372F54EF023}" dt="2022-04-05T09:18:14.596" v="3285" actId="47"/>
        <pc:sldMkLst>
          <pc:docMk/>
          <pc:sldMk cId="45779382" sldId="3442"/>
        </pc:sldMkLst>
      </pc:sldChg>
      <pc:sldChg chg="del">
        <pc:chgData name="ROSSET Estelle" userId="b6d1c003-2893-4825-ab6c-ff4ad4c01fc2" providerId="ADAL" clId="{B06C8AED-63B0-4302-A980-C372F54EF023}" dt="2022-04-05T09:17:52.396" v="3276" actId="47"/>
        <pc:sldMkLst>
          <pc:docMk/>
          <pc:sldMk cId="2685239715" sldId="3461"/>
        </pc:sldMkLst>
      </pc:sldChg>
      <pc:sldChg chg="del">
        <pc:chgData name="ROSSET Estelle" userId="b6d1c003-2893-4825-ab6c-ff4ad4c01fc2" providerId="ADAL" clId="{B06C8AED-63B0-4302-A980-C372F54EF023}" dt="2022-04-05T09:17:51.665" v="3274" actId="47"/>
        <pc:sldMkLst>
          <pc:docMk/>
          <pc:sldMk cId="1405073164" sldId="3462"/>
        </pc:sldMkLst>
      </pc:sldChg>
      <pc:sldChg chg="addSp delSp modSp add del mod ord modShow">
        <pc:chgData name="ROSSET Estelle" userId="b6d1c003-2893-4825-ab6c-ff4ad4c01fc2" providerId="ADAL" clId="{B06C8AED-63B0-4302-A980-C372F54EF023}" dt="2022-04-05T13:48:52.093" v="5316" actId="729"/>
        <pc:sldMkLst>
          <pc:docMk/>
          <pc:sldMk cId="871713789" sldId="3476"/>
        </pc:sldMkLst>
        <pc:spChg chg="mod">
          <ac:chgData name="ROSSET Estelle" userId="b6d1c003-2893-4825-ab6c-ff4ad4c01fc2" providerId="ADAL" clId="{B06C8AED-63B0-4302-A980-C372F54EF023}" dt="2022-04-05T09:19:05.677" v="3331" actId="20577"/>
          <ac:spMkLst>
            <pc:docMk/>
            <pc:sldMk cId="871713789" sldId="3476"/>
            <ac:spMk id="3" creationId="{1F011C1D-F2FB-48BD-8BE8-195574AD2A32}"/>
          </ac:spMkLst>
        </pc:spChg>
        <pc:spChg chg="mod">
          <ac:chgData name="ROSSET Estelle" userId="b6d1c003-2893-4825-ab6c-ff4ad4c01fc2" providerId="ADAL" clId="{B06C8AED-63B0-4302-A980-C372F54EF023}" dt="2022-04-05T13:48:01.333" v="5303" actId="20577"/>
          <ac:spMkLst>
            <pc:docMk/>
            <pc:sldMk cId="871713789" sldId="3476"/>
            <ac:spMk id="6" creationId="{60C68A91-B57C-4D8E-92E2-515494F90526}"/>
          </ac:spMkLst>
        </pc:spChg>
        <pc:picChg chg="add mod">
          <ac:chgData name="ROSSET Estelle" userId="b6d1c003-2893-4825-ab6c-ff4ad4c01fc2" providerId="ADAL" clId="{B06C8AED-63B0-4302-A980-C372F54EF023}" dt="2022-04-05T13:47:38.948" v="5261" actId="1076"/>
          <ac:picMkLst>
            <pc:docMk/>
            <pc:sldMk cId="871713789" sldId="3476"/>
            <ac:picMk id="5" creationId="{6F93D9B9-A6B3-4577-8772-C78D2EA963E8}"/>
          </ac:picMkLst>
        </pc:picChg>
        <pc:picChg chg="add mod">
          <ac:chgData name="ROSSET Estelle" userId="b6d1c003-2893-4825-ab6c-ff4ad4c01fc2" providerId="ADAL" clId="{B06C8AED-63B0-4302-A980-C372F54EF023}" dt="2022-04-05T13:47:37.744" v="5260" actId="1076"/>
          <ac:picMkLst>
            <pc:docMk/>
            <pc:sldMk cId="871713789" sldId="3476"/>
            <ac:picMk id="9" creationId="{ED54219C-39AC-4D1F-BC1D-1BEDD07827CF}"/>
          </ac:picMkLst>
        </pc:picChg>
        <pc:picChg chg="del mod">
          <ac:chgData name="ROSSET Estelle" userId="b6d1c003-2893-4825-ab6c-ff4ad4c01fc2" providerId="ADAL" clId="{B06C8AED-63B0-4302-A980-C372F54EF023}" dt="2022-04-05T12:59:58.220" v="4408" actId="478"/>
          <ac:picMkLst>
            <pc:docMk/>
            <pc:sldMk cId="871713789" sldId="3476"/>
            <ac:picMk id="10" creationId="{7AC42662-AF9F-4671-A203-559B07441044}"/>
          </ac:picMkLst>
        </pc:picChg>
        <pc:picChg chg="del">
          <ac:chgData name="ROSSET Estelle" userId="b6d1c003-2893-4825-ab6c-ff4ad4c01fc2" providerId="ADAL" clId="{B06C8AED-63B0-4302-A980-C372F54EF023}" dt="2022-04-05T13:30:36.862" v="4559" actId="478"/>
          <ac:picMkLst>
            <pc:docMk/>
            <pc:sldMk cId="871713789" sldId="3476"/>
            <ac:picMk id="11" creationId="{18E4B1E1-507D-4FAB-8242-D7BF6E021FAB}"/>
          </ac:picMkLst>
        </pc:picChg>
      </pc:sldChg>
      <pc:sldChg chg="del">
        <pc:chgData name="ROSSET Estelle" userId="b6d1c003-2893-4825-ab6c-ff4ad4c01fc2" providerId="ADAL" clId="{B06C8AED-63B0-4302-A980-C372F54EF023}" dt="2022-04-05T09:17:51.964" v="3275" actId="47"/>
        <pc:sldMkLst>
          <pc:docMk/>
          <pc:sldMk cId="3451137236" sldId="3481"/>
        </pc:sldMkLst>
      </pc:sldChg>
      <pc:sldChg chg="del">
        <pc:chgData name="ROSSET Estelle" userId="b6d1c003-2893-4825-ab6c-ff4ad4c01fc2" providerId="ADAL" clId="{B06C8AED-63B0-4302-A980-C372F54EF023}" dt="2022-04-05T09:17:53.128" v="3278" actId="47"/>
        <pc:sldMkLst>
          <pc:docMk/>
          <pc:sldMk cId="3978710893" sldId="3482"/>
        </pc:sldMkLst>
      </pc:sldChg>
      <pc:sldChg chg="del">
        <pc:chgData name="ROSSET Estelle" userId="b6d1c003-2893-4825-ab6c-ff4ad4c01fc2" providerId="ADAL" clId="{B06C8AED-63B0-4302-A980-C372F54EF023}" dt="2022-04-05T09:17:49.570" v="3271" actId="47"/>
        <pc:sldMkLst>
          <pc:docMk/>
          <pc:sldMk cId="3593420440" sldId="3493"/>
        </pc:sldMkLst>
      </pc:sldChg>
      <pc:sldChg chg="del">
        <pc:chgData name="ROSSET Estelle" userId="b6d1c003-2893-4825-ab6c-ff4ad4c01fc2" providerId="ADAL" clId="{B06C8AED-63B0-4302-A980-C372F54EF023}" dt="2022-04-05T08:59:30.451" v="3138" actId="47"/>
        <pc:sldMkLst>
          <pc:docMk/>
          <pc:sldMk cId="3646502633" sldId="3496"/>
        </pc:sldMkLst>
      </pc:sldChg>
      <pc:sldChg chg="modSp add del mod ord">
        <pc:chgData name="ROSSET Estelle" userId="b6d1c003-2893-4825-ab6c-ff4ad4c01fc2" providerId="ADAL" clId="{B06C8AED-63B0-4302-A980-C372F54EF023}" dt="2022-04-05T07:24:41.623" v="1091" actId="47"/>
        <pc:sldMkLst>
          <pc:docMk/>
          <pc:sldMk cId="1239926772" sldId="8772"/>
        </pc:sldMkLst>
        <pc:spChg chg="mod">
          <ac:chgData name="ROSSET Estelle" userId="b6d1c003-2893-4825-ab6c-ff4ad4c01fc2" providerId="ADAL" clId="{B06C8AED-63B0-4302-A980-C372F54EF023}" dt="2022-04-04T09:41:20.433" v="517" actId="1076"/>
          <ac:spMkLst>
            <pc:docMk/>
            <pc:sldMk cId="1239926772" sldId="8772"/>
            <ac:spMk id="2" creationId="{47AD6633-0B96-4658-8934-9AD26063DED8}"/>
          </ac:spMkLst>
        </pc:spChg>
        <pc:spChg chg="mod">
          <ac:chgData name="ROSSET Estelle" userId="b6d1c003-2893-4825-ab6c-ff4ad4c01fc2" providerId="ADAL" clId="{B06C8AED-63B0-4302-A980-C372F54EF023}" dt="2022-04-04T09:47:23.551" v="669" actId="20577"/>
          <ac:spMkLst>
            <pc:docMk/>
            <pc:sldMk cId="1239926772" sldId="8772"/>
            <ac:spMk id="4" creationId="{8512C9B4-E334-4CC1-9CC8-01E7E25AAA1B}"/>
          </ac:spMkLst>
        </pc:spChg>
      </pc:sldChg>
      <pc:sldChg chg="addSp delSp modSp add mod ord delAnim modAnim">
        <pc:chgData name="ROSSET Estelle" userId="b6d1c003-2893-4825-ab6c-ff4ad4c01fc2" providerId="ADAL" clId="{B06C8AED-63B0-4302-A980-C372F54EF023}" dt="2022-04-05T13:53:11.095" v="5317" actId="20577"/>
        <pc:sldMkLst>
          <pc:docMk/>
          <pc:sldMk cId="1027590933" sldId="9444"/>
        </pc:sldMkLst>
        <pc:spChg chg="del">
          <ac:chgData name="ROSSET Estelle" userId="b6d1c003-2893-4825-ab6c-ff4ad4c01fc2" providerId="ADAL" clId="{B06C8AED-63B0-4302-A980-C372F54EF023}" dt="2022-04-04T10:18:45.517" v="862" actId="478"/>
          <ac:spMkLst>
            <pc:docMk/>
            <pc:sldMk cId="1027590933" sldId="9444"/>
            <ac:spMk id="9" creationId="{5674F7BA-F477-4197-B599-9F247E7D57D6}"/>
          </ac:spMkLst>
        </pc:spChg>
        <pc:spChg chg="mod">
          <ac:chgData name="ROSSET Estelle" userId="b6d1c003-2893-4825-ab6c-ff4ad4c01fc2" providerId="ADAL" clId="{B06C8AED-63B0-4302-A980-C372F54EF023}" dt="2022-04-05T13:53:11.095" v="5317" actId="20577"/>
          <ac:spMkLst>
            <pc:docMk/>
            <pc:sldMk cId="1027590933" sldId="9444"/>
            <ac:spMk id="10" creationId="{DAFF9F7E-7690-4F8E-9019-6EF49FA00675}"/>
          </ac:spMkLst>
        </pc:spChg>
        <pc:spChg chg="add del mod">
          <ac:chgData name="ROSSET Estelle" userId="b6d1c003-2893-4825-ab6c-ff4ad4c01fc2" providerId="ADAL" clId="{B06C8AED-63B0-4302-A980-C372F54EF023}" dt="2022-04-05T12:08:57.413" v="3581" actId="21"/>
          <ac:spMkLst>
            <pc:docMk/>
            <pc:sldMk cId="1027590933" sldId="9444"/>
            <ac:spMk id="12" creationId="{E7FB6137-8F06-4349-90D4-242666D97E14}"/>
          </ac:spMkLst>
        </pc:spChg>
        <pc:spChg chg="add mod ord">
          <ac:chgData name="ROSSET Estelle" userId="b6d1c003-2893-4825-ab6c-ff4ad4c01fc2" providerId="ADAL" clId="{B06C8AED-63B0-4302-A980-C372F54EF023}" dt="2022-04-05T13:39:04.088" v="4814" actId="313"/>
          <ac:spMkLst>
            <pc:docMk/>
            <pc:sldMk cId="1027590933" sldId="9444"/>
            <ac:spMk id="13" creationId="{40A9113E-BB80-47A4-ACE3-9569ADFE8D69}"/>
          </ac:spMkLst>
        </pc:spChg>
        <pc:spChg chg="add mod ord">
          <ac:chgData name="ROSSET Estelle" userId="b6d1c003-2893-4825-ab6c-ff4ad4c01fc2" providerId="ADAL" clId="{B06C8AED-63B0-4302-A980-C372F54EF023}" dt="2022-04-05T12:35:32.230" v="4223" actId="1076"/>
          <ac:spMkLst>
            <pc:docMk/>
            <pc:sldMk cId="1027590933" sldId="9444"/>
            <ac:spMk id="14" creationId="{72300DAF-F2B2-420A-8523-37F0DB7640D4}"/>
          </ac:spMkLst>
        </pc:spChg>
        <pc:spChg chg="add del mod">
          <ac:chgData name="ROSSET Estelle" userId="b6d1c003-2893-4825-ab6c-ff4ad4c01fc2" providerId="ADAL" clId="{B06C8AED-63B0-4302-A980-C372F54EF023}" dt="2022-04-05T12:30:05.719" v="4070" actId="478"/>
          <ac:spMkLst>
            <pc:docMk/>
            <pc:sldMk cId="1027590933" sldId="9444"/>
            <ac:spMk id="15" creationId="{472A8AE4-5D65-47DA-BC41-9D4290C687ED}"/>
          </ac:spMkLst>
        </pc:spChg>
        <pc:spChg chg="add mod">
          <ac:chgData name="ROSSET Estelle" userId="b6d1c003-2893-4825-ab6c-ff4ad4c01fc2" providerId="ADAL" clId="{B06C8AED-63B0-4302-A980-C372F54EF023}" dt="2022-04-05T12:34:38.096" v="4215" actId="571"/>
          <ac:spMkLst>
            <pc:docMk/>
            <pc:sldMk cId="1027590933" sldId="9444"/>
            <ac:spMk id="17" creationId="{A8ED3F96-ED08-49C6-B57F-EA103E673BF1}"/>
          </ac:spMkLst>
        </pc:spChg>
        <pc:graphicFrameChg chg="del mod modGraphic">
          <ac:chgData name="ROSSET Estelle" userId="b6d1c003-2893-4825-ab6c-ff4ad4c01fc2" providerId="ADAL" clId="{B06C8AED-63B0-4302-A980-C372F54EF023}" dt="2022-04-05T12:13:13.365" v="3970" actId="21"/>
          <ac:graphicFrameMkLst>
            <pc:docMk/>
            <pc:sldMk cId="1027590933" sldId="9444"/>
            <ac:graphicFrameMk id="5" creationId="{483A9B8B-F33D-4170-8D33-3C6E74814A9A}"/>
          </ac:graphicFrameMkLst>
        </pc:graphicFrameChg>
        <pc:picChg chg="mod">
          <ac:chgData name="ROSSET Estelle" userId="b6d1c003-2893-4825-ab6c-ff4ad4c01fc2" providerId="ADAL" clId="{B06C8AED-63B0-4302-A980-C372F54EF023}" dt="2022-04-05T12:35:48.732" v="4226" actId="1076"/>
          <ac:picMkLst>
            <pc:docMk/>
            <pc:sldMk cId="1027590933" sldId="9444"/>
            <ac:picMk id="2" creationId="{18079113-24A6-4511-B52E-4FCC02AC75B9}"/>
          </ac:picMkLst>
        </pc:picChg>
        <pc:picChg chg="del mod">
          <ac:chgData name="ROSSET Estelle" userId="b6d1c003-2893-4825-ab6c-ff4ad4c01fc2" providerId="ADAL" clId="{B06C8AED-63B0-4302-A980-C372F54EF023}" dt="2022-04-05T12:32:14.524" v="4175" actId="478"/>
          <ac:picMkLst>
            <pc:docMk/>
            <pc:sldMk cId="1027590933" sldId="9444"/>
            <ac:picMk id="3" creationId="{1DB04C28-5035-455D-8463-84F903212DD8}"/>
          </ac:picMkLst>
        </pc:picChg>
        <pc:picChg chg="mod">
          <ac:chgData name="ROSSET Estelle" userId="b6d1c003-2893-4825-ab6c-ff4ad4c01fc2" providerId="ADAL" clId="{B06C8AED-63B0-4302-A980-C372F54EF023}" dt="2022-04-05T12:35:34.151" v="4224" actId="1076"/>
          <ac:picMkLst>
            <pc:docMk/>
            <pc:sldMk cId="1027590933" sldId="9444"/>
            <ac:picMk id="6" creationId="{F46194C5-8036-4A08-8919-C41FB1929094}"/>
          </ac:picMkLst>
        </pc:picChg>
        <pc:picChg chg="del mod">
          <ac:chgData name="ROSSET Estelle" userId="b6d1c003-2893-4825-ab6c-ff4ad4c01fc2" providerId="ADAL" clId="{B06C8AED-63B0-4302-A980-C372F54EF023}" dt="2022-04-05T12:32:15.441" v="4176" actId="478"/>
          <ac:picMkLst>
            <pc:docMk/>
            <pc:sldMk cId="1027590933" sldId="9444"/>
            <ac:picMk id="7" creationId="{E435DF0A-E307-4FDF-A5A8-5CACF36544FF}"/>
          </ac:picMkLst>
        </pc:picChg>
        <pc:picChg chg="del">
          <ac:chgData name="ROSSET Estelle" userId="b6d1c003-2893-4825-ab6c-ff4ad4c01fc2" providerId="ADAL" clId="{B06C8AED-63B0-4302-A980-C372F54EF023}" dt="2022-04-04T10:20:25.340" v="903" actId="478"/>
          <ac:picMkLst>
            <pc:docMk/>
            <pc:sldMk cId="1027590933" sldId="9444"/>
            <ac:picMk id="8" creationId="{0ED439C8-0923-46EE-8E11-0B97F6C75735}"/>
          </ac:picMkLst>
        </pc:picChg>
        <pc:picChg chg="add mod">
          <ac:chgData name="ROSSET Estelle" userId="b6d1c003-2893-4825-ab6c-ff4ad4c01fc2" providerId="ADAL" clId="{B06C8AED-63B0-4302-A980-C372F54EF023}" dt="2022-04-05T12:37:22.298" v="4235" actId="1076"/>
          <ac:picMkLst>
            <pc:docMk/>
            <pc:sldMk cId="1027590933" sldId="9444"/>
            <ac:picMk id="11" creationId="{C8388AA6-5797-4F81-8CE5-541EFCDEFFFF}"/>
          </ac:picMkLst>
        </pc:picChg>
        <pc:picChg chg="add mod">
          <ac:chgData name="ROSSET Estelle" userId="b6d1c003-2893-4825-ab6c-ff4ad4c01fc2" providerId="ADAL" clId="{B06C8AED-63B0-4302-A980-C372F54EF023}" dt="2022-04-05T12:34:38.096" v="4215" actId="571"/>
          <ac:picMkLst>
            <pc:docMk/>
            <pc:sldMk cId="1027590933" sldId="9444"/>
            <ac:picMk id="18" creationId="{5A23E3E4-3B3F-43CF-BADE-6194072CB752}"/>
          </ac:picMkLst>
        </pc:picChg>
        <pc:picChg chg="add mod">
          <ac:chgData name="ROSSET Estelle" userId="b6d1c003-2893-4825-ab6c-ff4ad4c01fc2" providerId="ADAL" clId="{B06C8AED-63B0-4302-A980-C372F54EF023}" dt="2022-04-05T12:34:53.470" v="4221" actId="1035"/>
          <ac:picMkLst>
            <pc:docMk/>
            <pc:sldMk cId="1027590933" sldId="9444"/>
            <ac:picMk id="1026" creationId="{FDD8CCE4-3B99-4486-8BC2-88AA0E3C7C5E}"/>
          </ac:picMkLst>
        </pc:picChg>
      </pc:sldChg>
      <pc:sldChg chg="del">
        <pc:chgData name="ROSSET Estelle" userId="b6d1c003-2893-4825-ab6c-ff4ad4c01fc2" providerId="ADAL" clId="{B06C8AED-63B0-4302-A980-C372F54EF023}" dt="2022-04-05T09:17:59.267" v="3282" actId="47"/>
        <pc:sldMkLst>
          <pc:docMk/>
          <pc:sldMk cId="3096290572" sldId="2145706371"/>
        </pc:sldMkLst>
      </pc:sldChg>
      <pc:sldChg chg="del">
        <pc:chgData name="ROSSET Estelle" userId="b6d1c003-2893-4825-ab6c-ff4ad4c01fc2" providerId="ADAL" clId="{B06C8AED-63B0-4302-A980-C372F54EF023}" dt="2022-04-05T09:17:48.565" v="3269" actId="47"/>
        <pc:sldMkLst>
          <pc:docMk/>
          <pc:sldMk cId="3112002783" sldId="2145706394"/>
        </pc:sldMkLst>
      </pc:sldChg>
      <pc:sldChg chg="del">
        <pc:chgData name="ROSSET Estelle" userId="b6d1c003-2893-4825-ab6c-ff4ad4c01fc2" providerId="ADAL" clId="{B06C8AED-63B0-4302-A980-C372F54EF023}" dt="2022-04-05T09:17:48.935" v="3270" actId="47"/>
        <pc:sldMkLst>
          <pc:docMk/>
          <pc:sldMk cId="1049069073" sldId="2145706396"/>
        </pc:sldMkLst>
      </pc:sldChg>
      <pc:sldChg chg="del">
        <pc:chgData name="ROSSET Estelle" userId="b6d1c003-2893-4825-ab6c-ff4ad4c01fc2" providerId="ADAL" clId="{B06C8AED-63B0-4302-A980-C372F54EF023}" dt="2022-04-05T09:17:56.860" v="3280" actId="47"/>
        <pc:sldMkLst>
          <pc:docMk/>
          <pc:sldMk cId="1074581419" sldId="2145706400"/>
        </pc:sldMkLst>
      </pc:sldChg>
      <pc:sldChg chg="addSp delSp modSp add del mod ord modAnim">
        <pc:chgData name="ROSSET Estelle" userId="b6d1c003-2893-4825-ab6c-ff4ad4c01fc2" providerId="ADAL" clId="{B06C8AED-63B0-4302-A980-C372F54EF023}" dt="2022-04-05T08:54:49.778" v="3093"/>
        <pc:sldMkLst>
          <pc:docMk/>
          <pc:sldMk cId="132092660" sldId="2145706410"/>
        </pc:sldMkLst>
        <pc:spChg chg="mod">
          <ac:chgData name="ROSSET Estelle" userId="b6d1c003-2893-4825-ab6c-ff4ad4c01fc2" providerId="ADAL" clId="{B06C8AED-63B0-4302-A980-C372F54EF023}" dt="2022-04-05T08:54:24.160" v="3088" actId="113"/>
          <ac:spMkLst>
            <pc:docMk/>
            <pc:sldMk cId="132092660" sldId="2145706410"/>
            <ac:spMk id="4" creationId="{F6DE00D9-604A-47CC-9776-CBCD4718CE42}"/>
          </ac:spMkLst>
        </pc:spChg>
        <pc:spChg chg="mod">
          <ac:chgData name="ROSSET Estelle" userId="b6d1c003-2893-4825-ab6c-ff4ad4c01fc2" providerId="ADAL" clId="{B06C8AED-63B0-4302-A980-C372F54EF023}" dt="2022-04-04T09:44:14.564" v="644" actId="6549"/>
          <ac:spMkLst>
            <pc:docMk/>
            <pc:sldMk cId="132092660" sldId="2145706410"/>
            <ac:spMk id="6" creationId="{591B5A3C-916E-4938-B152-3D2E2B4BC590}"/>
          </ac:spMkLst>
        </pc:spChg>
        <pc:spChg chg="del">
          <ac:chgData name="ROSSET Estelle" userId="b6d1c003-2893-4825-ab6c-ff4ad4c01fc2" providerId="ADAL" clId="{B06C8AED-63B0-4302-A980-C372F54EF023}" dt="2022-04-04T09:44:11.573" v="640" actId="478"/>
          <ac:spMkLst>
            <pc:docMk/>
            <pc:sldMk cId="132092660" sldId="2145706410"/>
            <ac:spMk id="8" creationId="{124AF550-724F-45EF-AD23-124AA7EEE7D1}"/>
          </ac:spMkLst>
        </pc:spChg>
        <pc:spChg chg="del">
          <ac:chgData name="ROSSET Estelle" userId="b6d1c003-2893-4825-ab6c-ff4ad4c01fc2" providerId="ADAL" clId="{B06C8AED-63B0-4302-A980-C372F54EF023}" dt="2022-04-04T09:44:12.724" v="641" actId="478"/>
          <ac:spMkLst>
            <pc:docMk/>
            <pc:sldMk cId="132092660" sldId="2145706410"/>
            <ac:spMk id="9" creationId="{7A7AFA2F-1529-40D6-BC51-D0EFF082B9D9}"/>
          </ac:spMkLst>
        </pc:spChg>
        <pc:spChg chg="del">
          <ac:chgData name="ROSSET Estelle" userId="b6d1c003-2893-4825-ab6c-ff4ad4c01fc2" providerId="ADAL" clId="{B06C8AED-63B0-4302-A980-C372F54EF023}" dt="2022-04-04T09:44:18.206" v="646" actId="478"/>
          <ac:spMkLst>
            <pc:docMk/>
            <pc:sldMk cId="132092660" sldId="2145706410"/>
            <ac:spMk id="11" creationId="{85050A11-A086-444D-A700-B9FBDB8FACFB}"/>
          </ac:spMkLst>
        </pc:spChg>
        <pc:spChg chg="del">
          <ac:chgData name="ROSSET Estelle" userId="b6d1c003-2893-4825-ab6c-ff4ad4c01fc2" providerId="ADAL" clId="{B06C8AED-63B0-4302-A980-C372F54EF023}" dt="2022-04-04T09:44:20.281" v="647" actId="478"/>
          <ac:spMkLst>
            <pc:docMk/>
            <pc:sldMk cId="132092660" sldId="2145706410"/>
            <ac:spMk id="13" creationId="{A766A0FF-0290-410C-8652-625657119A12}"/>
          </ac:spMkLst>
        </pc:spChg>
        <pc:spChg chg="del">
          <ac:chgData name="ROSSET Estelle" userId="b6d1c003-2893-4825-ab6c-ff4ad4c01fc2" providerId="ADAL" clId="{B06C8AED-63B0-4302-A980-C372F54EF023}" dt="2022-04-04T09:44:21.105" v="648" actId="478"/>
          <ac:spMkLst>
            <pc:docMk/>
            <pc:sldMk cId="132092660" sldId="2145706410"/>
            <ac:spMk id="14" creationId="{7AEEF0C2-8F6A-4823-8C73-504ECDD26FEF}"/>
          </ac:spMkLst>
        </pc:spChg>
        <pc:spChg chg="del">
          <ac:chgData name="ROSSET Estelle" userId="b6d1c003-2893-4825-ab6c-ff4ad4c01fc2" providerId="ADAL" clId="{B06C8AED-63B0-4302-A980-C372F54EF023}" dt="2022-04-04T09:44:22.117" v="649" actId="478"/>
          <ac:spMkLst>
            <pc:docMk/>
            <pc:sldMk cId="132092660" sldId="2145706410"/>
            <ac:spMk id="15" creationId="{E9C77209-5639-4E7F-B8BC-EA66E9D373C9}"/>
          </ac:spMkLst>
        </pc:spChg>
        <pc:spChg chg="del">
          <ac:chgData name="ROSSET Estelle" userId="b6d1c003-2893-4825-ab6c-ff4ad4c01fc2" providerId="ADAL" clId="{B06C8AED-63B0-4302-A980-C372F54EF023}" dt="2022-04-04T09:44:09.986" v="639" actId="478"/>
          <ac:spMkLst>
            <pc:docMk/>
            <pc:sldMk cId="132092660" sldId="2145706410"/>
            <ac:spMk id="16" creationId="{864E3CB3-7A34-46A4-8281-76AA9B1B04A6}"/>
          </ac:spMkLst>
        </pc:spChg>
        <pc:spChg chg="del">
          <ac:chgData name="ROSSET Estelle" userId="b6d1c003-2893-4825-ab6c-ff4ad4c01fc2" providerId="ADAL" clId="{B06C8AED-63B0-4302-A980-C372F54EF023}" dt="2022-04-04T09:44:13.531" v="642" actId="478"/>
          <ac:spMkLst>
            <pc:docMk/>
            <pc:sldMk cId="132092660" sldId="2145706410"/>
            <ac:spMk id="17" creationId="{969E6B68-AA1B-4449-9AFC-702EFB4C0CB5}"/>
          </ac:spMkLst>
        </pc:spChg>
        <pc:spChg chg="add mod">
          <ac:chgData name="ROSSET Estelle" userId="b6d1c003-2893-4825-ab6c-ff4ad4c01fc2" providerId="ADAL" clId="{B06C8AED-63B0-4302-A980-C372F54EF023}" dt="2022-04-05T07:48:28.607" v="1549" actId="14100"/>
          <ac:spMkLst>
            <pc:docMk/>
            <pc:sldMk cId="132092660" sldId="2145706410"/>
            <ac:spMk id="18" creationId="{5C0D2592-D94F-4EC9-AF84-655EE95FF70F}"/>
          </ac:spMkLst>
        </pc:spChg>
        <pc:grpChg chg="del">
          <ac:chgData name="ROSSET Estelle" userId="b6d1c003-2893-4825-ab6c-ff4ad4c01fc2" providerId="ADAL" clId="{B06C8AED-63B0-4302-A980-C372F54EF023}" dt="2022-04-04T09:44:16.975" v="645" actId="478"/>
          <ac:grpSpMkLst>
            <pc:docMk/>
            <pc:sldMk cId="132092660" sldId="2145706410"/>
            <ac:grpSpMk id="7" creationId="{E3B04012-F268-4D41-A2DD-2923C9568140}"/>
          </ac:grpSpMkLst>
        </pc:grpChg>
      </pc:sldChg>
      <pc:sldChg chg="del">
        <pc:chgData name="ROSSET Estelle" userId="b6d1c003-2893-4825-ab6c-ff4ad4c01fc2" providerId="ADAL" clId="{B06C8AED-63B0-4302-A980-C372F54EF023}" dt="2022-04-05T09:17:46.428" v="3266" actId="47"/>
        <pc:sldMkLst>
          <pc:docMk/>
          <pc:sldMk cId="1340549177" sldId="2145706411"/>
        </pc:sldMkLst>
      </pc:sldChg>
      <pc:sldChg chg="del">
        <pc:chgData name="ROSSET Estelle" userId="b6d1c003-2893-4825-ab6c-ff4ad4c01fc2" providerId="ADAL" clId="{B06C8AED-63B0-4302-A980-C372F54EF023}" dt="2022-04-05T08:59:25.423" v="3136" actId="47"/>
        <pc:sldMkLst>
          <pc:docMk/>
          <pc:sldMk cId="3119539545" sldId="2145706414"/>
        </pc:sldMkLst>
      </pc:sldChg>
      <pc:sldChg chg="addSp delSp modSp mod modClrScheme chgLayout">
        <pc:chgData name="ROSSET Estelle" userId="b6d1c003-2893-4825-ab6c-ff4ad4c01fc2" providerId="ADAL" clId="{B06C8AED-63B0-4302-A980-C372F54EF023}" dt="2022-04-05T09:07:11.504" v="3210" actId="20577"/>
        <pc:sldMkLst>
          <pc:docMk/>
          <pc:sldMk cId="979255221" sldId="2145706425"/>
        </pc:sldMkLst>
        <pc:spChg chg="mod ord">
          <ac:chgData name="ROSSET Estelle" userId="b6d1c003-2893-4825-ab6c-ff4ad4c01fc2" providerId="ADAL" clId="{B06C8AED-63B0-4302-A980-C372F54EF023}" dt="2022-04-04T08:36:27.789" v="159" actId="700"/>
          <ac:spMkLst>
            <pc:docMk/>
            <pc:sldMk cId="979255221" sldId="2145706425"/>
            <ac:spMk id="2" creationId="{CC104366-6CA4-4204-BE6E-1C495385F03F}"/>
          </ac:spMkLst>
        </pc:spChg>
        <pc:spChg chg="mod ord">
          <ac:chgData name="ROSSET Estelle" userId="b6d1c003-2893-4825-ab6c-ff4ad4c01fc2" providerId="ADAL" clId="{B06C8AED-63B0-4302-A980-C372F54EF023}" dt="2022-04-04T08:36:27.789" v="159" actId="700"/>
          <ac:spMkLst>
            <pc:docMk/>
            <pc:sldMk cId="979255221" sldId="2145706425"/>
            <ac:spMk id="3" creationId="{12BB607B-06A3-4BC4-92C4-B479069BA9B6}"/>
          </ac:spMkLst>
        </pc:spChg>
        <pc:spChg chg="add del mod">
          <ac:chgData name="ROSSET Estelle" userId="b6d1c003-2893-4825-ab6c-ff4ad4c01fc2" providerId="ADAL" clId="{B06C8AED-63B0-4302-A980-C372F54EF023}" dt="2022-04-04T08:36:54.290" v="170" actId="478"/>
          <ac:spMkLst>
            <pc:docMk/>
            <pc:sldMk cId="979255221" sldId="2145706425"/>
            <ac:spMk id="4" creationId="{893A7440-94E4-4954-8549-9462B9BF4B0A}"/>
          </ac:spMkLst>
        </pc:spChg>
        <pc:spChg chg="add del mod">
          <ac:chgData name="ROSSET Estelle" userId="b6d1c003-2893-4825-ab6c-ff4ad4c01fc2" providerId="ADAL" clId="{B06C8AED-63B0-4302-A980-C372F54EF023}" dt="2022-04-04T08:36:43.017" v="165" actId="478"/>
          <ac:spMkLst>
            <pc:docMk/>
            <pc:sldMk cId="979255221" sldId="2145706425"/>
            <ac:spMk id="6" creationId="{C4EFA19B-1FB8-42CA-9BEF-2AB9CACF4A61}"/>
          </ac:spMkLst>
        </pc:spChg>
        <pc:spChg chg="mod ord">
          <ac:chgData name="ROSSET Estelle" userId="b6d1c003-2893-4825-ab6c-ff4ad4c01fc2" providerId="ADAL" clId="{B06C8AED-63B0-4302-A980-C372F54EF023}" dt="2022-04-04T08:40:58.602" v="433" actId="1076"/>
          <ac:spMkLst>
            <pc:docMk/>
            <pc:sldMk cId="979255221" sldId="2145706425"/>
            <ac:spMk id="8" creationId="{8792A1F8-8752-4782-8793-5E1A34033E51}"/>
          </ac:spMkLst>
        </pc:spChg>
        <pc:spChg chg="add del mod ord">
          <ac:chgData name="ROSSET Estelle" userId="b6d1c003-2893-4825-ab6c-ff4ad4c01fc2" providerId="ADAL" clId="{B06C8AED-63B0-4302-A980-C372F54EF023}" dt="2022-04-05T09:07:11.504" v="3210" actId="20577"/>
          <ac:spMkLst>
            <pc:docMk/>
            <pc:sldMk cId="979255221" sldId="2145706425"/>
            <ac:spMk id="9" creationId="{5A6475E8-29A2-488C-9358-8F6A3C3EACFA}"/>
          </ac:spMkLst>
        </pc:spChg>
      </pc:sldChg>
      <pc:sldChg chg="del">
        <pc:chgData name="ROSSET Estelle" userId="b6d1c003-2893-4825-ab6c-ff4ad4c01fc2" providerId="ADAL" clId="{B06C8AED-63B0-4302-A980-C372F54EF023}" dt="2022-04-05T09:02:11.398" v="3152" actId="47"/>
        <pc:sldMkLst>
          <pc:docMk/>
          <pc:sldMk cId="2485654175" sldId="2145706427"/>
        </pc:sldMkLst>
      </pc:sldChg>
      <pc:sldChg chg="del">
        <pc:chgData name="ROSSET Estelle" userId="b6d1c003-2893-4825-ab6c-ff4ad4c01fc2" providerId="ADAL" clId="{B06C8AED-63B0-4302-A980-C372F54EF023}" dt="2022-04-05T09:17:58.500" v="3281" actId="47"/>
        <pc:sldMkLst>
          <pc:docMk/>
          <pc:sldMk cId="178888917" sldId="2145706428"/>
        </pc:sldMkLst>
      </pc:sldChg>
      <pc:sldChg chg="del">
        <pc:chgData name="ROSSET Estelle" userId="b6d1c003-2893-4825-ab6c-ff4ad4c01fc2" providerId="ADAL" clId="{B06C8AED-63B0-4302-A980-C372F54EF023}" dt="2022-04-05T08:59:27.497" v="3137" actId="47"/>
        <pc:sldMkLst>
          <pc:docMk/>
          <pc:sldMk cId="1417631364" sldId="2145706429"/>
        </pc:sldMkLst>
      </pc:sldChg>
      <pc:sldChg chg="modSp new del">
        <pc:chgData name="ROSSET Estelle" userId="b6d1c003-2893-4825-ab6c-ff4ad4c01fc2" providerId="ADAL" clId="{B06C8AED-63B0-4302-A980-C372F54EF023}" dt="2022-04-04T08:35:44.560" v="158" actId="47"/>
        <pc:sldMkLst>
          <pc:docMk/>
          <pc:sldMk cId="249159071" sldId="2145706430"/>
        </pc:sldMkLst>
        <pc:spChg chg="mod">
          <ac:chgData name="ROSSET Estelle" userId="b6d1c003-2893-4825-ab6c-ff4ad4c01fc2" providerId="ADAL" clId="{B06C8AED-63B0-4302-A980-C372F54EF023}" dt="2022-04-04T08:35:36.347" v="157"/>
          <ac:spMkLst>
            <pc:docMk/>
            <pc:sldMk cId="249159071" sldId="2145706430"/>
            <ac:spMk id="2" creationId="{FD4175EF-536B-4613-9E70-B91425130A99}"/>
          </ac:spMkLst>
        </pc:spChg>
        <pc:spChg chg="mod">
          <ac:chgData name="ROSSET Estelle" userId="b6d1c003-2893-4825-ab6c-ff4ad4c01fc2" providerId="ADAL" clId="{B06C8AED-63B0-4302-A980-C372F54EF023}" dt="2022-04-04T08:35:36.347" v="157"/>
          <ac:spMkLst>
            <pc:docMk/>
            <pc:sldMk cId="249159071" sldId="2145706430"/>
            <ac:spMk id="3" creationId="{893C83D4-394B-4CE8-A45F-1F396D07F487}"/>
          </ac:spMkLst>
        </pc:spChg>
        <pc:spChg chg="mod">
          <ac:chgData name="ROSSET Estelle" userId="b6d1c003-2893-4825-ab6c-ff4ad4c01fc2" providerId="ADAL" clId="{B06C8AED-63B0-4302-A980-C372F54EF023}" dt="2022-04-04T08:35:36.347" v="157"/>
          <ac:spMkLst>
            <pc:docMk/>
            <pc:sldMk cId="249159071" sldId="2145706430"/>
            <ac:spMk id="4" creationId="{64D893BB-CB71-4915-8158-F3E8F7844505}"/>
          </ac:spMkLst>
        </pc:spChg>
        <pc:spChg chg="mod">
          <ac:chgData name="ROSSET Estelle" userId="b6d1c003-2893-4825-ab6c-ff4ad4c01fc2" providerId="ADAL" clId="{B06C8AED-63B0-4302-A980-C372F54EF023}" dt="2022-04-04T08:35:36.347" v="157"/>
          <ac:spMkLst>
            <pc:docMk/>
            <pc:sldMk cId="249159071" sldId="2145706430"/>
            <ac:spMk id="5" creationId="{5ED9034A-7130-4ED3-9889-3673E69F8C81}"/>
          </ac:spMkLst>
        </pc:spChg>
      </pc:sldChg>
      <pc:sldChg chg="add del">
        <pc:chgData name="ROSSET Estelle" userId="b6d1c003-2893-4825-ab6c-ff4ad4c01fc2" providerId="ADAL" clId="{B06C8AED-63B0-4302-A980-C372F54EF023}" dt="2022-04-05T07:28:15.580" v="1095" actId="47"/>
        <pc:sldMkLst>
          <pc:docMk/>
          <pc:sldMk cId="1086304106" sldId="2145706430"/>
        </pc:sldMkLst>
      </pc:sldChg>
      <pc:sldChg chg="modSp new del">
        <pc:chgData name="ROSSET Estelle" userId="b6d1c003-2893-4825-ab6c-ff4ad4c01fc2" providerId="ADAL" clId="{B06C8AED-63B0-4302-A980-C372F54EF023}" dt="2022-04-04T08:33:04.405" v="145" actId="47"/>
        <pc:sldMkLst>
          <pc:docMk/>
          <pc:sldMk cId="1218952609" sldId="2145706430"/>
        </pc:sldMkLst>
        <pc:spChg chg="mod">
          <ac:chgData name="ROSSET Estelle" userId="b6d1c003-2893-4825-ab6c-ff4ad4c01fc2" providerId="ADAL" clId="{B06C8AED-63B0-4302-A980-C372F54EF023}" dt="2022-04-04T08:29:08.229" v="1"/>
          <ac:spMkLst>
            <pc:docMk/>
            <pc:sldMk cId="1218952609" sldId="2145706430"/>
            <ac:spMk id="2" creationId="{FE4EE7EC-1689-411D-BF29-545CC0AE9FEE}"/>
          </ac:spMkLst>
        </pc:spChg>
        <pc:spChg chg="mod">
          <ac:chgData name="ROSSET Estelle" userId="b6d1c003-2893-4825-ab6c-ff4ad4c01fc2" providerId="ADAL" clId="{B06C8AED-63B0-4302-A980-C372F54EF023}" dt="2022-04-04T08:29:08.229" v="1"/>
          <ac:spMkLst>
            <pc:docMk/>
            <pc:sldMk cId="1218952609" sldId="2145706430"/>
            <ac:spMk id="3" creationId="{56454EC9-1111-4679-B968-6042145D39B2}"/>
          </ac:spMkLst>
        </pc:spChg>
        <pc:spChg chg="mod">
          <ac:chgData name="ROSSET Estelle" userId="b6d1c003-2893-4825-ab6c-ff4ad4c01fc2" providerId="ADAL" clId="{B06C8AED-63B0-4302-A980-C372F54EF023}" dt="2022-04-04T08:29:08.229" v="1"/>
          <ac:spMkLst>
            <pc:docMk/>
            <pc:sldMk cId="1218952609" sldId="2145706430"/>
            <ac:spMk id="4" creationId="{9F5CC898-4CE6-468C-A45B-38AE0E603D8D}"/>
          </ac:spMkLst>
        </pc:spChg>
        <pc:spChg chg="mod">
          <ac:chgData name="ROSSET Estelle" userId="b6d1c003-2893-4825-ab6c-ff4ad4c01fc2" providerId="ADAL" clId="{B06C8AED-63B0-4302-A980-C372F54EF023}" dt="2022-04-04T08:29:08.229" v="1"/>
          <ac:spMkLst>
            <pc:docMk/>
            <pc:sldMk cId="1218952609" sldId="2145706430"/>
            <ac:spMk id="5" creationId="{9898207E-AEB5-4462-94AD-0F3FEEC88BD7}"/>
          </ac:spMkLst>
        </pc:spChg>
      </pc:sldChg>
      <pc:sldChg chg="addSp delSp modSp add mod ord modAnim">
        <pc:chgData name="ROSSET Estelle" userId="b6d1c003-2893-4825-ab6c-ff4ad4c01fc2" providerId="ADAL" clId="{B06C8AED-63B0-4302-A980-C372F54EF023}" dt="2022-04-05T08:16:39.171" v="2168" actId="1036"/>
        <pc:sldMkLst>
          <pc:docMk/>
          <pc:sldMk cId="2003020122" sldId="2145706430"/>
        </pc:sldMkLst>
        <pc:spChg chg="mod">
          <ac:chgData name="ROSSET Estelle" userId="b6d1c003-2893-4825-ab6c-ff4ad4c01fc2" providerId="ADAL" clId="{B06C8AED-63B0-4302-A980-C372F54EF023}" dt="2022-04-05T08:16:21.599" v="2148" actId="1036"/>
          <ac:spMkLst>
            <pc:docMk/>
            <pc:sldMk cId="2003020122" sldId="2145706430"/>
            <ac:spMk id="2" creationId="{922EDD58-C037-4E7C-95EB-3B1CCB6BE0BF}"/>
          </ac:spMkLst>
        </pc:spChg>
        <pc:spChg chg="mod">
          <ac:chgData name="ROSSET Estelle" userId="b6d1c003-2893-4825-ab6c-ff4ad4c01fc2" providerId="ADAL" clId="{B06C8AED-63B0-4302-A980-C372F54EF023}" dt="2022-04-05T08:16:21.599" v="2148" actId="1036"/>
          <ac:spMkLst>
            <pc:docMk/>
            <pc:sldMk cId="2003020122" sldId="2145706430"/>
            <ac:spMk id="3" creationId="{E4491C75-2240-4571-80CE-C815636E70FF}"/>
          </ac:spMkLst>
        </pc:spChg>
        <pc:spChg chg="mod">
          <ac:chgData name="ROSSET Estelle" userId="b6d1c003-2893-4825-ab6c-ff4ad4c01fc2" providerId="ADAL" clId="{B06C8AED-63B0-4302-A980-C372F54EF023}" dt="2022-04-05T07:52:15.114" v="1629" actId="113"/>
          <ac:spMkLst>
            <pc:docMk/>
            <pc:sldMk cId="2003020122" sldId="2145706430"/>
            <ac:spMk id="4" creationId="{F6DE00D9-604A-47CC-9776-CBCD4718CE42}"/>
          </ac:spMkLst>
        </pc:spChg>
        <pc:spChg chg="add mod">
          <ac:chgData name="ROSSET Estelle" userId="b6d1c003-2893-4825-ab6c-ff4ad4c01fc2" providerId="ADAL" clId="{B06C8AED-63B0-4302-A980-C372F54EF023}" dt="2022-04-05T08:16:39.171" v="2168" actId="1036"/>
          <ac:spMkLst>
            <pc:docMk/>
            <pc:sldMk cId="2003020122" sldId="2145706430"/>
            <ac:spMk id="6" creationId="{4138256E-8179-4D9C-BF32-789B2EF4888F}"/>
          </ac:spMkLst>
        </pc:spChg>
        <pc:spChg chg="add mod">
          <ac:chgData name="ROSSET Estelle" userId="b6d1c003-2893-4825-ab6c-ff4ad4c01fc2" providerId="ADAL" clId="{B06C8AED-63B0-4302-A980-C372F54EF023}" dt="2022-04-05T08:16:39.171" v="2168" actId="1036"/>
          <ac:spMkLst>
            <pc:docMk/>
            <pc:sldMk cId="2003020122" sldId="2145706430"/>
            <ac:spMk id="9" creationId="{3D4BCBDC-855B-4655-9D37-3D18A8035CF0}"/>
          </ac:spMkLst>
        </pc:spChg>
        <pc:spChg chg="add mod">
          <ac:chgData name="ROSSET Estelle" userId="b6d1c003-2893-4825-ab6c-ff4ad4c01fc2" providerId="ADAL" clId="{B06C8AED-63B0-4302-A980-C372F54EF023}" dt="2022-04-05T08:16:39.171" v="2168" actId="1036"/>
          <ac:spMkLst>
            <pc:docMk/>
            <pc:sldMk cId="2003020122" sldId="2145706430"/>
            <ac:spMk id="11" creationId="{61340BF6-934B-4392-8DBE-5E2047E713E0}"/>
          </ac:spMkLst>
        </pc:spChg>
        <pc:spChg chg="add mod">
          <ac:chgData name="ROSSET Estelle" userId="b6d1c003-2893-4825-ab6c-ff4ad4c01fc2" providerId="ADAL" clId="{B06C8AED-63B0-4302-A980-C372F54EF023}" dt="2022-04-05T08:16:39.171" v="2168" actId="1036"/>
          <ac:spMkLst>
            <pc:docMk/>
            <pc:sldMk cId="2003020122" sldId="2145706430"/>
            <ac:spMk id="15" creationId="{6E349DAB-D8D6-4E9B-AFF4-B6326CAC02F3}"/>
          </ac:spMkLst>
        </pc:spChg>
        <pc:spChg chg="del mod">
          <ac:chgData name="ROSSET Estelle" userId="b6d1c003-2893-4825-ab6c-ff4ad4c01fc2" providerId="ADAL" clId="{B06C8AED-63B0-4302-A980-C372F54EF023}" dt="2022-04-05T07:42:16.108" v="1328" actId="478"/>
          <ac:spMkLst>
            <pc:docMk/>
            <pc:sldMk cId="2003020122" sldId="2145706430"/>
            <ac:spMk id="18" creationId="{5C0D2592-D94F-4EC9-AF84-655EE95FF70F}"/>
          </ac:spMkLst>
        </pc:spChg>
        <pc:spChg chg="add mod">
          <ac:chgData name="ROSSET Estelle" userId="b6d1c003-2893-4825-ab6c-ff4ad4c01fc2" providerId="ADAL" clId="{B06C8AED-63B0-4302-A980-C372F54EF023}" dt="2022-04-05T08:16:39.171" v="2168" actId="1036"/>
          <ac:spMkLst>
            <pc:docMk/>
            <pc:sldMk cId="2003020122" sldId="2145706430"/>
            <ac:spMk id="20" creationId="{CBD59485-783D-4000-B04A-CC0A2E7BCAF2}"/>
          </ac:spMkLst>
        </pc:spChg>
        <pc:spChg chg="add del mod">
          <ac:chgData name="ROSSET Estelle" userId="b6d1c003-2893-4825-ab6c-ff4ad4c01fc2" providerId="ADAL" clId="{B06C8AED-63B0-4302-A980-C372F54EF023}" dt="2022-04-05T08:03:04.389" v="1815" actId="478"/>
          <ac:spMkLst>
            <pc:docMk/>
            <pc:sldMk cId="2003020122" sldId="2145706430"/>
            <ac:spMk id="22" creationId="{B1C92B72-AD5F-4E59-BFF4-19E45B15FF7F}"/>
          </ac:spMkLst>
        </pc:spChg>
        <pc:spChg chg="add del mod">
          <ac:chgData name="ROSSET Estelle" userId="b6d1c003-2893-4825-ab6c-ff4ad4c01fc2" providerId="ADAL" clId="{B06C8AED-63B0-4302-A980-C372F54EF023}" dt="2022-04-05T08:03:06.984" v="1816" actId="478"/>
          <ac:spMkLst>
            <pc:docMk/>
            <pc:sldMk cId="2003020122" sldId="2145706430"/>
            <ac:spMk id="23" creationId="{E8C76206-8BD4-47A8-93E4-C85A2C064A08}"/>
          </ac:spMkLst>
        </pc:spChg>
        <pc:spChg chg="add mod">
          <ac:chgData name="ROSSET Estelle" userId="b6d1c003-2893-4825-ab6c-ff4ad4c01fc2" providerId="ADAL" clId="{B06C8AED-63B0-4302-A980-C372F54EF023}" dt="2022-04-05T08:16:39.171" v="2168" actId="1036"/>
          <ac:spMkLst>
            <pc:docMk/>
            <pc:sldMk cId="2003020122" sldId="2145706430"/>
            <ac:spMk id="28" creationId="{FF7CB0CC-0F62-470C-A2DA-17E17F03A357}"/>
          </ac:spMkLst>
        </pc:spChg>
        <pc:spChg chg="add mod">
          <ac:chgData name="ROSSET Estelle" userId="b6d1c003-2893-4825-ab6c-ff4ad4c01fc2" providerId="ADAL" clId="{B06C8AED-63B0-4302-A980-C372F54EF023}" dt="2022-04-05T08:16:39.171" v="2168" actId="1036"/>
          <ac:spMkLst>
            <pc:docMk/>
            <pc:sldMk cId="2003020122" sldId="2145706430"/>
            <ac:spMk id="29" creationId="{907DF7F7-0931-49FF-9F58-883F419DB651}"/>
          </ac:spMkLst>
        </pc:spChg>
        <pc:spChg chg="add mod">
          <ac:chgData name="ROSSET Estelle" userId="b6d1c003-2893-4825-ab6c-ff4ad4c01fc2" providerId="ADAL" clId="{B06C8AED-63B0-4302-A980-C372F54EF023}" dt="2022-04-05T08:16:39.171" v="2168" actId="1036"/>
          <ac:spMkLst>
            <pc:docMk/>
            <pc:sldMk cId="2003020122" sldId="2145706430"/>
            <ac:spMk id="30" creationId="{81087AC4-9552-4E31-8E40-E28C39DA1240}"/>
          </ac:spMkLst>
        </pc:spChg>
        <pc:spChg chg="add del mod">
          <ac:chgData name="ROSSET Estelle" userId="b6d1c003-2893-4825-ab6c-ff4ad4c01fc2" providerId="ADAL" clId="{B06C8AED-63B0-4302-A980-C372F54EF023}" dt="2022-04-05T08:13:33.182" v="2071" actId="478"/>
          <ac:spMkLst>
            <pc:docMk/>
            <pc:sldMk cId="2003020122" sldId="2145706430"/>
            <ac:spMk id="31" creationId="{3701243F-0A09-4325-94ED-7FF563AF9ABD}"/>
          </ac:spMkLst>
        </pc:spChg>
        <pc:picChg chg="add del mod">
          <ac:chgData name="ROSSET Estelle" userId="b6d1c003-2893-4825-ab6c-ff4ad4c01fc2" providerId="ADAL" clId="{B06C8AED-63B0-4302-A980-C372F54EF023}" dt="2022-04-05T07:54:33.141" v="1728" actId="478"/>
          <ac:picMkLst>
            <pc:docMk/>
            <pc:sldMk cId="2003020122" sldId="2145706430"/>
            <ac:picMk id="7" creationId="{1695422E-77A9-4BC1-9049-C51A21598B43}"/>
          </ac:picMkLst>
        </pc:picChg>
        <pc:picChg chg="add mod">
          <ac:chgData name="ROSSET Estelle" userId="b6d1c003-2893-4825-ab6c-ff4ad4c01fc2" providerId="ADAL" clId="{B06C8AED-63B0-4302-A980-C372F54EF023}" dt="2022-04-05T08:16:39.171" v="2168" actId="1036"/>
          <ac:picMkLst>
            <pc:docMk/>
            <pc:sldMk cId="2003020122" sldId="2145706430"/>
            <ac:picMk id="8" creationId="{F904DE14-9449-4C1D-BB5E-F8917784E70D}"/>
          </ac:picMkLst>
        </pc:picChg>
        <pc:picChg chg="add del mod">
          <ac:chgData name="ROSSET Estelle" userId="b6d1c003-2893-4825-ab6c-ff4ad4c01fc2" providerId="ADAL" clId="{B06C8AED-63B0-4302-A980-C372F54EF023}" dt="2022-04-05T07:56:33.687" v="1755" actId="478"/>
          <ac:picMkLst>
            <pc:docMk/>
            <pc:sldMk cId="2003020122" sldId="2145706430"/>
            <ac:picMk id="10" creationId="{CF0318C5-23DC-478D-86F0-CDE46594470A}"/>
          </ac:picMkLst>
        </pc:picChg>
        <pc:picChg chg="add mod">
          <ac:chgData name="ROSSET Estelle" userId="b6d1c003-2893-4825-ab6c-ff4ad4c01fc2" providerId="ADAL" clId="{B06C8AED-63B0-4302-A980-C372F54EF023}" dt="2022-04-05T08:16:39.171" v="2168" actId="1036"/>
          <ac:picMkLst>
            <pc:docMk/>
            <pc:sldMk cId="2003020122" sldId="2145706430"/>
            <ac:picMk id="13" creationId="{EC6DAD43-0D83-4B5F-B799-A711A60B19C5}"/>
          </ac:picMkLst>
        </pc:picChg>
        <pc:picChg chg="add del mod">
          <ac:chgData name="ROSSET Estelle" userId="b6d1c003-2893-4825-ab6c-ff4ad4c01fc2" providerId="ADAL" clId="{B06C8AED-63B0-4302-A980-C372F54EF023}" dt="2022-04-05T07:43:05.087" v="1333" actId="478"/>
          <ac:picMkLst>
            <pc:docMk/>
            <pc:sldMk cId="2003020122" sldId="2145706430"/>
            <ac:picMk id="16" creationId="{7BE2EEE0-E227-4B36-BA5C-1022683C10DF}"/>
          </ac:picMkLst>
        </pc:picChg>
        <pc:picChg chg="add mod">
          <ac:chgData name="ROSSET Estelle" userId="b6d1c003-2893-4825-ab6c-ff4ad4c01fc2" providerId="ADAL" clId="{B06C8AED-63B0-4302-A980-C372F54EF023}" dt="2022-04-05T08:16:39.171" v="2168" actId="1036"/>
          <ac:picMkLst>
            <pc:docMk/>
            <pc:sldMk cId="2003020122" sldId="2145706430"/>
            <ac:picMk id="19" creationId="{33A6A86A-6BD4-4C91-B60D-40669D49E45B}"/>
          </ac:picMkLst>
        </pc:picChg>
        <pc:picChg chg="add mod">
          <ac:chgData name="ROSSET Estelle" userId="b6d1c003-2893-4825-ab6c-ff4ad4c01fc2" providerId="ADAL" clId="{B06C8AED-63B0-4302-A980-C372F54EF023}" dt="2022-04-05T08:16:39.171" v="2168" actId="1036"/>
          <ac:picMkLst>
            <pc:docMk/>
            <pc:sldMk cId="2003020122" sldId="2145706430"/>
            <ac:picMk id="21" creationId="{1EF4EFFD-F6A6-467F-BFFB-C284ADFBAC1A}"/>
          </ac:picMkLst>
        </pc:picChg>
        <pc:picChg chg="add mod">
          <ac:chgData name="ROSSET Estelle" userId="b6d1c003-2893-4825-ab6c-ff4ad4c01fc2" providerId="ADAL" clId="{B06C8AED-63B0-4302-A980-C372F54EF023}" dt="2022-04-05T08:16:39.171" v="2168" actId="1036"/>
          <ac:picMkLst>
            <pc:docMk/>
            <pc:sldMk cId="2003020122" sldId="2145706430"/>
            <ac:picMk id="25" creationId="{87CE280A-85A2-4502-9762-BFBEEE5B44BD}"/>
          </ac:picMkLst>
        </pc:picChg>
        <pc:picChg chg="add mod">
          <ac:chgData name="ROSSET Estelle" userId="b6d1c003-2893-4825-ab6c-ff4ad4c01fc2" providerId="ADAL" clId="{B06C8AED-63B0-4302-A980-C372F54EF023}" dt="2022-04-05T08:16:39.171" v="2168" actId="1036"/>
          <ac:picMkLst>
            <pc:docMk/>
            <pc:sldMk cId="2003020122" sldId="2145706430"/>
            <ac:picMk id="27" creationId="{D4A94516-4E9D-4B9F-AEF1-4A66A1B95BDC}"/>
          </ac:picMkLst>
        </pc:picChg>
      </pc:sldChg>
      <pc:sldChg chg="addSp delSp modSp add mod modAnim">
        <pc:chgData name="ROSSET Estelle" userId="b6d1c003-2893-4825-ab6c-ff4ad4c01fc2" providerId="ADAL" clId="{B06C8AED-63B0-4302-A980-C372F54EF023}" dt="2022-04-05T08:54:17.033" v="3087"/>
        <pc:sldMkLst>
          <pc:docMk/>
          <pc:sldMk cId="2113746045" sldId="2145706431"/>
        </pc:sldMkLst>
        <pc:spChg chg="mod">
          <ac:chgData name="ROSSET Estelle" userId="b6d1c003-2893-4825-ab6c-ff4ad4c01fc2" providerId="ADAL" clId="{B06C8AED-63B0-4302-A980-C372F54EF023}" dt="2022-04-05T08:53:52.054" v="3082" actId="113"/>
          <ac:spMkLst>
            <pc:docMk/>
            <pc:sldMk cId="2113746045" sldId="2145706431"/>
            <ac:spMk id="4" creationId="{F6DE00D9-604A-47CC-9776-CBCD4718CE42}"/>
          </ac:spMkLst>
        </pc:spChg>
        <pc:spChg chg="add mod">
          <ac:chgData name="ROSSET Estelle" userId="b6d1c003-2893-4825-ab6c-ff4ad4c01fc2" providerId="ADAL" clId="{B06C8AED-63B0-4302-A980-C372F54EF023}" dt="2022-04-05T08:53:40.319" v="3074" actId="1076"/>
          <ac:spMkLst>
            <pc:docMk/>
            <pc:sldMk cId="2113746045" sldId="2145706431"/>
            <ac:spMk id="5" creationId="{7C38A969-457E-4C57-AE83-B97D4127027F}"/>
          </ac:spMkLst>
        </pc:spChg>
        <pc:spChg chg="del">
          <ac:chgData name="ROSSET Estelle" userId="b6d1c003-2893-4825-ab6c-ff4ad4c01fc2" providerId="ADAL" clId="{B06C8AED-63B0-4302-A980-C372F54EF023}" dt="2022-04-05T07:45:06.209" v="1419" actId="478"/>
          <ac:spMkLst>
            <pc:docMk/>
            <pc:sldMk cId="2113746045" sldId="2145706431"/>
            <ac:spMk id="6" creationId="{4138256E-8179-4D9C-BF32-789B2EF4888F}"/>
          </ac:spMkLst>
        </pc:spChg>
        <pc:spChg chg="del">
          <ac:chgData name="ROSSET Estelle" userId="b6d1c003-2893-4825-ab6c-ff4ad4c01fc2" providerId="ADAL" clId="{B06C8AED-63B0-4302-A980-C372F54EF023}" dt="2022-04-05T07:45:14.249" v="1424" actId="478"/>
          <ac:spMkLst>
            <pc:docMk/>
            <pc:sldMk cId="2113746045" sldId="2145706431"/>
            <ac:spMk id="9" creationId="{3D4BCBDC-855B-4655-9D37-3D18A8035CF0}"/>
          </ac:spMkLst>
        </pc:spChg>
        <pc:spChg chg="del">
          <ac:chgData name="ROSSET Estelle" userId="b6d1c003-2893-4825-ab6c-ff4ad4c01fc2" providerId="ADAL" clId="{B06C8AED-63B0-4302-A980-C372F54EF023}" dt="2022-04-05T07:45:10.803" v="1422" actId="478"/>
          <ac:spMkLst>
            <pc:docMk/>
            <pc:sldMk cId="2113746045" sldId="2145706431"/>
            <ac:spMk id="11" creationId="{61340BF6-934B-4392-8DBE-5E2047E713E0}"/>
          </ac:spMkLst>
        </pc:spChg>
        <pc:spChg chg="add mod">
          <ac:chgData name="ROSSET Estelle" userId="b6d1c003-2893-4825-ab6c-ff4ad4c01fc2" providerId="ADAL" clId="{B06C8AED-63B0-4302-A980-C372F54EF023}" dt="2022-04-05T08:53:37.042" v="3073" actId="1035"/>
          <ac:spMkLst>
            <pc:docMk/>
            <pc:sldMk cId="2113746045" sldId="2145706431"/>
            <ac:spMk id="14" creationId="{BD311D5B-9FA1-44AF-BE4B-A88074A04993}"/>
          </ac:spMkLst>
        </pc:spChg>
        <pc:spChg chg="del">
          <ac:chgData name="ROSSET Estelle" userId="b6d1c003-2893-4825-ab6c-ff4ad4c01fc2" providerId="ADAL" clId="{B06C8AED-63B0-4302-A980-C372F54EF023}" dt="2022-04-05T07:45:08.333" v="1421" actId="478"/>
          <ac:spMkLst>
            <pc:docMk/>
            <pc:sldMk cId="2113746045" sldId="2145706431"/>
            <ac:spMk id="15" creationId="{6E349DAB-D8D6-4E9B-AFF4-B6326CAC02F3}"/>
          </ac:spMkLst>
        </pc:spChg>
        <pc:spChg chg="add mod">
          <ac:chgData name="ROSSET Estelle" userId="b6d1c003-2893-4825-ab6c-ff4ad4c01fc2" providerId="ADAL" clId="{B06C8AED-63B0-4302-A980-C372F54EF023}" dt="2022-04-05T08:53:37.042" v="3073" actId="1035"/>
          <ac:spMkLst>
            <pc:docMk/>
            <pc:sldMk cId="2113746045" sldId="2145706431"/>
            <ac:spMk id="16" creationId="{619AF078-E667-442E-84BB-A3B2304D29C7}"/>
          </ac:spMkLst>
        </pc:spChg>
        <pc:spChg chg="add mod">
          <ac:chgData name="ROSSET Estelle" userId="b6d1c003-2893-4825-ab6c-ff4ad4c01fc2" providerId="ADAL" clId="{B06C8AED-63B0-4302-A980-C372F54EF023}" dt="2022-04-05T08:53:37.042" v="3073" actId="1035"/>
          <ac:spMkLst>
            <pc:docMk/>
            <pc:sldMk cId="2113746045" sldId="2145706431"/>
            <ac:spMk id="17" creationId="{E19D85F3-4826-4DFB-8B3A-DF870583B7C4}"/>
          </ac:spMkLst>
        </pc:spChg>
        <pc:spChg chg="add mod">
          <ac:chgData name="ROSSET Estelle" userId="b6d1c003-2893-4825-ab6c-ff4ad4c01fc2" providerId="ADAL" clId="{B06C8AED-63B0-4302-A980-C372F54EF023}" dt="2022-04-05T08:53:37.042" v="3073" actId="1035"/>
          <ac:spMkLst>
            <pc:docMk/>
            <pc:sldMk cId="2113746045" sldId="2145706431"/>
            <ac:spMk id="18" creationId="{A60F7763-86AB-4678-BBFD-73F31F82AF7F}"/>
          </ac:spMkLst>
        </pc:spChg>
        <pc:spChg chg="add mod">
          <ac:chgData name="ROSSET Estelle" userId="b6d1c003-2893-4825-ab6c-ff4ad4c01fc2" providerId="ADAL" clId="{B06C8AED-63B0-4302-A980-C372F54EF023}" dt="2022-04-05T08:53:37.042" v="3073" actId="1035"/>
          <ac:spMkLst>
            <pc:docMk/>
            <pc:sldMk cId="2113746045" sldId="2145706431"/>
            <ac:spMk id="19" creationId="{4CF60A35-A179-4FD2-ACB9-DB33C7A5C22E}"/>
          </ac:spMkLst>
        </pc:spChg>
        <pc:spChg chg="add del mod">
          <ac:chgData name="ROSSET Estelle" userId="b6d1c003-2893-4825-ab6c-ff4ad4c01fc2" providerId="ADAL" clId="{B06C8AED-63B0-4302-A980-C372F54EF023}" dt="2022-04-05T08:52:09.302" v="3048" actId="478"/>
          <ac:spMkLst>
            <pc:docMk/>
            <pc:sldMk cId="2113746045" sldId="2145706431"/>
            <ac:spMk id="20" creationId="{321B3CB8-023A-4377-A70B-76A7D2A6D511}"/>
          </ac:spMkLst>
        </pc:spChg>
        <pc:spChg chg="add mod">
          <ac:chgData name="ROSSET Estelle" userId="b6d1c003-2893-4825-ab6c-ff4ad4c01fc2" providerId="ADAL" clId="{B06C8AED-63B0-4302-A980-C372F54EF023}" dt="2022-04-05T08:53:43.598" v="3081" actId="1036"/>
          <ac:spMkLst>
            <pc:docMk/>
            <pc:sldMk cId="2113746045" sldId="2145706431"/>
            <ac:spMk id="21" creationId="{08B4D19B-9E75-4706-B2AA-36406EA5A5F5}"/>
          </ac:spMkLst>
        </pc:spChg>
        <pc:spChg chg="add del mod">
          <ac:chgData name="ROSSET Estelle" userId="b6d1c003-2893-4825-ab6c-ff4ad4c01fc2" providerId="ADAL" clId="{B06C8AED-63B0-4302-A980-C372F54EF023}" dt="2022-04-05T08:50:43.195" v="2983" actId="478"/>
          <ac:spMkLst>
            <pc:docMk/>
            <pc:sldMk cId="2113746045" sldId="2145706431"/>
            <ac:spMk id="22" creationId="{E99301EB-5869-4958-83E2-CD7A723894AE}"/>
          </ac:spMkLst>
        </pc:spChg>
        <pc:spChg chg="add mod">
          <ac:chgData name="ROSSET Estelle" userId="b6d1c003-2893-4825-ab6c-ff4ad4c01fc2" providerId="ADAL" clId="{B06C8AED-63B0-4302-A980-C372F54EF023}" dt="2022-04-05T08:53:37.042" v="3073" actId="1035"/>
          <ac:spMkLst>
            <pc:docMk/>
            <pc:sldMk cId="2113746045" sldId="2145706431"/>
            <ac:spMk id="23" creationId="{17086229-DF97-4891-9655-3030178004F9}"/>
          </ac:spMkLst>
        </pc:spChg>
        <pc:spChg chg="add mod">
          <ac:chgData name="ROSSET Estelle" userId="b6d1c003-2893-4825-ab6c-ff4ad4c01fc2" providerId="ADAL" clId="{B06C8AED-63B0-4302-A980-C372F54EF023}" dt="2022-04-05T08:53:37.042" v="3073" actId="1035"/>
          <ac:spMkLst>
            <pc:docMk/>
            <pc:sldMk cId="2113746045" sldId="2145706431"/>
            <ac:spMk id="24" creationId="{814193A2-09B6-45EC-AFFD-7EB96539357D}"/>
          </ac:spMkLst>
        </pc:spChg>
        <pc:spChg chg="add mod">
          <ac:chgData name="ROSSET Estelle" userId="b6d1c003-2893-4825-ab6c-ff4ad4c01fc2" providerId="ADAL" clId="{B06C8AED-63B0-4302-A980-C372F54EF023}" dt="2022-04-05T08:53:37.042" v="3073" actId="1035"/>
          <ac:spMkLst>
            <pc:docMk/>
            <pc:sldMk cId="2113746045" sldId="2145706431"/>
            <ac:spMk id="25" creationId="{A6C550F2-37C7-4222-9250-5833BF9D003F}"/>
          </ac:spMkLst>
        </pc:spChg>
        <pc:picChg chg="del">
          <ac:chgData name="ROSSET Estelle" userId="b6d1c003-2893-4825-ab6c-ff4ad4c01fc2" providerId="ADAL" clId="{B06C8AED-63B0-4302-A980-C372F54EF023}" dt="2022-04-05T07:45:16.050" v="1426" actId="478"/>
          <ac:picMkLst>
            <pc:docMk/>
            <pc:sldMk cId="2113746045" sldId="2145706431"/>
            <ac:picMk id="7" creationId="{1695422E-77A9-4BC1-9049-C51A21598B43}"/>
          </ac:picMkLst>
        </pc:picChg>
        <pc:picChg chg="del">
          <ac:chgData name="ROSSET Estelle" userId="b6d1c003-2893-4825-ab6c-ff4ad4c01fc2" providerId="ADAL" clId="{B06C8AED-63B0-4302-A980-C372F54EF023}" dt="2022-04-05T07:45:15.302" v="1425" actId="478"/>
          <ac:picMkLst>
            <pc:docMk/>
            <pc:sldMk cId="2113746045" sldId="2145706431"/>
            <ac:picMk id="8" creationId="{F904DE14-9449-4C1D-BB5E-F8917784E70D}"/>
          </ac:picMkLst>
        </pc:picChg>
        <pc:picChg chg="del">
          <ac:chgData name="ROSSET Estelle" userId="b6d1c003-2893-4825-ab6c-ff4ad4c01fc2" providerId="ADAL" clId="{B06C8AED-63B0-4302-A980-C372F54EF023}" dt="2022-04-05T07:45:12.138" v="1423" actId="478"/>
          <ac:picMkLst>
            <pc:docMk/>
            <pc:sldMk cId="2113746045" sldId="2145706431"/>
            <ac:picMk id="10" creationId="{CF0318C5-23DC-478D-86F0-CDE46594470A}"/>
          </ac:picMkLst>
        </pc:picChg>
        <pc:picChg chg="del">
          <ac:chgData name="ROSSET Estelle" userId="b6d1c003-2893-4825-ab6c-ff4ad4c01fc2" providerId="ADAL" clId="{B06C8AED-63B0-4302-A980-C372F54EF023}" dt="2022-04-05T07:45:06.940" v="1420" actId="478"/>
          <ac:picMkLst>
            <pc:docMk/>
            <pc:sldMk cId="2113746045" sldId="2145706431"/>
            <ac:picMk id="13" creationId="{EC6DAD43-0D83-4B5F-B799-A711A60B19C5}"/>
          </ac:picMkLst>
        </pc:picChg>
      </pc:sldChg>
      <pc:sldChg chg="new add del">
        <pc:chgData name="ROSSET Estelle" userId="b6d1c003-2893-4825-ab6c-ff4ad4c01fc2" providerId="ADAL" clId="{B06C8AED-63B0-4302-A980-C372F54EF023}" dt="2022-04-05T08:16:24.332" v="2150" actId="47"/>
        <pc:sldMkLst>
          <pc:docMk/>
          <pc:sldMk cId="3058064773" sldId="2145706432"/>
        </pc:sldMkLst>
      </pc:sldChg>
      <pc:sldChg chg="addSp delSp modSp add mod modAnim">
        <pc:chgData name="ROSSET Estelle" userId="b6d1c003-2893-4825-ab6c-ff4ad4c01fc2" providerId="ADAL" clId="{B06C8AED-63B0-4302-A980-C372F54EF023}" dt="2022-04-05T14:40:31.620" v="5900" actId="20577"/>
        <pc:sldMkLst>
          <pc:docMk/>
          <pc:sldMk cId="3121815836" sldId="2145706432"/>
        </pc:sldMkLst>
        <pc:spChg chg="mod">
          <ac:chgData name="ROSSET Estelle" userId="b6d1c003-2893-4825-ab6c-ff4ad4c01fc2" providerId="ADAL" clId="{B06C8AED-63B0-4302-A980-C372F54EF023}" dt="2022-04-05T08:56:42.661" v="3094" actId="113"/>
          <ac:spMkLst>
            <pc:docMk/>
            <pc:sldMk cId="3121815836" sldId="2145706432"/>
            <ac:spMk id="4" creationId="{F6DE00D9-604A-47CC-9776-CBCD4718CE42}"/>
          </ac:spMkLst>
        </pc:spChg>
        <pc:spChg chg="add mod">
          <ac:chgData name="ROSSET Estelle" userId="b6d1c003-2893-4825-ab6c-ff4ad4c01fc2" providerId="ADAL" clId="{B06C8AED-63B0-4302-A980-C372F54EF023}" dt="2022-04-05T14:38:00.382" v="5840" actId="1076"/>
          <ac:spMkLst>
            <pc:docMk/>
            <pc:sldMk cId="3121815836" sldId="2145706432"/>
            <ac:spMk id="5" creationId="{71FA8F12-A95F-4FFC-8BB0-D516979092D6}"/>
          </ac:spMkLst>
        </pc:spChg>
        <pc:spChg chg="add del mod">
          <ac:chgData name="ROSSET Estelle" userId="b6d1c003-2893-4825-ab6c-ff4ad4c01fc2" providerId="ADAL" clId="{B06C8AED-63B0-4302-A980-C372F54EF023}" dt="2022-04-05T14:33:06.266" v="5444"/>
          <ac:spMkLst>
            <pc:docMk/>
            <pc:sldMk cId="3121815836" sldId="2145706432"/>
            <ac:spMk id="6" creationId="{58F1A0A4-9568-4B91-B53A-2A6B19E3FA87}"/>
          </ac:spMkLst>
        </pc:spChg>
        <pc:spChg chg="add del mod">
          <ac:chgData name="ROSSET Estelle" userId="b6d1c003-2893-4825-ab6c-ff4ad4c01fc2" providerId="ADAL" clId="{B06C8AED-63B0-4302-A980-C372F54EF023}" dt="2022-04-05T14:33:06.266" v="5444"/>
          <ac:spMkLst>
            <pc:docMk/>
            <pc:sldMk cId="3121815836" sldId="2145706432"/>
            <ac:spMk id="7" creationId="{8B200E24-43A8-4358-B6D1-99BF9062A465}"/>
          </ac:spMkLst>
        </pc:spChg>
        <pc:spChg chg="add del mod">
          <ac:chgData name="ROSSET Estelle" userId="b6d1c003-2893-4825-ab6c-ff4ad4c01fc2" providerId="ADAL" clId="{B06C8AED-63B0-4302-A980-C372F54EF023}" dt="2022-04-05T14:33:06.266" v="5444"/>
          <ac:spMkLst>
            <pc:docMk/>
            <pc:sldMk cId="3121815836" sldId="2145706432"/>
            <ac:spMk id="8" creationId="{EEF6C658-27C4-48E2-82C8-E93A517A3FFD}"/>
          </ac:spMkLst>
        </pc:spChg>
        <pc:spChg chg="add del mod">
          <ac:chgData name="ROSSET Estelle" userId="b6d1c003-2893-4825-ab6c-ff4ad4c01fc2" providerId="ADAL" clId="{B06C8AED-63B0-4302-A980-C372F54EF023}" dt="2022-04-05T14:33:06.266" v="5444"/>
          <ac:spMkLst>
            <pc:docMk/>
            <pc:sldMk cId="3121815836" sldId="2145706432"/>
            <ac:spMk id="9" creationId="{0B2662C2-1011-48B8-B982-C685B4F03FA2}"/>
          </ac:spMkLst>
        </pc:spChg>
        <pc:spChg chg="add del mod">
          <ac:chgData name="ROSSET Estelle" userId="b6d1c003-2893-4825-ab6c-ff4ad4c01fc2" providerId="ADAL" clId="{B06C8AED-63B0-4302-A980-C372F54EF023}" dt="2022-04-05T14:33:06.266" v="5444"/>
          <ac:spMkLst>
            <pc:docMk/>
            <pc:sldMk cId="3121815836" sldId="2145706432"/>
            <ac:spMk id="10" creationId="{88B1DF82-1976-4517-A53E-453DF8A1D754}"/>
          </ac:spMkLst>
        </pc:spChg>
        <pc:spChg chg="add del mod">
          <ac:chgData name="ROSSET Estelle" userId="b6d1c003-2893-4825-ab6c-ff4ad4c01fc2" providerId="ADAL" clId="{B06C8AED-63B0-4302-A980-C372F54EF023}" dt="2022-04-05T14:33:06.266" v="5444"/>
          <ac:spMkLst>
            <pc:docMk/>
            <pc:sldMk cId="3121815836" sldId="2145706432"/>
            <ac:spMk id="11" creationId="{E100609D-07A0-424A-A258-F62A73FDCF81}"/>
          </ac:spMkLst>
        </pc:spChg>
        <pc:spChg chg="add del mod">
          <ac:chgData name="ROSSET Estelle" userId="b6d1c003-2893-4825-ab6c-ff4ad4c01fc2" providerId="ADAL" clId="{B06C8AED-63B0-4302-A980-C372F54EF023}" dt="2022-04-05T14:33:06.266" v="5444"/>
          <ac:spMkLst>
            <pc:docMk/>
            <pc:sldMk cId="3121815836" sldId="2145706432"/>
            <ac:spMk id="12" creationId="{612E250D-01D1-4C67-80B2-79126927AE08}"/>
          </ac:spMkLst>
        </pc:spChg>
        <pc:spChg chg="add del mod">
          <ac:chgData name="ROSSET Estelle" userId="b6d1c003-2893-4825-ab6c-ff4ad4c01fc2" providerId="ADAL" clId="{B06C8AED-63B0-4302-A980-C372F54EF023}" dt="2022-04-05T14:33:06.266" v="5444"/>
          <ac:spMkLst>
            <pc:docMk/>
            <pc:sldMk cId="3121815836" sldId="2145706432"/>
            <ac:spMk id="13" creationId="{8DB608EE-57FE-40D1-9DED-9C72BF2BD455}"/>
          </ac:spMkLst>
        </pc:spChg>
        <pc:spChg chg="add del mod">
          <ac:chgData name="ROSSET Estelle" userId="b6d1c003-2893-4825-ab6c-ff4ad4c01fc2" providerId="ADAL" clId="{B06C8AED-63B0-4302-A980-C372F54EF023}" dt="2022-04-05T14:33:06.266" v="5444"/>
          <ac:spMkLst>
            <pc:docMk/>
            <pc:sldMk cId="3121815836" sldId="2145706432"/>
            <ac:spMk id="14" creationId="{188EE72B-31D7-4974-A1AE-AA9ED10F22F8}"/>
          </ac:spMkLst>
        </pc:spChg>
        <pc:spChg chg="add del mod">
          <ac:chgData name="ROSSET Estelle" userId="b6d1c003-2893-4825-ab6c-ff4ad4c01fc2" providerId="ADAL" clId="{B06C8AED-63B0-4302-A980-C372F54EF023}" dt="2022-04-05T14:33:06.266" v="5444"/>
          <ac:spMkLst>
            <pc:docMk/>
            <pc:sldMk cId="3121815836" sldId="2145706432"/>
            <ac:spMk id="15" creationId="{578FA2A8-B272-4EE7-AF8C-8B5AFFCF2C1F}"/>
          </ac:spMkLst>
        </pc:spChg>
        <pc:spChg chg="add del mod">
          <ac:chgData name="ROSSET Estelle" userId="b6d1c003-2893-4825-ab6c-ff4ad4c01fc2" providerId="ADAL" clId="{B06C8AED-63B0-4302-A980-C372F54EF023}" dt="2022-04-05T14:33:06.266" v="5444"/>
          <ac:spMkLst>
            <pc:docMk/>
            <pc:sldMk cId="3121815836" sldId="2145706432"/>
            <ac:spMk id="16" creationId="{6E3EA5BD-57D7-4359-862A-5CBA89A3ECE4}"/>
          </ac:spMkLst>
        </pc:spChg>
        <pc:spChg chg="add del mod">
          <ac:chgData name="ROSSET Estelle" userId="b6d1c003-2893-4825-ab6c-ff4ad4c01fc2" providerId="ADAL" clId="{B06C8AED-63B0-4302-A980-C372F54EF023}" dt="2022-04-05T14:33:06.266" v="5444"/>
          <ac:spMkLst>
            <pc:docMk/>
            <pc:sldMk cId="3121815836" sldId="2145706432"/>
            <ac:spMk id="17" creationId="{D85EA6A9-2425-4CE8-9A20-4788B5D6E94C}"/>
          </ac:spMkLst>
        </pc:spChg>
        <pc:spChg chg="add del mod">
          <ac:chgData name="ROSSET Estelle" userId="b6d1c003-2893-4825-ab6c-ff4ad4c01fc2" providerId="ADAL" clId="{B06C8AED-63B0-4302-A980-C372F54EF023}" dt="2022-04-05T14:33:06.266" v="5444"/>
          <ac:spMkLst>
            <pc:docMk/>
            <pc:sldMk cId="3121815836" sldId="2145706432"/>
            <ac:spMk id="18" creationId="{1AC2990D-5FF7-4B84-BC43-AE82329F5A86}"/>
          </ac:spMkLst>
        </pc:spChg>
        <pc:spChg chg="add del mod">
          <ac:chgData name="ROSSET Estelle" userId="b6d1c003-2893-4825-ab6c-ff4ad4c01fc2" providerId="ADAL" clId="{B06C8AED-63B0-4302-A980-C372F54EF023}" dt="2022-04-05T14:33:06.266" v="5444"/>
          <ac:spMkLst>
            <pc:docMk/>
            <pc:sldMk cId="3121815836" sldId="2145706432"/>
            <ac:spMk id="19" creationId="{C2D6E883-5E5B-4205-8968-BE5AACFBA3B5}"/>
          </ac:spMkLst>
        </pc:spChg>
        <pc:spChg chg="add mod">
          <ac:chgData name="ROSSET Estelle" userId="b6d1c003-2893-4825-ab6c-ff4ad4c01fc2" providerId="ADAL" clId="{B06C8AED-63B0-4302-A980-C372F54EF023}" dt="2022-04-05T14:40:31.620" v="5900" actId="20577"/>
          <ac:spMkLst>
            <pc:docMk/>
            <pc:sldMk cId="3121815836" sldId="2145706432"/>
            <ac:spMk id="24" creationId="{AFF0BC35-6D8E-4D89-A041-41D8D088BD94}"/>
          </ac:spMkLst>
        </pc:spChg>
        <pc:picChg chg="add del mod">
          <ac:chgData name="ROSSET Estelle" userId="b6d1c003-2893-4825-ab6c-ff4ad4c01fc2" providerId="ADAL" clId="{B06C8AED-63B0-4302-A980-C372F54EF023}" dt="2022-04-05T14:34:35.968" v="5466" actId="478"/>
          <ac:picMkLst>
            <pc:docMk/>
            <pc:sldMk cId="3121815836" sldId="2145706432"/>
            <ac:picMk id="21" creationId="{71B316D7-5B75-469C-809C-E563893D60AD}"/>
          </ac:picMkLst>
        </pc:picChg>
        <pc:picChg chg="add mod">
          <ac:chgData name="ROSSET Estelle" userId="b6d1c003-2893-4825-ab6c-ff4ad4c01fc2" providerId="ADAL" clId="{B06C8AED-63B0-4302-A980-C372F54EF023}" dt="2022-04-05T14:38:15.671" v="5844" actId="1076"/>
          <ac:picMkLst>
            <pc:docMk/>
            <pc:sldMk cId="3121815836" sldId="2145706432"/>
            <ac:picMk id="23" creationId="{1769E95B-486F-49F6-BC00-46526C8D760D}"/>
          </ac:picMkLst>
        </pc:picChg>
      </pc:sldChg>
      <pc:sldChg chg="addSp delSp modSp add mod ord modClrScheme modAnim chgLayout">
        <pc:chgData name="ROSSET Estelle" userId="b6d1c003-2893-4825-ab6c-ff4ad4c01fc2" providerId="ADAL" clId="{B06C8AED-63B0-4302-A980-C372F54EF023}" dt="2022-04-05T13:48:43.786" v="5315" actId="108"/>
        <pc:sldMkLst>
          <pc:docMk/>
          <pc:sldMk cId="3436647492" sldId="2145706433"/>
        </pc:sldMkLst>
        <pc:spChg chg="mod ord">
          <ac:chgData name="ROSSET Estelle" userId="b6d1c003-2893-4825-ab6c-ff4ad4c01fc2" providerId="ADAL" clId="{B06C8AED-63B0-4302-A980-C372F54EF023}" dt="2022-04-05T09:03:16.025" v="3163" actId="26606"/>
          <ac:spMkLst>
            <pc:docMk/>
            <pc:sldMk cId="3436647492" sldId="2145706433"/>
            <ac:spMk id="2" creationId="{922EDD58-C037-4E7C-95EB-3B1CCB6BE0BF}"/>
          </ac:spMkLst>
        </pc:spChg>
        <pc:spChg chg="mod ord">
          <ac:chgData name="ROSSET Estelle" userId="b6d1c003-2893-4825-ab6c-ff4ad4c01fc2" providerId="ADAL" clId="{B06C8AED-63B0-4302-A980-C372F54EF023}" dt="2022-04-05T09:03:16.025" v="3163" actId="26606"/>
          <ac:spMkLst>
            <pc:docMk/>
            <pc:sldMk cId="3436647492" sldId="2145706433"/>
            <ac:spMk id="3" creationId="{E4491C75-2240-4571-80CE-C815636E70FF}"/>
          </ac:spMkLst>
        </pc:spChg>
        <pc:spChg chg="mod">
          <ac:chgData name="ROSSET Estelle" userId="b6d1c003-2893-4825-ab6c-ff4ad4c01fc2" providerId="ADAL" clId="{B06C8AED-63B0-4302-A980-C372F54EF023}" dt="2022-04-05T13:48:43.786" v="5315" actId="108"/>
          <ac:spMkLst>
            <pc:docMk/>
            <pc:sldMk cId="3436647492" sldId="2145706433"/>
            <ac:spMk id="4" creationId="{F6DE00D9-604A-47CC-9776-CBCD4718CE42}"/>
          </ac:spMkLst>
        </pc:spChg>
        <pc:spChg chg="add mod">
          <ac:chgData name="ROSSET Estelle" userId="b6d1c003-2893-4825-ab6c-ff4ad4c01fc2" providerId="ADAL" clId="{B06C8AED-63B0-4302-A980-C372F54EF023}" dt="2022-04-05T13:46:13.115" v="5241" actId="1076"/>
          <ac:spMkLst>
            <pc:docMk/>
            <pc:sldMk cId="3436647492" sldId="2145706433"/>
            <ac:spMk id="8" creationId="{8ACB21D9-81A1-4DBD-B219-2CF181916E42}"/>
          </ac:spMkLst>
        </pc:spChg>
        <pc:spChg chg="add mod">
          <ac:chgData name="ROSSET Estelle" userId="b6d1c003-2893-4825-ab6c-ff4ad4c01fc2" providerId="ADAL" clId="{B06C8AED-63B0-4302-A980-C372F54EF023}" dt="2022-04-05T09:17:03.305" v="3255" actId="2085"/>
          <ac:spMkLst>
            <pc:docMk/>
            <pc:sldMk cId="3436647492" sldId="2145706433"/>
            <ac:spMk id="9" creationId="{93AC2863-8A06-4B53-9A0D-2FB5679293D8}"/>
          </ac:spMkLst>
        </pc:spChg>
        <pc:spChg chg="add mod">
          <ac:chgData name="ROSSET Estelle" userId="b6d1c003-2893-4825-ab6c-ff4ad4c01fc2" providerId="ADAL" clId="{B06C8AED-63B0-4302-A980-C372F54EF023}" dt="2022-04-05T09:17:07.134" v="3256" actId="2085"/>
          <ac:spMkLst>
            <pc:docMk/>
            <pc:sldMk cId="3436647492" sldId="2145706433"/>
            <ac:spMk id="10" creationId="{AE3D4478-7BC2-40FD-A8F6-0D5B65029D89}"/>
          </ac:spMkLst>
        </pc:spChg>
        <pc:spChg chg="add mod">
          <ac:chgData name="ROSSET Estelle" userId="b6d1c003-2893-4825-ab6c-ff4ad4c01fc2" providerId="ADAL" clId="{B06C8AED-63B0-4302-A980-C372F54EF023}" dt="2022-04-05T09:17:15.955" v="3259" actId="2085"/>
          <ac:spMkLst>
            <pc:docMk/>
            <pc:sldMk cId="3436647492" sldId="2145706433"/>
            <ac:spMk id="11" creationId="{528BFE13-51CD-413A-8AA6-C840F8A27D49}"/>
          </ac:spMkLst>
        </pc:spChg>
        <pc:spChg chg="add mod">
          <ac:chgData name="ROSSET Estelle" userId="b6d1c003-2893-4825-ab6c-ff4ad4c01fc2" providerId="ADAL" clId="{B06C8AED-63B0-4302-A980-C372F54EF023}" dt="2022-04-05T09:17:13.055" v="3258" actId="2085"/>
          <ac:spMkLst>
            <pc:docMk/>
            <pc:sldMk cId="3436647492" sldId="2145706433"/>
            <ac:spMk id="12" creationId="{2E084F14-FDAF-4740-9D6B-BFCE79BA7CE4}"/>
          </ac:spMkLst>
        </pc:spChg>
        <pc:spChg chg="add mod">
          <ac:chgData name="ROSSET Estelle" userId="b6d1c003-2893-4825-ab6c-ff4ad4c01fc2" providerId="ADAL" clId="{B06C8AED-63B0-4302-A980-C372F54EF023}" dt="2022-04-05T09:17:18.444" v="3260" actId="2085"/>
          <ac:spMkLst>
            <pc:docMk/>
            <pc:sldMk cId="3436647492" sldId="2145706433"/>
            <ac:spMk id="13" creationId="{B4E03F1D-0AC2-488F-BC4F-D753F502685F}"/>
          </ac:spMkLst>
        </pc:spChg>
        <pc:spChg chg="add mod">
          <ac:chgData name="ROSSET Estelle" userId="b6d1c003-2893-4825-ab6c-ff4ad4c01fc2" providerId="ADAL" clId="{B06C8AED-63B0-4302-A980-C372F54EF023}" dt="2022-04-05T09:17:21.275" v="3261" actId="2085"/>
          <ac:spMkLst>
            <pc:docMk/>
            <pc:sldMk cId="3436647492" sldId="2145706433"/>
            <ac:spMk id="14" creationId="{610B32B1-291E-44C9-9C08-53C9E32EB38A}"/>
          </ac:spMkLst>
        </pc:spChg>
        <pc:spChg chg="add del mod">
          <ac:chgData name="ROSSET Estelle" userId="b6d1c003-2893-4825-ab6c-ff4ad4c01fc2" providerId="ADAL" clId="{B06C8AED-63B0-4302-A980-C372F54EF023}" dt="2022-04-05T09:13:25.496" v="3225" actId="478"/>
          <ac:spMkLst>
            <pc:docMk/>
            <pc:sldMk cId="3436647492" sldId="2145706433"/>
            <ac:spMk id="15" creationId="{7BFBE6FE-A4B4-4339-9201-2FB42ED68B98}"/>
          </ac:spMkLst>
        </pc:spChg>
        <pc:spChg chg="add mod">
          <ac:chgData name="ROSSET Estelle" userId="b6d1c003-2893-4825-ab6c-ff4ad4c01fc2" providerId="ADAL" clId="{B06C8AED-63B0-4302-A980-C372F54EF023}" dt="2022-04-05T09:17:10.329" v="3257" actId="2085"/>
          <ac:spMkLst>
            <pc:docMk/>
            <pc:sldMk cId="3436647492" sldId="2145706433"/>
            <ac:spMk id="16" creationId="{C2DABD21-F597-4D5C-8F22-51DEE1FD70C6}"/>
          </ac:spMkLst>
        </pc:spChg>
        <pc:picChg chg="add del mod modCrop">
          <ac:chgData name="ROSSET Estelle" userId="b6d1c003-2893-4825-ab6c-ff4ad4c01fc2" providerId="ADAL" clId="{B06C8AED-63B0-4302-A980-C372F54EF023}" dt="2022-04-05T09:04:39.284" v="3168" actId="478"/>
          <ac:picMkLst>
            <pc:docMk/>
            <pc:sldMk cId="3436647492" sldId="2145706433"/>
            <ac:picMk id="5" creationId="{74C1DD8A-2361-4916-A227-161289154B09}"/>
          </ac:picMkLst>
        </pc:picChg>
        <pc:picChg chg="add mod">
          <ac:chgData name="ROSSET Estelle" userId="b6d1c003-2893-4825-ab6c-ff4ad4c01fc2" providerId="ADAL" clId="{B06C8AED-63B0-4302-A980-C372F54EF023}" dt="2022-04-05T13:46:13.932" v="5242" actId="1076"/>
          <ac:picMkLst>
            <pc:docMk/>
            <pc:sldMk cId="3436647492" sldId="2145706433"/>
            <ac:picMk id="7" creationId="{EB1C277D-9188-4960-99A1-0149BDAC1D3A}"/>
          </ac:picMkLst>
        </pc:picChg>
      </pc:sldChg>
      <pc:sldChg chg="addSp modSp new del">
        <pc:chgData name="ROSSET Estelle" userId="b6d1c003-2893-4825-ab6c-ff4ad4c01fc2" providerId="ADAL" clId="{B06C8AED-63B0-4302-A980-C372F54EF023}" dt="2022-04-05T12:37:41.518" v="4236" actId="2696"/>
        <pc:sldMkLst>
          <pc:docMk/>
          <pc:sldMk cId="4217380353" sldId="2145706434"/>
        </pc:sldMkLst>
        <pc:graphicFrameChg chg="add mod">
          <ac:chgData name="ROSSET Estelle" userId="b6d1c003-2893-4825-ab6c-ff4ad4c01fc2" providerId="ADAL" clId="{B06C8AED-63B0-4302-A980-C372F54EF023}" dt="2022-04-05T12:13:16.860" v="3972"/>
          <ac:graphicFrameMkLst>
            <pc:docMk/>
            <pc:sldMk cId="4217380353" sldId="2145706434"/>
            <ac:graphicFrameMk id="2" creationId="{754E89E3-AB8A-4F18-B080-7C55DEE332CC}"/>
          </ac:graphicFrameMkLst>
        </pc:graphicFrameChg>
      </pc:sldChg>
      <pc:sldMasterChg chg="delSldLayout">
        <pc:chgData name="ROSSET Estelle" userId="b6d1c003-2893-4825-ab6c-ff4ad4c01fc2" providerId="ADAL" clId="{B06C8AED-63B0-4302-A980-C372F54EF023}" dt="2022-04-05T09:17:58.500" v="3281" actId="47"/>
        <pc:sldMasterMkLst>
          <pc:docMk/>
          <pc:sldMasterMk cId="3121797550" sldId="2147483736"/>
        </pc:sldMasterMkLst>
        <pc:sldLayoutChg chg="del">
          <pc:chgData name="ROSSET Estelle" userId="b6d1c003-2893-4825-ab6c-ff4ad4c01fc2" providerId="ADAL" clId="{B06C8AED-63B0-4302-A980-C372F54EF023}" dt="2022-04-05T09:17:58.500" v="3281" actId="47"/>
          <pc:sldLayoutMkLst>
            <pc:docMk/>
            <pc:sldMasterMk cId="3121797550" sldId="2147483736"/>
            <pc:sldLayoutMk cId="2805000014" sldId="2147483998"/>
          </pc:sldLayoutMkLst>
        </pc:sldLayoutChg>
        <pc:sldLayoutChg chg="del">
          <pc:chgData name="ROSSET Estelle" userId="b6d1c003-2893-4825-ab6c-ff4ad4c01fc2" providerId="ADAL" clId="{B06C8AED-63B0-4302-A980-C372F54EF023}" dt="2022-04-05T07:24:41.623" v="1091" actId="47"/>
          <pc:sldLayoutMkLst>
            <pc:docMk/>
            <pc:sldMasterMk cId="3121797550" sldId="2147483736"/>
            <pc:sldLayoutMk cId="955875956" sldId="2147484012"/>
          </pc:sldLayoutMkLst>
        </pc:sldLayoutChg>
        <pc:sldLayoutChg chg="del">
          <pc:chgData name="ROSSET Estelle" userId="b6d1c003-2893-4825-ab6c-ff4ad4c01fc2" providerId="ADAL" clId="{B06C8AED-63B0-4302-A980-C372F54EF023}" dt="2022-04-05T07:28:15.580" v="1095" actId="47"/>
          <pc:sldLayoutMkLst>
            <pc:docMk/>
            <pc:sldMasterMk cId="3121797550" sldId="2147483736"/>
            <pc:sldLayoutMk cId="1277003766" sldId="2147484014"/>
          </pc:sldLayoutMkLst>
        </pc:sldLayoutChg>
      </pc:sldMasterChg>
    </pc:docChg>
  </pc:docChgLst>
  <pc:docChgLst>
    <pc:chgData name="LIEVREMONT Jean-Marc" userId="S::jean-marc.lievremont@businessdecision.com::8ef8f52a-2d55-4b21-9b45-70354fd0d30d" providerId="AD" clId="Web-{00000000-0000-0000-0000-000000000000}"/>
    <pc:docChg chg="addSld delSld modSld sldOrd">
      <pc:chgData name="LIEVREMONT Jean-Marc" userId="S::jean-marc.lievremont@businessdecision.com::8ef8f52a-2d55-4b21-9b45-70354fd0d30d" providerId="AD" clId="Web-{00000000-0000-0000-0000-000000000000}" dt="2021-05-19T04:09:26.920" v="474" actId="20577"/>
      <pc:docMkLst>
        <pc:docMk/>
      </pc:docMkLst>
      <pc:sldChg chg="delSp mod modShow">
        <pc:chgData name="LIEVREMONT Jean-Marc" userId="S::jean-marc.lievremont@businessdecision.com::8ef8f52a-2d55-4b21-9b45-70354fd0d30d" providerId="AD" clId="Web-{00000000-0000-0000-0000-000000000000}" dt="2021-05-19T03:08:02.198" v="1"/>
        <pc:sldMkLst>
          <pc:docMk/>
          <pc:sldMk cId="2897463740" sldId="2099"/>
        </pc:sldMkLst>
        <pc:spChg chg="del">
          <ac:chgData name="LIEVREMONT Jean-Marc" userId="S::jean-marc.lievremont@businessdecision.com::8ef8f52a-2d55-4b21-9b45-70354fd0d30d" providerId="AD" clId="Web-{00000000-0000-0000-0000-000000000000}" dt="2021-05-19T03:07:55.526" v="0"/>
          <ac:spMkLst>
            <pc:docMk/>
            <pc:sldMk cId="2897463740" sldId="2099"/>
            <ac:spMk id="10" creationId="{C02204D5-1384-4A4D-B3C0-306B691CE47C}"/>
          </ac:spMkLst>
        </pc:spChg>
      </pc:sldChg>
      <pc:sldChg chg="modSp mod ord modShow">
        <pc:chgData name="LIEVREMONT Jean-Marc" userId="S::jean-marc.lievremont@businessdecision.com::8ef8f52a-2d55-4b21-9b45-70354fd0d30d" providerId="AD" clId="Web-{00000000-0000-0000-0000-000000000000}" dt="2021-05-19T04:09:26.920" v="474" actId="20577"/>
        <pc:sldMkLst>
          <pc:docMk/>
          <pc:sldMk cId="716788458" sldId="3486"/>
        </pc:sldMkLst>
        <pc:spChg chg="mod">
          <ac:chgData name="LIEVREMONT Jean-Marc" userId="S::jean-marc.lievremont@businessdecision.com::8ef8f52a-2d55-4b21-9b45-70354fd0d30d" providerId="AD" clId="Web-{00000000-0000-0000-0000-000000000000}" dt="2021-05-19T04:09:26.920" v="474" actId="20577"/>
          <ac:spMkLst>
            <pc:docMk/>
            <pc:sldMk cId="716788458" sldId="3486"/>
            <ac:spMk id="3" creationId="{D8F6EDA6-A148-4FE9-8A52-7F60FF626566}"/>
          </ac:spMkLst>
        </pc:spChg>
        <pc:spChg chg="mod">
          <ac:chgData name="LIEVREMONT Jean-Marc" userId="S::jean-marc.lievremont@businessdecision.com::8ef8f52a-2d55-4b21-9b45-70354fd0d30d" providerId="AD" clId="Web-{00000000-0000-0000-0000-000000000000}" dt="2021-05-19T03:58:44.596" v="452" actId="1076"/>
          <ac:spMkLst>
            <pc:docMk/>
            <pc:sldMk cId="716788458" sldId="3486"/>
            <ac:spMk id="24" creationId="{8769C634-BE1E-463F-B5B2-3553C1143F39}"/>
          </ac:spMkLst>
        </pc:spChg>
        <pc:graphicFrameChg chg="modGraphic">
          <ac:chgData name="LIEVREMONT Jean-Marc" userId="S::jean-marc.lievremont@businessdecision.com::8ef8f52a-2d55-4b21-9b45-70354fd0d30d" providerId="AD" clId="Web-{00000000-0000-0000-0000-000000000000}" dt="2021-05-19T03:56:58.719" v="451" actId="20577"/>
          <ac:graphicFrameMkLst>
            <pc:docMk/>
            <pc:sldMk cId="716788458" sldId="3486"/>
            <ac:graphicFrameMk id="7" creationId="{82F34DF3-59AB-4C36-A68D-7D6F017866DB}"/>
          </ac:graphicFrameMkLst>
        </pc:graphicFrameChg>
      </pc:sldChg>
      <pc:sldChg chg="modSp">
        <pc:chgData name="LIEVREMONT Jean-Marc" userId="S::jean-marc.lievremont@businessdecision.com::8ef8f52a-2d55-4b21-9b45-70354fd0d30d" providerId="AD" clId="Web-{00000000-0000-0000-0000-000000000000}" dt="2021-05-19T04:06:45.317" v="455" actId="20577"/>
        <pc:sldMkLst>
          <pc:docMk/>
          <pc:sldMk cId="1944396023" sldId="3489"/>
        </pc:sldMkLst>
        <pc:spChg chg="mod">
          <ac:chgData name="LIEVREMONT Jean-Marc" userId="S::jean-marc.lievremont@businessdecision.com::8ef8f52a-2d55-4b21-9b45-70354fd0d30d" providerId="AD" clId="Web-{00000000-0000-0000-0000-000000000000}" dt="2021-05-19T04:06:45.317" v="455" actId="20577"/>
          <ac:spMkLst>
            <pc:docMk/>
            <pc:sldMk cId="1944396023" sldId="3489"/>
            <ac:spMk id="3" creationId="{840AFC22-F37F-4E86-A579-9300D75466B7}"/>
          </ac:spMkLst>
        </pc:spChg>
      </pc:sldChg>
      <pc:sldChg chg="modSp">
        <pc:chgData name="LIEVREMONT Jean-Marc" userId="S::jean-marc.lievremont@businessdecision.com::8ef8f52a-2d55-4b21-9b45-70354fd0d30d" providerId="AD" clId="Web-{00000000-0000-0000-0000-000000000000}" dt="2021-05-19T04:08:32.289" v="471" actId="20577"/>
        <pc:sldMkLst>
          <pc:docMk/>
          <pc:sldMk cId="385094127" sldId="3491"/>
        </pc:sldMkLst>
        <pc:spChg chg="mod">
          <ac:chgData name="LIEVREMONT Jean-Marc" userId="S::jean-marc.lievremont@businessdecision.com::8ef8f52a-2d55-4b21-9b45-70354fd0d30d" providerId="AD" clId="Web-{00000000-0000-0000-0000-000000000000}" dt="2021-05-19T04:08:32.289" v="471" actId="20577"/>
          <ac:spMkLst>
            <pc:docMk/>
            <pc:sldMk cId="385094127" sldId="3491"/>
            <ac:spMk id="3" creationId="{840AFC22-F37F-4E86-A579-9300D75466B7}"/>
          </ac:spMkLst>
        </pc:spChg>
      </pc:sldChg>
      <pc:sldChg chg="modSp">
        <pc:chgData name="LIEVREMONT Jean-Marc" userId="S::jean-marc.lievremont@businessdecision.com::8ef8f52a-2d55-4b21-9b45-70354fd0d30d" providerId="AD" clId="Web-{00000000-0000-0000-0000-000000000000}" dt="2021-05-19T04:08:06.898" v="468" actId="20577"/>
        <pc:sldMkLst>
          <pc:docMk/>
          <pc:sldMk cId="786249671" sldId="2145706373"/>
        </pc:sldMkLst>
        <pc:spChg chg="mod">
          <ac:chgData name="LIEVREMONT Jean-Marc" userId="S::jean-marc.lievremont@businessdecision.com::8ef8f52a-2d55-4b21-9b45-70354fd0d30d" providerId="AD" clId="Web-{00000000-0000-0000-0000-000000000000}" dt="2021-05-19T04:08:06.898" v="468" actId="20577"/>
          <ac:spMkLst>
            <pc:docMk/>
            <pc:sldMk cId="786249671" sldId="2145706373"/>
            <ac:spMk id="4" creationId="{F99A5046-48D7-4827-AA5E-88ED657E744B}"/>
          </ac:spMkLst>
        </pc:spChg>
      </pc:sldChg>
      <pc:sldChg chg="addSp delSp modSp">
        <pc:chgData name="LIEVREMONT Jean-Marc" userId="S::jean-marc.lievremont@businessdecision.com::8ef8f52a-2d55-4b21-9b45-70354fd0d30d" providerId="AD" clId="Web-{00000000-0000-0000-0000-000000000000}" dt="2021-05-19T03:55:41.498" v="443" actId="1076"/>
        <pc:sldMkLst>
          <pc:docMk/>
          <pc:sldMk cId="3053188921" sldId="2145706398"/>
        </pc:sldMkLst>
        <pc:spChg chg="mod">
          <ac:chgData name="LIEVREMONT Jean-Marc" userId="S::jean-marc.lievremont@businessdecision.com::8ef8f52a-2d55-4b21-9b45-70354fd0d30d" providerId="AD" clId="Web-{00000000-0000-0000-0000-000000000000}" dt="2021-05-19T03:54:16.324" v="434" actId="14100"/>
          <ac:spMkLst>
            <pc:docMk/>
            <pc:sldMk cId="3053188921" sldId="2145706398"/>
            <ac:spMk id="6" creationId="{1263D960-831E-48BE-B97A-EB6672C77990}"/>
          </ac:spMkLst>
        </pc:spChg>
        <pc:picChg chg="add del mod">
          <ac:chgData name="LIEVREMONT Jean-Marc" userId="S::jean-marc.lievremont@businessdecision.com::8ef8f52a-2d55-4b21-9b45-70354fd0d30d" providerId="AD" clId="Web-{00000000-0000-0000-0000-000000000000}" dt="2021-05-19T03:55:10.778" v="435"/>
          <ac:picMkLst>
            <pc:docMk/>
            <pc:sldMk cId="3053188921" sldId="2145706398"/>
            <ac:picMk id="5" creationId="{1D901649-EE46-481B-8589-EF6D098DEAAC}"/>
          </ac:picMkLst>
        </pc:picChg>
        <pc:picChg chg="add del mod">
          <ac:chgData name="LIEVREMONT Jean-Marc" userId="S::jean-marc.lievremont@businessdecision.com::8ef8f52a-2d55-4b21-9b45-70354fd0d30d" providerId="AD" clId="Web-{00000000-0000-0000-0000-000000000000}" dt="2021-05-19T03:36:52.506" v="394"/>
          <ac:picMkLst>
            <pc:docMk/>
            <pc:sldMk cId="3053188921" sldId="2145706398"/>
            <ac:picMk id="5" creationId="{27E11EC1-BCC0-4E7B-8E77-53CFC02F8F4F}"/>
          </ac:picMkLst>
        </pc:picChg>
        <pc:picChg chg="add mod">
          <ac:chgData name="LIEVREMONT Jean-Marc" userId="S::jean-marc.lievremont@businessdecision.com::8ef8f52a-2d55-4b21-9b45-70354fd0d30d" providerId="AD" clId="Web-{00000000-0000-0000-0000-000000000000}" dt="2021-05-19T03:53:54.742" v="428" actId="14100"/>
          <ac:picMkLst>
            <pc:docMk/>
            <pc:sldMk cId="3053188921" sldId="2145706398"/>
            <ac:picMk id="8" creationId="{CD646D44-18A3-4918-8AAD-6529FDFB5EF9}"/>
          </ac:picMkLst>
        </pc:picChg>
        <pc:picChg chg="add mod">
          <ac:chgData name="LIEVREMONT Jean-Marc" userId="S::jean-marc.lievremont@businessdecision.com::8ef8f52a-2d55-4b21-9b45-70354fd0d30d" providerId="AD" clId="Web-{00000000-0000-0000-0000-000000000000}" dt="2021-05-19T03:55:41.498" v="443" actId="1076"/>
          <ac:picMkLst>
            <pc:docMk/>
            <pc:sldMk cId="3053188921" sldId="2145706398"/>
            <ac:picMk id="9" creationId="{106B0BA1-35C2-474A-BAE9-896841F57FD9}"/>
          </ac:picMkLst>
        </pc:picChg>
      </pc:sldChg>
      <pc:sldChg chg="addSp delSp modSp">
        <pc:chgData name="LIEVREMONT Jean-Marc" userId="S::jean-marc.lievremont@businessdecision.com::8ef8f52a-2d55-4b21-9b45-70354fd0d30d" providerId="AD" clId="Web-{00000000-0000-0000-0000-000000000000}" dt="2021-05-19T03:33:52.408" v="389" actId="20577"/>
        <pc:sldMkLst>
          <pc:docMk/>
          <pc:sldMk cId="2810317664" sldId="2145706423"/>
        </pc:sldMkLst>
        <pc:spChg chg="mod">
          <ac:chgData name="LIEVREMONT Jean-Marc" userId="S::jean-marc.lievremont@businessdecision.com::8ef8f52a-2d55-4b21-9b45-70354fd0d30d" providerId="AD" clId="Web-{00000000-0000-0000-0000-000000000000}" dt="2021-05-19T03:09:52.138" v="13" actId="20577"/>
          <ac:spMkLst>
            <pc:docMk/>
            <pc:sldMk cId="2810317664" sldId="2145706423"/>
            <ac:spMk id="4" creationId="{2BCA210D-6DBE-475F-BC26-AACD43B61317}"/>
          </ac:spMkLst>
        </pc:spChg>
        <pc:spChg chg="del">
          <ac:chgData name="LIEVREMONT Jean-Marc" userId="S::jean-marc.lievremont@businessdecision.com::8ef8f52a-2d55-4b21-9b45-70354fd0d30d" providerId="AD" clId="Web-{00000000-0000-0000-0000-000000000000}" dt="2021-05-19T03:13:42.898" v="85"/>
          <ac:spMkLst>
            <pc:docMk/>
            <pc:sldMk cId="2810317664" sldId="2145706423"/>
            <ac:spMk id="5" creationId="{1CAC06E6-59D2-4E8E-8F29-3010C7515CDE}"/>
          </ac:spMkLst>
        </pc:spChg>
        <pc:spChg chg="mod">
          <ac:chgData name="LIEVREMONT Jean-Marc" userId="S::jean-marc.lievremont@businessdecision.com::8ef8f52a-2d55-4b21-9b45-70354fd0d30d" providerId="AD" clId="Web-{00000000-0000-0000-0000-000000000000}" dt="2021-05-19T03:21:29.084" v="157" actId="1076"/>
          <ac:spMkLst>
            <pc:docMk/>
            <pc:sldMk cId="2810317664" sldId="2145706423"/>
            <ac:spMk id="6" creationId="{F3165704-76FD-4C49-8C57-9A4FCE7ADC18}"/>
          </ac:spMkLst>
        </pc:spChg>
        <pc:spChg chg="mod">
          <ac:chgData name="LIEVREMONT Jean-Marc" userId="S::jean-marc.lievremont@businessdecision.com::8ef8f52a-2d55-4b21-9b45-70354fd0d30d" providerId="AD" clId="Web-{00000000-0000-0000-0000-000000000000}" dt="2021-05-19T03:11:07.515" v="25"/>
          <ac:spMkLst>
            <pc:docMk/>
            <pc:sldMk cId="2810317664" sldId="2145706423"/>
            <ac:spMk id="7" creationId="{887BAB3D-605D-4705-8823-8D5A695359CC}"/>
          </ac:spMkLst>
        </pc:spChg>
        <pc:spChg chg="mod">
          <ac:chgData name="LIEVREMONT Jean-Marc" userId="S::jean-marc.lievremont@businessdecision.com::8ef8f52a-2d55-4b21-9b45-70354fd0d30d" providerId="AD" clId="Web-{00000000-0000-0000-0000-000000000000}" dt="2021-05-19T03:24:05.714" v="191" actId="14100"/>
          <ac:spMkLst>
            <pc:docMk/>
            <pc:sldMk cId="2810317664" sldId="2145706423"/>
            <ac:spMk id="8" creationId="{FCB2A0D5-310F-4624-94D0-B7FD11319840}"/>
          </ac:spMkLst>
        </pc:spChg>
        <pc:spChg chg="mod">
          <ac:chgData name="LIEVREMONT Jean-Marc" userId="S::jean-marc.lievremont@businessdecision.com::8ef8f52a-2d55-4b21-9b45-70354fd0d30d" providerId="AD" clId="Web-{00000000-0000-0000-0000-000000000000}" dt="2021-05-19T03:30:47.427" v="353" actId="1076"/>
          <ac:spMkLst>
            <pc:docMk/>
            <pc:sldMk cId="2810317664" sldId="2145706423"/>
            <ac:spMk id="9" creationId="{A912C657-78AC-4984-A4F9-5DEB6A39B9A9}"/>
          </ac:spMkLst>
        </pc:spChg>
        <pc:spChg chg="add mod">
          <ac:chgData name="LIEVREMONT Jean-Marc" userId="S::jean-marc.lievremont@businessdecision.com::8ef8f52a-2d55-4b21-9b45-70354fd0d30d" providerId="AD" clId="Web-{00000000-0000-0000-0000-000000000000}" dt="2021-05-19T03:11:14.644" v="26"/>
          <ac:spMkLst>
            <pc:docMk/>
            <pc:sldMk cId="2810317664" sldId="2145706423"/>
            <ac:spMk id="10" creationId="{2CBF47B6-F4F8-4CC0-BC47-D90AA5E383C5}"/>
          </ac:spMkLst>
        </pc:spChg>
        <pc:spChg chg="mod">
          <ac:chgData name="LIEVREMONT Jean-Marc" userId="S::jean-marc.lievremont@businessdecision.com::8ef8f52a-2d55-4b21-9b45-70354fd0d30d" providerId="AD" clId="Web-{00000000-0000-0000-0000-000000000000}" dt="2021-05-19T03:26:32.812" v="281" actId="20577"/>
          <ac:spMkLst>
            <pc:docMk/>
            <pc:sldMk cId="2810317664" sldId="2145706423"/>
            <ac:spMk id="11" creationId="{8C99E058-EA74-46B8-ABF6-7FBFE97EEDF1}"/>
          </ac:spMkLst>
        </pc:spChg>
        <pc:spChg chg="add mod">
          <ac:chgData name="LIEVREMONT Jean-Marc" userId="S::jean-marc.lievremont@businessdecision.com::8ef8f52a-2d55-4b21-9b45-70354fd0d30d" providerId="AD" clId="Web-{00000000-0000-0000-0000-000000000000}" dt="2021-05-19T03:14:27.901" v="97" actId="20577"/>
          <ac:spMkLst>
            <pc:docMk/>
            <pc:sldMk cId="2810317664" sldId="2145706423"/>
            <ac:spMk id="12" creationId="{E569BD4C-0034-4EEE-ACE5-1BF9332A2E8F}"/>
          </ac:spMkLst>
        </pc:spChg>
        <pc:spChg chg="del">
          <ac:chgData name="LIEVREMONT Jean-Marc" userId="S::jean-marc.lievremont@businessdecision.com::8ef8f52a-2d55-4b21-9b45-70354fd0d30d" providerId="AD" clId="Web-{00000000-0000-0000-0000-000000000000}" dt="2021-05-19T03:09:58.170" v="14"/>
          <ac:spMkLst>
            <pc:docMk/>
            <pc:sldMk cId="2810317664" sldId="2145706423"/>
            <ac:spMk id="13" creationId="{F4ADF582-A30A-4E18-80A9-012E57834C5A}"/>
          </ac:spMkLst>
        </pc:spChg>
        <pc:spChg chg="add del mod">
          <ac:chgData name="LIEVREMONT Jean-Marc" userId="S::jean-marc.lievremont@businessdecision.com::8ef8f52a-2d55-4b21-9b45-70354fd0d30d" providerId="AD" clId="Web-{00000000-0000-0000-0000-000000000000}" dt="2021-05-19T03:16:50.748" v="126"/>
          <ac:spMkLst>
            <pc:docMk/>
            <pc:sldMk cId="2810317664" sldId="2145706423"/>
            <ac:spMk id="14" creationId="{A47B3B1E-8FBA-4B34-8A6F-E28D236C8159}"/>
          </ac:spMkLst>
        </pc:spChg>
        <pc:spChg chg="add del">
          <ac:chgData name="LIEVREMONT Jean-Marc" userId="S::jean-marc.lievremont@businessdecision.com::8ef8f52a-2d55-4b21-9b45-70354fd0d30d" providerId="AD" clId="Web-{00000000-0000-0000-0000-000000000000}" dt="2021-05-19T03:15:13.762" v="109"/>
          <ac:spMkLst>
            <pc:docMk/>
            <pc:sldMk cId="2810317664" sldId="2145706423"/>
            <ac:spMk id="15" creationId="{401D49B8-0195-44AA-AF9F-E5DA3A7CD443}"/>
          </ac:spMkLst>
        </pc:spChg>
        <pc:spChg chg="add mod">
          <ac:chgData name="LIEVREMONT Jean-Marc" userId="S::jean-marc.lievremont@businessdecision.com::8ef8f52a-2d55-4b21-9b45-70354fd0d30d" providerId="AD" clId="Web-{00000000-0000-0000-0000-000000000000}" dt="2021-05-19T03:29:09.097" v="323"/>
          <ac:spMkLst>
            <pc:docMk/>
            <pc:sldMk cId="2810317664" sldId="2145706423"/>
            <ac:spMk id="16" creationId="{BFFB6B1D-0117-402E-992D-E92EF4CF6069}"/>
          </ac:spMkLst>
        </pc:spChg>
        <pc:spChg chg="add mod">
          <ac:chgData name="LIEVREMONT Jean-Marc" userId="S::jean-marc.lievremont@businessdecision.com::8ef8f52a-2d55-4b21-9b45-70354fd0d30d" providerId="AD" clId="Web-{00000000-0000-0000-0000-000000000000}" dt="2021-05-19T03:29:27.691" v="325"/>
          <ac:spMkLst>
            <pc:docMk/>
            <pc:sldMk cId="2810317664" sldId="2145706423"/>
            <ac:spMk id="17" creationId="{B8CC655C-820C-49B0-8BD6-220E0ABBD60F}"/>
          </ac:spMkLst>
        </pc:spChg>
        <pc:spChg chg="add mod">
          <ac:chgData name="LIEVREMONT Jean-Marc" userId="S::jean-marc.lievremont@businessdecision.com::8ef8f52a-2d55-4b21-9b45-70354fd0d30d" providerId="AD" clId="Web-{00000000-0000-0000-0000-000000000000}" dt="2021-05-19T03:29:17.160" v="324"/>
          <ac:spMkLst>
            <pc:docMk/>
            <pc:sldMk cId="2810317664" sldId="2145706423"/>
            <ac:spMk id="18" creationId="{72F71B1D-65A4-48C9-AFFA-98E07CB42B09}"/>
          </ac:spMkLst>
        </pc:spChg>
        <pc:spChg chg="add mod">
          <ac:chgData name="LIEVREMONT Jean-Marc" userId="S::jean-marc.lievremont@businessdecision.com::8ef8f52a-2d55-4b21-9b45-70354fd0d30d" providerId="AD" clId="Web-{00000000-0000-0000-0000-000000000000}" dt="2021-05-19T03:30:47.443" v="354" actId="1076"/>
          <ac:spMkLst>
            <pc:docMk/>
            <pc:sldMk cId="2810317664" sldId="2145706423"/>
            <ac:spMk id="19" creationId="{DC539074-2D77-4D48-AD55-FDBDCFB46B5D}"/>
          </ac:spMkLst>
        </pc:spChg>
        <pc:spChg chg="add mod">
          <ac:chgData name="LIEVREMONT Jean-Marc" userId="S::jean-marc.lievremont@businessdecision.com::8ef8f52a-2d55-4b21-9b45-70354fd0d30d" providerId="AD" clId="Web-{00000000-0000-0000-0000-000000000000}" dt="2021-05-19T03:21:55.585" v="161"/>
          <ac:spMkLst>
            <pc:docMk/>
            <pc:sldMk cId="2810317664" sldId="2145706423"/>
            <ac:spMk id="22" creationId="{656A668E-EA4A-45EB-8C22-3AC25BE60730}"/>
          </ac:spMkLst>
        </pc:spChg>
        <pc:spChg chg="add mod">
          <ac:chgData name="LIEVREMONT Jean-Marc" userId="S::jean-marc.lievremont@businessdecision.com::8ef8f52a-2d55-4b21-9b45-70354fd0d30d" providerId="AD" clId="Web-{00000000-0000-0000-0000-000000000000}" dt="2021-05-19T03:23:09.212" v="190" actId="1076"/>
          <ac:spMkLst>
            <pc:docMk/>
            <pc:sldMk cId="2810317664" sldId="2145706423"/>
            <ac:spMk id="23" creationId="{EEA8A51B-0D6B-4291-A5D3-79E979307A13}"/>
          </ac:spMkLst>
        </pc:spChg>
        <pc:spChg chg="add mod">
          <ac:chgData name="LIEVREMONT Jean-Marc" userId="S::jean-marc.lievremont@businessdecision.com::8ef8f52a-2d55-4b21-9b45-70354fd0d30d" providerId="AD" clId="Web-{00000000-0000-0000-0000-000000000000}" dt="2021-05-19T03:24:20.871" v="193" actId="1076"/>
          <ac:spMkLst>
            <pc:docMk/>
            <pc:sldMk cId="2810317664" sldId="2145706423"/>
            <ac:spMk id="24" creationId="{A099109D-B6AA-46A8-A8F0-C106DCC04DB1}"/>
          </ac:spMkLst>
        </pc:spChg>
        <pc:spChg chg="add mod">
          <ac:chgData name="LIEVREMONT Jean-Marc" userId="S::jean-marc.lievremont@businessdecision.com::8ef8f52a-2d55-4b21-9b45-70354fd0d30d" providerId="AD" clId="Web-{00000000-0000-0000-0000-000000000000}" dt="2021-05-19T03:25:06.669" v="232" actId="1076"/>
          <ac:spMkLst>
            <pc:docMk/>
            <pc:sldMk cId="2810317664" sldId="2145706423"/>
            <ac:spMk id="25" creationId="{98905312-BE08-48B2-A2FE-3562C91710A5}"/>
          </ac:spMkLst>
        </pc:spChg>
        <pc:spChg chg="add mod">
          <ac:chgData name="LIEVREMONT Jean-Marc" userId="S::jean-marc.lievremont@businessdecision.com::8ef8f52a-2d55-4b21-9b45-70354fd0d30d" providerId="AD" clId="Web-{00000000-0000-0000-0000-000000000000}" dt="2021-05-19T03:31:04.600" v="359" actId="1076"/>
          <ac:spMkLst>
            <pc:docMk/>
            <pc:sldMk cId="2810317664" sldId="2145706423"/>
            <ac:spMk id="26" creationId="{42051984-47C7-4089-9A84-70E4F0617F5E}"/>
          </ac:spMkLst>
        </pc:spChg>
        <pc:spChg chg="add mod">
          <ac:chgData name="LIEVREMONT Jean-Marc" userId="S::jean-marc.lievremont@businessdecision.com::8ef8f52a-2d55-4b21-9b45-70354fd0d30d" providerId="AD" clId="Web-{00000000-0000-0000-0000-000000000000}" dt="2021-05-19T03:31:21.991" v="362" actId="1076"/>
          <ac:spMkLst>
            <pc:docMk/>
            <pc:sldMk cId="2810317664" sldId="2145706423"/>
            <ac:spMk id="27" creationId="{2D936B74-36C7-4FAA-95E6-A1340808B68C}"/>
          </ac:spMkLst>
        </pc:spChg>
        <pc:spChg chg="add mod">
          <ac:chgData name="LIEVREMONT Jean-Marc" userId="S::jean-marc.lievremont@businessdecision.com::8ef8f52a-2d55-4b21-9b45-70354fd0d30d" providerId="AD" clId="Web-{00000000-0000-0000-0000-000000000000}" dt="2021-05-19T03:31:55.525" v="368" actId="1076"/>
          <ac:spMkLst>
            <pc:docMk/>
            <pc:sldMk cId="2810317664" sldId="2145706423"/>
            <ac:spMk id="28" creationId="{DC07C112-E84A-4980-8331-7285208A8686}"/>
          </ac:spMkLst>
        </pc:spChg>
        <pc:spChg chg="add mod">
          <ac:chgData name="LIEVREMONT Jean-Marc" userId="S::jean-marc.lievremont@businessdecision.com::8ef8f52a-2d55-4b21-9b45-70354fd0d30d" providerId="AD" clId="Web-{00000000-0000-0000-0000-000000000000}" dt="2021-05-19T03:31:44.587" v="367" actId="1076"/>
          <ac:spMkLst>
            <pc:docMk/>
            <pc:sldMk cId="2810317664" sldId="2145706423"/>
            <ac:spMk id="29" creationId="{8BFB31F7-AAB1-45EE-AC37-0F440CD0B98F}"/>
          </ac:spMkLst>
        </pc:spChg>
        <pc:spChg chg="add mod">
          <ac:chgData name="LIEVREMONT Jean-Marc" userId="S::jean-marc.lievremont@businessdecision.com::8ef8f52a-2d55-4b21-9b45-70354fd0d30d" providerId="AD" clId="Web-{00000000-0000-0000-0000-000000000000}" dt="2021-05-19T03:30:47.459" v="356" actId="1076"/>
          <ac:spMkLst>
            <pc:docMk/>
            <pc:sldMk cId="2810317664" sldId="2145706423"/>
            <ac:spMk id="30" creationId="{F476772C-D469-4EF7-8304-123280425C91}"/>
          </ac:spMkLst>
        </pc:spChg>
        <pc:spChg chg="add mod">
          <ac:chgData name="LIEVREMONT Jean-Marc" userId="S::jean-marc.lievremont@businessdecision.com::8ef8f52a-2d55-4b21-9b45-70354fd0d30d" providerId="AD" clId="Web-{00000000-0000-0000-0000-000000000000}" dt="2021-05-19T03:30:53.099" v="357" actId="1076"/>
          <ac:spMkLst>
            <pc:docMk/>
            <pc:sldMk cId="2810317664" sldId="2145706423"/>
            <ac:spMk id="31" creationId="{F7D7ED09-31FD-45F3-A8D8-00EA44137CA0}"/>
          </ac:spMkLst>
        </pc:spChg>
        <pc:spChg chg="add mod">
          <ac:chgData name="LIEVREMONT Jean-Marc" userId="S::jean-marc.lievremont@businessdecision.com::8ef8f52a-2d55-4b21-9b45-70354fd0d30d" providerId="AD" clId="Web-{00000000-0000-0000-0000-000000000000}" dt="2021-05-19T03:33:07.392" v="371" actId="1076"/>
          <ac:spMkLst>
            <pc:docMk/>
            <pc:sldMk cId="2810317664" sldId="2145706423"/>
            <ac:spMk id="32" creationId="{99D44C54-8903-489B-838B-005E559F91BD}"/>
          </ac:spMkLst>
        </pc:spChg>
        <pc:spChg chg="add mod">
          <ac:chgData name="LIEVREMONT Jean-Marc" userId="S::jean-marc.lievremont@businessdecision.com::8ef8f52a-2d55-4b21-9b45-70354fd0d30d" providerId="AD" clId="Web-{00000000-0000-0000-0000-000000000000}" dt="2021-05-19T03:33:52.408" v="389" actId="20577"/>
          <ac:spMkLst>
            <pc:docMk/>
            <pc:sldMk cId="2810317664" sldId="2145706423"/>
            <ac:spMk id="33" creationId="{3A4E0906-DF5C-4426-A346-25F1D9BFB802}"/>
          </ac:spMkLst>
        </pc:spChg>
        <pc:cxnChg chg="add">
          <ac:chgData name="LIEVREMONT Jean-Marc" userId="S::jean-marc.lievremont@businessdecision.com::8ef8f52a-2d55-4b21-9b45-70354fd0d30d" providerId="AD" clId="Web-{00000000-0000-0000-0000-000000000000}" dt="2021-05-19T03:20:36.519" v="155"/>
          <ac:cxnSpMkLst>
            <pc:docMk/>
            <pc:sldMk cId="2810317664" sldId="2145706423"/>
            <ac:cxnSpMk id="20" creationId="{0C3F7726-9212-480F-BBEE-BA3C8064E309}"/>
          </ac:cxnSpMkLst>
        </pc:cxnChg>
        <pc:cxnChg chg="add mod">
          <ac:chgData name="LIEVREMONT Jean-Marc" userId="S::jean-marc.lievremont@businessdecision.com::8ef8f52a-2d55-4b21-9b45-70354fd0d30d" providerId="AD" clId="Web-{00000000-0000-0000-0000-000000000000}" dt="2021-05-19T03:30:47.459" v="355" actId="1076"/>
          <ac:cxnSpMkLst>
            <pc:docMk/>
            <pc:sldMk cId="2810317664" sldId="2145706423"/>
            <ac:cxnSpMk id="21" creationId="{CA5161EB-EF57-4973-98A3-76620D464415}"/>
          </ac:cxnSpMkLst>
        </pc:cxnChg>
      </pc:sldChg>
      <pc:sldChg chg="addSp delSp modSp add del replId">
        <pc:chgData name="LIEVREMONT Jean-Marc" userId="S::jean-marc.lievremont@businessdecision.com::8ef8f52a-2d55-4b21-9b45-70354fd0d30d" providerId="AD" clId="Web-{00000000-0000-0000-0000-000000000000}" dt="2021-05-19T03:41:40.447" v="418"/>
        <pc:sldMkLst>
          <pc:docMk/>
          <pc:sldMk cId="281489433" sldId="2145706433"/>
        </pc:sldMkLst>
        <pc:spChg chg="add mod">
          <ac:chgData name="LIEVREMONT Jean-Marc" userId="S::jean-marc.lievremont@businessdecision.com::8ef8f52a-2d55-4b21-9b45-70354fd0d30d" providerId="AD" clId="Web-{00000000-0000-0000-0000-000000000000}" dt="2021-05-19T03:40:32.820" v="401"/>
          <ac:spMkLst>
            <pc:docMk/>
            <pc:sldMk cId="281489433" sldId="2145706433"/>
            <ac:spMk id="7" creationId="{78752A95-0E25-4E8A-9F0E-21CCDB92AE34}"/>
          </ac:spMkLst>
        </pc:spChg>
        <pc:spChg chg="del">
          <ac:chgData name="LIEVREMONT Jean-Marc" userId="S::jean-marc.lievremont@businessdecision.com::8ef8f52a-2d55-4b21-9b45-70354fd0d30d" providerId="AD" clId="Web-{00000000-0000-0000-0000-000000000000}" dt="2021-05-19T03:40:32.836" v="413"/>
          <ac:spMkLst>
            <pc:docMk/>
            <pc:sldMk cId="281489433" sldId="2145706433"/>
            <ac:spMk id="8" creationId="{BD2A44BF-DDD2-42F9-B379-3878D6ADA4C6}"/>
          </ac:spMkLst>
        </pc:spChg>
        <pc:spChg chg="del">
          <ac:chgData name="LIEVREMONT Jean-Marc" userId="S::jean-marc.lievremont@businessdecision.com::8ef8f52a-2d55-4b21-9b45-70354fd0d30d" providerId="AD" clId="Web-{00000000-0000-0000-0000-000000000000}" dt="2021-05-19T03:40:32.836" v="414"/>
          <ac:spMkLst>
            <pc:docMk/>
            <pc:sldMk cId="281489433" sldId="2145706433"/>
            <ac:spMk id="18" creationId="{EFB53AB6-FE9A-4430-8975-C9CF7DEA0632}"/>
          </ac:spMkLst>
        </pc:spChg>
        <pc:spChg chg="del">
          <ac:chgData name="LIEVREMONT Jean-Marc" userId="S::jean-marc.lievremont@businessdecision.com::8ef8f52a-2d55-4b21-9b45-70354fd0d30d" providerId="AD" clId="Web-{00000000-0000-0000-0000-000000000000}" dt="2021-05-19T03:40:32.602" v="399"/>
          <ac:spMkLst>
            <pc:docMk/>
            <pc:sldMk cId="281489433" sldId="2145706433"/>
            <ac:spMk id="22" creationId="{DC523B0E-316E-4919-A49D-336612F838CA}"/>
          </ac:spMkLst>
        </pc:spChg>
        <pc:spChg chg="del">
          <ac:chgData name="LIEVREMONT Jean-Marc" userId="S::jean-marc.lievremont@businessdecision.com::8ef8f52a-2d55-4b21-9b45-70354fd0d30d" providerId="AD" clId="Web-{00000000-0000-0000-0000-000000000000}" dt="2021-05-19T03:40:32.602" v="398"/>
          <ac:spMkLst>
            <pc:docMk/>
            <pc:sldMk cId="281489433" sldId="2145706433"/>
            <ac:spMk id="23" creationId="{295B28D4-E4F6-450A-9DA5-8C681A84E8D0}"/>
          </ac:spMkLst>
        </pc:spChg>
        <pc:spChg chg="del">
          <ac:chgData name="LIEVREMONT Jean-Marc" userId="S::jean-marc.lievremont@businessdecision.com::8ef8f52a-2d55-4b21-9b45-70354fd0d30d" providerId="AD" clId="Web-{00000000-0000-0000-0000-000000000000}" dt="2021-05-19T03:40:32.820" v="410"/>
          <ac:spMkLst>
            <pc:docMk/>
            <pc:sldMk cId="281489433" sldId="2145706433"/>
            <ac:spMk id="28" creationId="{61EACC38-E446-4A7A-A2E4-44109564406E}"/>
          </ac:spMkLst>
        </pc:spChg>
        <pc:spChg chg="del">
          <ac:chgData name="LIEVREMONT Jean-Marc" userId="S::jean-marc.lievremont@businessdecision.com::8ef8f52a-2d55-4b21-9b45-70354fd0d30d" providerId="AD" clId="Web-{00000000-0000-0000-0000-000000000000}" dt="2021-05-19T03:40:32.820" v="401"/>
          <ac:spMkLst>
            <pc:docMk/>
            <pc:sldMk cId="281489433" sldId="2145706433"/>
            <ac:spMk id="37" creationId="{F076B67B-3F1D-49ED-8326-D4D021480A49}"/>
          </ac:spMkLst>
        </pc:spChg>
        <pc:spChg chg="del">
          <ac:chgData name="LIEVREMONT Jean-Marc" userId="S::jean-marc.lievremont@businessdecision.com::8ef8f52a-2d55-4b21-9b45-70354fd0d30d" providerId="AD" clId="Web-{00000000-0000-0000-0000-000000000000}" dt="2021-05-19T03:40:32.820" v="408"/>
          <ac:spMkLst>
            <pc:docMk/>
            <pc:sldMk cId="281489433" sldId="2145706433"/>
            <ac:spMk id="54" creationId="{6E16857D-6501-455C-8DCC-D4388A8162E1}"/>
          </ac:spMkLst>
        </pc:spChg>
        <pc:spChg chg="del">
          <ac:chgData name="LIEVREMONT Jean-Marc" userId="S::jean-marc.lievremont@businessdecision.com::8ef8f52a-2d55-4b21-9b45-70354fd0d30d" providerId="AD" clId="Web-{00000000-0000-0000-0000-000000000000}" dt="2021-05-19T03:40:32.836" v="411"/>
          <ac:spMkLst>
            <pc:docMk/>
            <pc:sldMk cId="281489433" sldId="2145706433"/>
            <ac:spMk id="56" creationId="{829E413C-6CE5-4F00-81AB-5F0D9CBE0B1F}"/>
          </ac:spMkLst>
        </pc:spChg>
        <pc:spChg chg="del">
          <ac:chgData name="LIEVREMONT Jean-Marc" userId="S::jean-marc.lievremont@businessdecision.com::8ef8f52a-2d55-4b21-9b45-70354fd0d30d" providerId="AD" clId="Web-{00000000-0000-0000-0000-000000000000}" dt="2021-05-19T03:40:32.820" v="407"/>
          <ac:spMkLst>
            <pc:docMk/>
            <pc:sldMk cId="281489433" sldId="2145706433"/>
            <ac:spMk id="57" creationId="{35F9F8E1-57A8-40D5-8A0E-7E16156AB023}"/>
          </ac:spMkLst>
        </pc:spChg>
        <pc:spChg chg="del">
          <ac:chgData name="LIEVREMONT Jean-Marc" userId="S::jean-marc.lievremont@businessdecision.com::8ef8f52a-2d55-4b21-9b45-70354fd0d30d" providerId="AD" clId="Web-{00000000-0000-0000-0000-000000000000}" dt="2021-05-19T03:40:32.836" v="415"/>
          <ac:spMkLst>
            <pc:docMk/>
            <pc:sldMk cId="281489433" sldId="2145706433"/>
            <ac:spMk id="58" creationId="{A42DD3FA-A5F8-4561-8A96-E1E99FD73190}"/>
          </ac:spMkLst>
        </pc:spChg>
        <pc:spChg chg="del">
          <ac:chgData name="LIEVREMONT Jean-Marc" userId="S::jean-marc.lievremont@businessdecision.com::8ef8f52a-2d55-4b21-9b45-70354fd0d30d" providerId="AD" clId="Web-{00000000-0000-0000-0000-000000000000}" dt="2021-05-19T03:40:32.820" v="405"/>
          <ac:spMkLst>
            <pc:docMk/>
            <pc:sldMk cId="281489433" sldId="2145706433"/>
            <ac:spMk id="68" creationId="{C2F6A779-DDA2-4C84-BDC2-3AA31F164B5F}"/>
          </ac:spMkLst>
        </pc:spChg>
        <pc:picChg chg="del">
          <ac:chgData name="LIEVREMONT Jean-Marc" userId="S::jean-marc.lievremont@businessdecision.com::8ef8f52a-2d55-4b21-9b45-70354fd0d30d" providerId="AD" clId="Web-{00000000-0000-0000-0000-000000000000}" dt="2021-05-19T03:40:32.602" v="400"/>
          <ac:picMkLst>
            <pc:docMk/>
            <pc:sldMk cId="281489433" sldId="2145706433"/>
            <ac:picMk id="9" creationId="{B954EF29-9C5D-4C99-8E12-F78978315064}"/>
          </ac:picMkLst>
        </pc:picChg>
        <pc:picChg chg="add del mod">
          <ac:chgData name="LIEVREMONT Jean-Marc" userId="S::jean-marc.lievremont@businessdecision.com::8ef8f52a-2d55-4b21-9b45-70354fd0d30d" providerId="AD" clId="Web-{00000000-0000-0000-0000-000000000000}" dt="2021-05-19T03:40:56.430" v="417"/>
          <ac:picMkLst>
            <pc:docMk/>
            <pc:sldMk cId="281489433" sldId="2145706433"/>
            <ac:picMk id="10" creationId="{EC83BEDB-C3A9-438A-8299-EEC0E0D5C8DC}"/>
          </ac:picMkLst>
        </pc:picChg>
        <pc:picChg chg="del">
          <ac:chgData name="LIEVREMONT Jean-Marc" userId="S::jean-marc.lievremont@businessdecision.com::8ef8f52a-2d55-4b21-9b45-70354fd0d30d" providerId="AD" clId="Web-{00000000-0000-0000-0000-000000000000}" dt="2021-05-19T03:40:32.836" v="412"/>
          <ac:picMkLst>
            <pc:docMk/>
            <pc:sldMk cId="281489433" sldId="2145706433"/>
            <ac:picMk id="32" creationId="{51549077-983C-4F40-A9DA-5E490F2B0BAD}"/>
          </ac:picMkLst>
        </pc:picChg>
        <pc:picChg chg="del">
          <ac:chgData name="LIEVREMONT Jean-Marc" userId="S::jean-marc.lievremont@businessdecision.com::8ef8f52a-2d55-4b21-9b45-70354fd0d30d" providerId="AD" clId="Web-{00000000-0000-0000-0000-000000000000}" dt="2021-05-19T03:40:32.820" v="409"/>
          <ac:picMkLst>
            <pc:docMk/>
            <pc:sldMk cId="281489433" sldId="2145706433"/>
            <ac:picMk id="33" creationId="{57532D8B-C149-4754-9060-4FFD8CF85A5B}"/>
          </ac:picMkLst>
        </pc:picChg>
        <pc:picChg chg="del">
          <ac:chgData name="LIEVREMONT Jean-Marc" userId="S::jean-marc.lievremont@businessdecision.com::8ef8f52a-2d55-4b21-9b45-70354fd0d30d" providerId="AD" clId="Web-{00000000-0000-0000-0000-000000000000}" dt="2021-05-19T03:40:32.820" v="404"/>
          <ac:picMkLst>
            <pc:docMk/>
            <pc:sldMk cId="281489433" sldId="2145706433"/>
            <ac:picMk id="60" creationId="{6DA7E6FB-9616-4495-9A38-5A83D1376320}"/>
          </ac:picMkLst>
        </pc:picChg>
        <pc:picChg chg="del">
          <ac:chgData name="LIEVREMONT Jean-Marc" userId="S::jean-marc.lievremont@businessdecision.com::8ef8f52a-2d55-4b21-9b45-70354fd0d30d" providerId="AD" clId="Web-{00000000-0000-0000-0000-000000000000}" dt="2021-05-19T03:40:32.820" v="403"/>
          <ac:picMkLst>
            <pc:docMk/>
            <pc:sldMk cId="281489433" sldId="2145706433"/>
            <ac:picMk id="71" creationId="{37681EB1-047A-4977-BDFD-3E0664C82F54}"/>
          </ac:picMkLst>
        </pc:picChg>
        <pc:picChg chg="del">
          <ac:chgData name="LIEVREMONT Jean-Marc" userId="S::jean-marc.lievremont@businessdecision.com::8ef8f52a-2d55-4b21-9b45-70354fd0d30d" providerId="AD" clId="Web-{00000000-0000-0000-0000-000000000000}" dt="2021-05-19T03:40:32.820" v="402"/>
          <ac:picMkLst>
            <pc:docMk/>
            <pc:sldMk cId="281489433" sldId="2145706433"/>
            <ac:picMk id="1026" creationId="{B2BB8C9C-537D-40AB-825D-37A860D45AAF}"/>
          </ac:picMkLst>
        </pc:picChg>
        <pc:cxnChg chg="del">
          <ac:chgData name="LIEVREMONT Jean-Marc" userId="S::jean-marc.lievremont@businessdecision.com::8ef8f52a-2d55-4b21-9b45-70354fd0d30d" providerId="AD" clId="Web-{00000000-0000-0000-0000-000000000000}" dt="2021-05-19T03:40:32.820" v="406"/>
          <ac:cxnSpMkLst>
            <pc:docMk/>
            <pc:sldMk cId="281489433" sldId="2145706433"/>
            <ac:cxnSpMk id="20" creationId="{221BBC26-9552-4251-8F55-DC9BB3CF7743}"/>
          </ac:cxnSpMkLst>
        </pc:cxnChg>
      </pc:sldChg>
      <pc:sldChg chg="add del replId">
        <pc:chgData name="LIEVREMONT Jean-Marc" userId="S::jean-marc.lievremont@businessdecision.com::8ef8f52a-2d55-4b21-9b45-70354fd0d30d" providerId="AD" clId="Web-{00000000-0000-0000-0000-000000000000}" dt="2021-05-19T03:40:08.226" v="396"/>
        <pc:sldMkLst>
          <pc:docMk/>
          <pc:sldMk cId="1714218940" sldId="2145706433"/>
        </pc:sldMkLst>
      </pc:sldChg>
    </pc:docChg>
  </pc:docChgLst>
  <pc:docChgLst>
    <pc:chgData name="RIBEIRO Julie" userId="625e671f-4758-4878-8101-0f13aad46517" providerId="ADAL" clId="{015C6CB8-5AF7-46E0-A873-A34491FE617E}"/>
    <pc:docChg chg="undo redo custSel delSld modSld">
      <pc:chgData name="RIBEIRO Julie" userId="625e671f-4758-4878-8101-0f13aad46517" providerId="ADAL" clId="{015C6CB8-5AF7-46E0-A873-A34491FE617E}" dt="2021-05-26T08:21:51.309" v="604" actId="2696"/>
      <pc:docMkLst>
        <pc:docMk/>
      </pc:docMkLst>
      <pc:sldChg chg="del">
        <pc:chgData name="RIBEIRO Julie" userId="625e671f-4758-4878-8101-0f13aad46517" providerId="ADAL" clId="{015C6CB8-5AF7-46E0-A873-A34491FE617E}" dt="2021-05-26T08:21:51.309" v="604" actId="2696"/>
        <pc:sldMkLst>
          <pc:docMk/>
          <pc:sldMk cId="4238939555" sldId="2145706401"/>
        </pc:sldMkLst>
      </pc:sldChg>
      <pc:sldChg chg="addSp delSp modSp">
        <pc:chgData name="RIBEIRO Julie" userId="625e671f-4758-4878-8101-0f13aad46517" providerId="ADAL" clId="{015C6CB8-5AF7-46E0-A873-A34491FE617E}" dt="2021-05-18T21:26:11.493" v="603" actId="20577"/>
        <pc:sldMkLst>
          <pc:docMk/>
          <pc:sldMk cId="295063076" sldId="2145706432"/>
        </pc:sldMkLst>
        <pc:spChg chg="del">
          <ac:chgData name="RIBEIRO Julie" userId="625e671f-4758-4878-8101-0f13aad46517" providerId="ADAL" clId="{015C6CB8-5AF7-46E0-A873-A34491FE617E}" dt="2021-05-18T21:08:14.419" v="305" actId="478"/>
          <ac:spMkLst>
            <pc:docMk/>
            <pc:sldMk cId="295063076" sldId="2145706432"/>
            <ac:spMk id="5" creationId="{23D2D63A-68C6-4EF4-AE89-D572CB951A04}"/>
          </ac:spMkLst>
        </pc:spChg>
        <pc:spChg chg="del">
          <ac:chgData name="RIBEIRO Julie" userId="625e671f-4758-4878-8101-0f13aad46517" providerId="ADAL" clId="{015C6CB8-5AF7-46E0-A873-A34491FE617E}" dt="2021-05-18T20:41:50.415" v="0" actId="478"/>
          <ac:spMkLst>
            <pc:docMk/>
            <pc:sldMk cId="295063076" sldId="2145706432"/>
            <ac:spMk id="6" creationId="{CC9BCD7D-BEE2-4876-A67E-3ABBF27A2858}"/>
          </ac:spMkLst>
        </pc:spChg>
        <pc:spChg chg="del">
          <ac:chgData name="RIBEIRO Julie" userId="625e671f-4758-4878-8101-0f13aad46517" providerId="ADAL" clId="{015C6CB8-5AF7-46E0-A873-A34491FE617E}" dt="2021-05-18T20:42:00.788" v="4" actId="478"/>
          <ac:spMkLst>
            <pc:docMk/>
            <pc:sldMk cId="295063076" sldId="2145706432"/>
            <ac:spMk id="7" creationId="{FF948748-96BF-45AE-B0A9-4DF87879D9E3}"/>
          </ac:spMkLst>
        </pc:spChg>
        <pc:spChg chg="add del mod">
          <ac:chgData name="RIBEIRO Julie" userId="625e671f-4758-4878-8101-0f13aad46517" providerId="ADAL" clId="{015C6CB8-5AF7-46E0-A873-A34491FE617E}" dt="2021-05-18T21:00:20.253" v="65" actId="478"/>
          <ac:spMkLst>
            <pc:docMk/>
            <pc:sldMk cId="295063076" sldId="2145706432"/>
            <ac:spMk id="11" creationId="{1DE04899-5FAE-4236-B9C3-9EE2B56D21A8}"/>
          </ac:spMkLst>
        </pc:spChg>
        <pc:spChg chg="add del mod">
          <ac:chgData name="RIBEIRO Julie" userId="625e671f-4758-4878-8101-0f13aad46517" providerId="ADAL" clId="{015C6CB8-5AF7-46E0-A873-A34491FE617E}" dt="2021-05-18T21:13:01.002" v="429" actId="478"/>
          <ac:spMkLst>
            <pc:docMk/>
            <pc:sldMk cId="295063076" sldId="2145706432"/>
            <ac:spMk id="12" creationId="{6291D776-D72F-4EEA-9244-334359896E11}"/>
          </ac:spMkLst>
        </pc:spChg>
        <pc:spChg chg="add mod">
          <ac:chgData name="RIBEIRO Julie" userId="625e671f-4758-4878-8101-0f13aad46517" providerId="ADAL" clId="{015C6CB8-5AF7-46E0-A873-A34491FE617E}" dt="2021-05-18T21:22:29.641" v="541" actId="554"/>
          <ac:spMkLst>
            <pc:docMk/>
            <pc:sldMk cId="295063076" sldId="2145706432"/>
            <ac:spMk id="13" creationId="{AB7E2C85-12DF-4F5F-9435-95782079A72E}"/>
          </ac:spMkLst>
        </pc:spChg>
        <pc:spChg chg="add mod">
          <ac:chgData name="RIBEIRO Julie" userId="625e671f-4758-4878-8101-0f13aad46517" providerId="ADAL" clId="{015C6CB8-5AF7-46E0-A873-A34491FE617E}" dt="2021-05-18T21:23:10.944" v="547" actId="1076"/>
          <ac:spMkLst>
            <pc:docMk/>
            <pc:sldMk cId="295063076" sldId="2145706432"/>
            <ac:spMk id="14" creationId="{A483DC7F-1E67-48D5-8CB7-49BF48031DEB}"/>
          </ac:spMkLst>
        </pc:spChg>
        <pc:spChg chg="add del mod">
          <ac:chgData name="RIBEIRO Julie" userId="625e671f-4758-4878-8101-0f13aad46517" providerId="ADAL" clId="{015C6CB8-5AF7-46E0-A873-A34491FE617E}" dt="2021-05-18T21:09:44.781" v="396" actId="478"/>
          <ac:spMkLst>
            <pc:docMk/>
            <pc:sldMk cId="295063076" sldId="2145706432"/>
            <ac:spMk id="15" creationId="{CA28A328-67B3-4732-8763-FC7B2502339B}"/>
          </ac:spMkLst>
        </pc:spChg>
        <pc:spChg chg="add del mod">
          <ac:chgData name="RIBEIRO Julie" userId="625e671f-4758-4878-8101-0f13aad46517" providerId="ADAL" clId="{015C6CB8-5AF7-46E0-A873-A34491FE617E}" dt="2021-05-18T21:15:31.803" v="490" actId="478"/>
          <ac:spMkLst>
            <pc:docMk/>
            <pc:sldMk cId="295063076" sldId="2145706432"/>
            <ac:spMk id="16" creationId="{24C73C28-ED70-4927-A550-B057E1A334D1}"/>
          </ac:spMkLst>
        </pc:spChg>
        <pc:spChg chg="add mod">
          <ac:chgData name="RIBEIRO Julie" userId="625e671f-4758-4878-8101-0f13aad46517" providerId="ADAL" clId="{015C6CB8-5AF7-46E0-A873-A34491FE617E}" dt="2021-05-18T21:06:46.782" v="296" actId="20577"/>
          <ac:spMkLst>
            <pc:docMk/>
            <pc:sldMk cId="295063076" sldId="2145706432"/>
            <ac:spMk id="17" creationId="{3BA01D63-2D4A-4D7C-95CF-7F50E4471088}"/>
          </ac:spMkLst>
        </pc:spChg>
        <pc:spChg chg="add mod">
          <ac:chgData name="RIBEIRO Julie" userId="625e671f-4758-4878-8101-0f13aad46517" providerId="ADAL" clId="{015C6CB8-5AF7-46E0-A873-A34491FE617E}" dt="2021-05-18T21:26:11.493" v="603" actId="20577"/>
          <ac:spMkLst>
            <pc:docMk/>
            <pc:sldMk cId="295063076" sldId="2145706432"/>
            <ac:spMk id="18" creationId="{360F0DA8-6604-4E0B-8EF8-DC4E78883B75}"/>
          </ac:spMkLst>
        </pc:spChg>
        <pc:spChg chg="add mod">
          <ac:chgData name="RIBEIRO Julie" userId="625e671f-4758-4878-8101-0f13aad46517" providerId="ADAL" clId="{015C6CB8-5AF7-46E0-A873-A34491FE617E}" dt="2021-05-18T21:23:23.644" v="554" actId="20577"/>
          <ac:spMkLst>
            <pc:docMk/>
            <pc:sldMk cId="295063076" sldId="2145706432"/>
            <ac:spMk id="19" creationId="{0E3A2B58-C925-4E44-90D0-34E36533339A}"/>
          </ac:spMkLst>
        </pc:spChg>
        <pc:spChg chg="add mod">
          <ac:chgData name="RIBEIRO Julie" userId="625e671f-4758-4878-8101-0f13aad46517" providerId="ADAL" clId="{015C6CB8-5AF7-46E0-A873-A34491FE617E}" dt="2021-05-18T21:22:29.641" v="541" actId="554"/>
          <ac:spMkLst>
            <pc:docMk/>
            <pc:sldMk cId="295063076" sldId="2145706432"/>
            <ac:spMk id="20" creationId="{1A00346D-5291-4894-A5B2-E360F1DC5299}"/>
          </ac:spMkLst>
        </pc:spChg>
        <pc:picChg chg="add del mod">
          <ac:chgData name="RIBEIRO Julie" userId="625e671f-4758-4878-8101-0f13aad46517" providerId="ADAL" clId="{015C6CB8-5AF7-46E0-A873-A34491FE617E}" dt="2021-05-18T21:17:55.035" v="507" actId="478"/>
          <ac:picMkLst>
            <pc:docMk/>
            <pc:sldMk cId="295063076" sldId="2145706432"/>
            <ac:picMk id="9" creationId="{1B25F1BC-BDB6-4771-9734-322F7CD49216}"/>
          </ac:picMkLst>
        </pc:picChg>
        <pc:picChg chg="add mod">
          <ac:chgData name="RIBEIRO Julie" userId="625e671f-4758-4878-8101-0f13aad46517" providerId="ADAL" clId="{015C6CB8-5AF7-46E0-A873-A34491FE617E}" dt="2021-05-18T21:21:59.065" v="538" actId="1076"/>
          <ac:picMkLst>
            <pc:docMk/>
            <pc:sldMk cId="295063076" sldId="2145706432"/>
            <ac:picMk id="10" creationId="{5592D508-BBDB-45BC-A916-85FA0EB3719E}"/>
          </ac:picMkLst>
        </pc:picChg>
      </pc:sldChg>
    </pc:docChg>
  </pc:docChgLst>
  <pc:docChgLst>
    <pc:chgData name="JOSSE Erwan" userId="634e30ff-9aa6-4a76-85dd-80f78f5f0f6a" providerId="ADAL" clId="{FF6D8D4B-64E3-4556-A7AD-1CC5FFBE988F}"/>
    <pc:docChg chg="addSld delSld modSld modSection">
      <pc:chgData name="JOSSE Erwan" userId="634e30ff-9aa6-4a76-85dd-80f78f5f0f6a" providerId="ADAL" clId="{FF6D8D4B-64E3-4556-A7AD-1CC5FFBE988F}" dt="2022-04-19T15:17:22.351" v="62" actId="20577"/>
      <pc:docMkLst>
        <pc:docMk/>
      </pc:docMkLst>
      <pc:sldChg chg="modSp mod">
        <pc:chgData name="JOSSE Erwan" userId="634e30ff-9aa6-4a76-85dd-80f78f5f0f6a" providerId="ADAL" clId="{FF6D8D4B-64E3-4556-A7AD-1CC5FFBE988F}" dt="2022-04-19T14:18:09.693" v="32" actId="20577"/>
        <pc:sldMkLst>
          <pc:docMk/>
          <pc:sldMk cId="1985777680" sldId="2145706442"/>
        </pc:sldMkLst>
        <pc:spChg chg="mod">
          <ac:chgData name="JOSSE Erwan" userId="634e30ff-9aa6-4a76-85dd-80f78f5f0f6a" providerId="ADAL" clId="{FF6D8D4B-64E3-4556-A7AD-1CC5FFBE988F}" dt="2022-04-19T14:18:09.693" v="32" actId="20577"/>
          <ac:spMkLst>
            <pc:docMk/>
            <pc:sldMk cId="1985777680" sldId="2145706442"/>
            <ac:spMk id="10" creationId="{DAFF9F7E-7690-4F8E-9019-6EF49FA00675}"/>
          </ac:spMkLst>
        </pc:spChg>
      </pc:sldChg>
      <pc:sldChg chg="modSp mod">
        <pc:chgData name="JOSSE Erwan" userId="634e30ff-9aa6-4a76-85dd-80f78f5f0f6a" providerId="ADAL" clId="{FF6D8D4B-64E3-4556-A7AD-1CC5FFBE988F}" dt="2022-04-19T14:18:13.310" v="33" actId="20577"/>
        <pc:sldMkLst>
          <pc:docMk/>
          <pc:sldMk cId="4027385929" sldId="2145706443"/>
        </pc:sldMkLst>
        <pc:spChg chg="mod">
          <ac:chgData name="JOSSE Erwan" userId="634e30ff-9aa6-4a76-85dd-80f78f5f0f6a" providerId="ADAL" clId="{FF6D8D4B-64E3-4556-A7AD-1CC5FFBE988F}" dt="2022-04-19T14:18:13.310" v="33" actId="20577"/>
          <ac:spMkLst>
            <pc:docMk/>
            <pc:sldMk cId="4027385929" sldId="2145706443"/>
            <ac:spMk id="10" creationId="{DAFF9F7E-7690-4F8E-9019-6EF49FA00675}"/>
          </ac:spMkLst>
        </pc:spChg>
      </pc:sldChg>
      <pc:sldChg chg="modSp mod">
        <pc:chgData name="JOSSE Erwan" userId="634e30ff-9aa6-4a76-85dd-80f78f5f0f6a" providerId="ADAL" clId="{FF6D8D4B-64E3-4556-A7AD-1CC5FFBE988F}" dt="2022-04-19T14:18:15.661" v="34" actId="20577"/>
        <pc:sldMkLst>
          <pc:docMk/>
          <pc:sldMk cId="1302953763" sldId="2145706444"/>
        </pc:sldMkLst>
        <pc:spChg chg="mod">
          <ac:chgData name="JOSSE Erwan" userId="634e30ff-9aa6-4a76-85dd-80f78f5f0f6a" providerId="ADAL" clId="{FF6D8D4B-64E3-4556-A7AD-1CC5FFBE988F}" dt="2022-04-19T14:18:15.661" v="34" actId="20577"/>
          <ac:spMkLst>
            <pc:docMk/>
            <pc:sldMk cId="1302953763" sldId="2145706444"/>
            <ac:spMk id="10" creationId="{DAFF9F7E-7690-4F8E-9019-6EF49FA00675}"/>
          </ac:spMkLst>
        </pc:spChg>
      </pc:sldChg>
      <pc:sldChg chg="modSp mod">
        <pc:chgData name="JOSSE Erwan" userId="634e30ff-9aa6-4a76-85dd-80f78f5f0f6a" providerId="ADAL" clId="{FF6D8D4B-64E3-4556-A7AD-1CC5FFBE988F}" dt="2022-04-19T14:18:18.636" v="35" actId="20577"/>
        <pc:sldMkLst>
          <pc:docMk/>
          <pc:sldMk cId="2389008907" sldId="2145706445"/>
        </pc:sldMkLst>
        <pc:spChg chg="mod">
          <ac:chgData name="JOSSE Erwan" userId="634e30ff-9aa6-4a76-85dd-80f78f5f0f6a" providerId="ADAL" clId="{FF6D8D4B-64E3-4556-A7AD-1CC5FFBE988F}" dt="2022-04-19T14:18:18.636" v="35" actId="20577"/>
          <ac:spMkLst>
            <pc:docMk/>
            <pc:sldMk cId="2389008907" sldId="2145706445"/>
            <ac:spMk id="10" creationId="{DAFF9F7E-7690-4F8E-9019-6EF49FA00675}"/>
          </ac:spMkLst>
        </pc:spChg>
      </pc:sldChg>
      <pc:sldChg chg="modSp mod">
        <pc:chgData name="JOSSE Erwan" userId="634e30ff-9aa6-4a76-85dd-80f78f5f0f6a" providerId="ADAL" clId="{FF6D8D4B-64E3-4556-A7AD-1CC5FFBE988F}" dt="2022-04-19T14:18:25.261" v="37" actId="20577"/>
        <pc:sldMkLst>
          <pc:docMk/>
          <pc:sldMk cId="2856103824" sldId="2145706446"/>
        </pc:sldMkLst>
        <pc:spChg chg="mod">
          <ac:chgData name="JOSSE Erwan" userId="634e30ff-9aa6-4a76-85dd-80f78f5f0f6a" providerId="ADAL" clId="{FF6D8D4B-64E3-4556-A7AD-1CC5FFBE988F}" dt="2022-04-19T14:18:25.261" v="37" actId="20577"/>
          <ac:spMkLst>
            <pc:docMk/>
            <pc:sldMk cId="2856103824" sldId="2145706446"/>
            <ac:spMk id="10" creationId="{DAFF9F7E-7690-4F8E-9019-6EF49FA00675}"/>
          </ac:spMkLst>
        </pc:spChg>
      </pc:sldChg>
      <pc:sldChg chg="modSp mod">
        <pc:chgData name="JOSSE Erwan" userId="634e30ff-9aa6-4a76-85dd-80f78f5f0f6a" providerId="ADAL" clId="{FF6D8D4B-64E3-4556-A7AD-1CC5FFBE988F}" dt="2022-04-19T14:18:21.535" v="36" actId="20577"/>
        <pc:sldMkLst>
          <pc:docMk/>
          <pc:sldMk cId="2590377254" sldId="2145706447"/>
        </pc:sldMkLst>
        <pc:spChg chg="mod">
          <ac:chgData name="JOSSE Erwan" userId="634e30ff-9aa6-4a76-85dd-80f78f5f0f6a" providerId="ADAL" clId="{FF6D8D4B-64E3-4556-A7AD-1CC5FFBE988F}" dt="2022-04-19T14:18:21.535" v="36" actId="20577"/>
          <ac:spMkLst>
            <pc:docMk/>
            <pc:sldMk cId="2590377254" sldId="2145706447"/>
            <ac:spMk id="10" creationId="{DAFF9F7E-7690-4F8E-9019-6EF49FA00675}"/>
          </ac:spMkLst>
        </pc:spChg>
      </pc:sldChg>
      <pc:sldChg chg="add del">
        <pc:chgData name="JOSSE Erwan" userId="634e30ff-9aa6-4a76-85dd-80f78f5f0f6a" providerId="ADAL" clId="{FF6D8D4B-64E3-4556-A7AD-1CC5FFBE988F}" dt="2022-04-19T14:16:49.155" v="1"/>
        <pc:sldMkLst>
          <pc:docMk/>
          <pc:sldMk cId="1187627611" sldId="2145706448"/>
        </pc:sldMkLst>
      </pc:sldChg>
      <pc:sldChg chg="modSp mod">
        <pc:chgData name="JOSSE Erwan" userId="634e30ff-9aa6-4a76-85dd-80f78f5f0f6a" providerId="ADAL" clId="{FF6D8D4B-64E3-4556-A7AD-1CC5FFBE988F}" dt="2022-04-19T14:16:59.488" v="31" actId="20577"/>
        <pc:sldMkLst>
          <pc:docMk/>
          <pc:sldMk cId="1403208677" sldId="2145706448"/>
        </pc:sldMkLst>
        <pc:spChg chg="mod">
          <ac:chgData name="JOSSE Erwan" userId="634e30ff-9aa6-4a76-85dd-80f78f5f0f6a" providerId="ADAL" clId="{FF6D8D4B-64E3-4556-A7AD-1CC5FFBE988F}" dt="2022-04-19T14:16:59.488" v="31" actId="20577"/>
          <ac:spMkLst>
            <pc:docMk/>
            <pc:sldMk cId="1403208677" sldId="2145706448"/>
            <ac:spMk id="4" creationId="{F6DE00D9-604A-47CC-9776-CBCD4718CE42}"/>
          </ac:spMkLst>
        </pc:spChg>
      </pc:sldChg>
      <pc:sldChg chg="modSp new mod">
        <pc:chgData name="JOSSE Erwan" userId="634e30ff-9aa6-4a76-85dd-80f78f5f0f6a" providerId="ADAL" clId="{FF6D8D4B-64E3-4556-A7AD-1CC5FFBE988F}" dt="2022-04-19T15:17:22.351" v="62" actId="20577"/>
        <pc:sldMkLst>
          <pc:docMk/>
          <pc:sldMk cId="3078717873" sldId="2145706449"/>
        </pc:sldMkLst>
        <pc:spChg chg="mod">
          <ac:chgData name="JOSSE Erwan" userId="634e30ff-9aa6-4a76-85dd-80f78f5f0f6a" providerId="ADAL" clId="{FF6D8D4B-64E3-4556-A7AD-1CC5FFBE988F}" dt="2022-04-19T15:17:22.351" v="62" actId="20577"/>
          <ac:spMkLst>
            <pc:docMk/>
            <pc:sldMk cId="3078717873" sldId="2145706449"/>
            <ac:spMk id="4" creationId="{0E81A18E-E953-4E9F-B62C-E9A8EAB86D2F}"/>
          </ac:spMkLst>
        </pc:spChg>
      </pc:sldChg>
    </pc:docChg>
  </pc:docChgLst>
  <pc:docChgLst>
    <pc:chgData name="LIEVREMONT Jean-Marc" userId="S::jean-marc.lievremont@businessdecision.com::8ef8f52a-2d55-4b21-9b45-70354fd0d30d" providerId="AD" clId="Web-{2D26579E-B2E5-F2E0-D0B9-D1BAEE64F4AA}"/>
    <pc:docChg chg="delSld modSld">
      <pc:chgData name="LIEVREMONT Jean-Marc" userId="S::jean-marc.lievremont@businessdecision.com::8ef8f52a-2d55-4b21-9b45-70354fd0d30d" providerId="AD" clId="Web-{2D26579E-B2E5-F2E0-D0B9-D1BAEE64F4AA}" dt="2021-05-19T07:02:34.604" v="176"/>
      <pc:docMkLst>
        <pc:docMk/>
      </pc:docMkLst>
      <pc:sldChg chg="addSp modSp">
        <pc:chgData name="LIEVREMONT Jean-Marc" userId="S::jean-marc.lievremont@businessdecision.com::8ef8f52a-2d55-4b21-9b45-70354fd0d30d" providerId="AD" clId="Web-{2D26579E-B2E5-F2E0-D0B9-D1BAEE64F4AA}" dt="2021-05-19T07:02:20.526" v="175" actId="1076"/>
        <pc:sldMkLst>
          <pc:docMk/>
          <pc:sldMk cId="2897463740" sldId="2099"/>
        </pc:sldMkLst>
        <pc:spChg chg="mod ord">
          <ac:chgData name="LIEVREMONT Jean-Marc" userId="S::jean-marc.lievremont@businessdecision.com::8ef8f52a-2d55-4b21-9b45-70354fd0d30d" providerId="AD" clId="Web-{2D26579E-B2E5-F2E0-D0B9-D1BAEE64F4AA}" dt="2021-05-19T07:02:07.682" v="171" actId="20577"/>
          <ac:spMkLst>
            <pc:docMk/>
            <pc:sldMk cId="2897463740" sldId="2099"/>
            <ac:spMk id="5" creationId="{07E55F88-15C6-4E23-9B0B-65A4A4CF8E83}"/>
          </ac:spMkLst>
        </pc:spChg>
        <pc:picChg chg="add mod">
          <ac:chgData name="LIEVREMONT Jean-Marc" userId="S::jean-marc.lievremont@businessdecision.com::8ef8f52a-2d55-4b21-9b45-70354fd0d30d" providerId="AD" clId="Web-{2D26579E-B2E5-F2E0-D0B9-D1BAEE64F4AA}" dt="2021-05-19T07:02:20.526" v="175" actId="1076"/>
          <ac:picMkLst>
            <pc:docMk/>
            <pc:sldMk cId="2897463740" sldId="2099"/>
            <ac:picMk id="6" creationId="{5CE22EA5-C8EF-4A6A-9354-4E7521FBE463}"/>
          </ac:picMkLst>
        </pc:picChg>
        <pc:picChg chg="mod">
          <ac:chgData name="LIEVREMONT Jean-Marc" userId="S::jean-marc.lievremont@businessdecision.com::8ef8f52a-2d55-4b21-9b45-70354fd0d30d" providerId="AD" clId="Web-{2D26579E-B2E5-F2E0-D0B9-D1BAEE64F4AA}" dt="2021-05-19T07:02:15.495" v="172" actId="1076"/>
          <ac:picMkLst>
            <pc:docMk/>
            <pc:sldMk cId="2897463740" sldId="2099"/>
            <ac:picMk id="11" creationId="{3CA7C2D9-D3E7-4B14-9972-F18DFA20FDF5}"/>
          </ac:picMkLst>
        </pc:picChg>
      </pc:sldChg>
      <pc:sldChg chg="modSp del">
        <pc:chgData name="LIEVREMONT Jean-Marc" userId="S::jean-marc.lievremont@businessdecision.com::8ef8f52a-2d55-4b21-9b45-70354fd0d30d" providerId="AD" clId="Web-{2D26579E-B2E5-F2E0-D0B9-D1BAEE64F4AA}" dt="2021-05-19T07:02:34.604" v="176"/>
        <pc:sldMkLst>
          <pc:docMk/>
          <pc:sldMk cId="632091110" sldId="2100"/>
        </pc:sldMkLst>
        <pc:spChg chg="mod">
          <ac:chgData name="LIEVREMONT Jean-Marc" userId="S::jean-marc.lievremont@businessdecision.com::8ef8f52a-2d55-4b21-9b45-70354fd0d30d" providerId="AD" clId="Web-{2D26579E-B2E5-F2E0-D0B9-D1BAEE64F4AA}" dt="2021-05-19T06:58:47.045" v="135" actId="20577"/>
          <ac:spMkLst>
            <pc:docMk/>
            <pc:sldMk cId="632091110" sldId="2100"/>
            <ac:spMk id="6" creationId="{0BA41FCE-ABBB-4C4E-B91A-DDC28F2C8A51}"/>
          </ac:spMkLst>
        </pc:spChg>
      </pc:sldChg>
    </pc:docChg>
  </pc:docChgLst>
  <pc:docChgLst>
    <pc:chgData name="LE GOFF Raphael" userId="S::raphael.legoff@businessdecision.com::f8e670b5-4924-48e4-b3fb-d7d68040050d" providerId="AD" clId="Web-{AE55B8DA-5A86-41BB-87C5-F433F1D7E85F}"/>
    <pc:docChg chg="modSld">
      <pc:chgData name="LE GOFF Raphael" userId="S::raphael.legoff@businessdecision.com::f8e670b5-4924-48e4-b3fb-d7d68040050d" providerId="AD" clId="Web-{AE55B8DA-5A86-41BB-87C5-F433F1D7E85F}" dt="2022-04-29T13:57:48.516" v="5" actId="20577"/>
      <pc:docMkLst>
        <pc:docMk/>
      </pc:docMkLst>
      <pc:sldChg chg="modSp">
        <pc:chgData name="LE GOFF Raphael" userId="S::raphael.legoff@businessdecision.com::f8e670b5-4924-48e4-b3fb-d7d68040050d" providerId="AD" clId="Web-{AE55B8DA-5A86-41BB-87C5-F433F1D7E85F}" dt="2022-04-29T13:55:07.481" v="1" actId="20577"/>
        <pc:sldMkLst>
          <pc:docMk/>
          <pc:sldMk cId="768873104" sldId="2145706435"/>
        </pc:sldMkLst>
        <pc:spChg chg="mod">
          <ac:chgData name="LE GOFF Raphael" userId="S::raphael.legoff@businessdecision.com::f8e670b5-4924-48e4-b3fb-d7d68040050d" providerId="AD" clId="Web-{AE55B8DA-5A86-41BB-87C5-F433F1D7E85F}" dt="2022-04-29T13:55:07.481" v="1" actId="20577"/>
          <ac:spMkLst>
            <pc:docMk/>
            <pc:sldMk cId="768873104" sldId="2145706435"/>
            <ac:spMk id="36" creationId="{1B47EDAB-91A2-4E49-8B67-32FD5CE9DECF}"/>
          </ac:spMkLst>
        </pc:spChg>
      </pc:sldChg>
      <pc:sldChg chg="modSp">
        <pc:chgData name="LE GOFF Raphael" userId="S::raphael.legoff@businessdecision.com::f8e670b5-4924-48e4-b3fb-d7d68040050d" providerId="AD" clId="Web-{AE55B8DA-5A86-41BB-87C5-F433F1D7E85F}" dt="2022-04-29T13:57:06.968" v="3" actId="20577"/>
        <pc:sldMkLst>
          <pc:docMk/>
          <pc:sldMk cId="327629745" sldId="2147469229"/>
        </pc:sldMkLst>
        <pc:spChg chg="mod">
          <ac:chgData name="LE GOFF Raphael" userId="S::raphael.legoff@businessdecision.com::f8e670b5-4924-48e4-b3fb-d7d68040050d" providerId="AD" clId="Web-{AE55B8DA-5A86-41BB-87C5-F433F1D7E85F}" dt="2022-04-29T13:57:06.968" v="3" actId="20577"/>
          <ac:spMkLst>
            <pc:docMk/>
            <pc:sldMk cId="327629745" sldId="2147469229"/>
            <ac:spMk id="35" creationId="{B74EBF7E-405B-4EDD-818D-2DEEC15F6014}"/>
          </ac:spMkLst>
        </pc:spChg>
      </pc:sldChg>
      <pc:sldChg chg="modSp">
        <pc:chgData name="LE GOFF Raphael" userId="S::raphael.legoff@businessdecision.com::f8e670b5-4924-48e4-b3fb-d7d68040050d" providerId="AD" clId="Web-{AE55B8DA-5A86-41BB-87C5-F433F1D7E85F}" dt="2022-04-29T13:57:48.516" v="5" actId="20577"/>
        <pc:sldMkLst>
          <pc:docMk/>
          <pc:sldMk cId="2964287932" sldId="2147469230"/>
        </pc:sldMkLst>
        <pc:spChg chg="mod">
          <ac:chgData name="LE GOFF Raphael" userId="S::raphael.legoff@businessdecision.com::f8e670b5-4924-48e4-b3fb-d7d68040050d" providerId="AD" clId="Web-{AE55B8DA-5A86-41BB-87C5-F433F1D7E85F}" dt="2022-04-29T13:57:48.516" v="5" actId="20577"/>
          <ac:spMkLst>
            <pc:docMk/>
            <pc:sldMk cId="2964287932" sldId="2147469230"/>
            <ac:spMk id="55" creationId="{04621D7E-9C67-493F-9A71-B992144625C4}"/>
          </ac:spMkLst>
        </pc:spChg>
      </pc:sldChg>
    </pc:docChg>
  </pc:docChgLst>
  <pc:docChgLst>
    <pc:chgData name="ROSSET Estelle" userId="b6d1c003-2893-4825-ab6c-ff4ad4c01fc2" providerId="ADAL" clId="{65946100-9C59-4FB0-9305-C9EAE3E55503}"/>
    <pc:docChg chg="undo redo custSel addSld delSld modSld sldOrd addSection modSection">
      <pc:chgData name="ROSSET Estelle" userId="b6d1c003-2893-4825-ab6c-ff4ad4c01fc2" providerId="ADAL" clId="{65946100-9C59-4FB0-9305-C9EAE3E55503}" dt="2022-04-19T14:15:49.470" v="11279" actId="20577"/>
      <pc:docMkLst>
        <pc:docMk/>
      </pc:docMkLst>
      <pc:sldChg chg="ord">
        <pc:chgData name="ROSSET Estelle" userId="b6d1c003-2893-4825-ab6c-ff4ad4c01fc2" providerId="ADAL" clId="{65946100-9C59-4FB0-9305-C9EAE3E55503}" dt="2022-04-08T08:46:14.800" v="5"/>
        <pc:sldMkLst>
          <pc:docMk/>
          <pc:sldMk cId="3484700525" sldId="2045"/>
        </pc:sldMkLst>
      </pc:sldChg>
      <pc:sldChg chg="ord">
        <pc:chgData name="ROSSET Estelle" userId="b6d1c003-2893-4825-ab6c-ff4ad4c01fc2" providerId="ADAL" clId="{65946100-9C59-4FB0-9305-C9EAE3E55503}" dt="2022-04-08T09:32:13.392" v="1207"/>
        <pc:sldMkLst>
          <pc:docMk/>
          <pc:sldMk cId="2395440489" sldId="2077"/>
        </pc:sldMkLst>
      </pc:sldChg>
      <pc:sldChg chg="modSp mod modNotesTx">
        <pc:chgData name="ROSSET Estelle" userId="b6d1c003-2893-4825-ab6c-ff4ad4c01fc2" providerId="ADAL" clId="{65946100-9C59-4FB0-9305-C9EAE3E55503}" dt="2022-04-12T12:47:31.693" v="10695" actId="1036"/>
        <pc:sldMkLst>
          <pc:docMk/>
          <pc:sldMk cId="871713789" sldId="3476"/>
        </pc:sldMkLst>
        <pc:spChg chg="mod">
          <ac:chgData name="ROSSET Estelle" userId="b6d1c003-2893-4825-ab6c-ff4ad4c01fc2" providerId="ADAL" clId="{65946100-9C59-4FB0-9305-C9EAE3E55503}" dt="2022-04-12T12:47:14.723" v="10687" actId="14100"/>
          <ac:spMkLst>
            <pc:docMk/>
            <pc:sldMk cId="871713789" sldId="3476"/>
            <ac:spMk id="6" creationId="{60C68A91-B57C-4D8E-92E2-515494F90526}"/>
          </ac:spMkLst>
        </pc:spChg>
        <pc:picChg chg="mod">
          <ac:chgData name="ROSSET Estelle" userId="b6d1c003-2893-4825-ab6c-ff4ad4c01fc2" providerId="ADAL" clId="{65946100-9C59-4FB0-9305-C9EAE3E55503}" dt="2022-04-12T12:47:31.693" v="10695" actId="1036"/>
          <ac:picMkLst>
            <pc:docMk/>
            <pc:sldMk cId="871713789" sldId="3476"/>
            <ac:picMk id="5" creationId="{6F93D9B9-A6B3-4577-8772-C78D2EA963E8}"/>
          </ac:picMkLst>
        </pc:picChg>
        <pc:picChg chg="mod">
          <ac:chgData name="ROSSET Estelle" userId="b6d1c003-2893-4825-ab6c-ff4ad4c01fc2" providerId="ADAL" clId="{65946100-9C59-4FB0-9305-C9EAE3E55503}" dt="2022-04-12T12:47:04.729" v="10685" actId="1076"/>
          <ac:picMkLst>
            <pc:docMk/>
            <pc:sldMk cId="871713789" sldId="3476"/>
            <ac:picMk id="9" creationId="{ED54219C-39AC-4D1F-BC1D-1BEDD07827CF}"/>
          </ac:picMkLst>
        </pc:picChg>
      </pc:sldChg>
      <pc:sldChg chg="addSp delSp modSp del mod delAnim modAnim">
        <pc:chgData name="ROSSET Estelle" userId="b6d1c003-2893-4825-ab6c-ff4ad4c01fc2" providerId="ADAL" clId="{65946100-9C59-4FB0-9305-C9EAE3E55503}" dt="2022-04-12T10:21:56.821" v="10125" actId="47"/>
        <pc:sldMkLst>
          <pc:docMk/>
          <pc:sldMk cId="1027590933" sldId="9444"/>
        </pc:sldMkLst>
        <pc:spChg chg="del mod">
          <ac:chgData name="ROSSET Estelle" userId="b6d1c003-2893-4825-ab6c-ff4ad4c01fc2" providerId="ADAL" clId="{65946100-9C59-4FB0-9305-C9EAE3E55503}" dt="2022-04-12T09:48:04.295" v="9432" actId="478"/>
          <ac:spMkLst>
            <pc:docMk/>
            <pc:sldMk cId="1027590933" sldId="9444"/>
            <ac:spMk id="10" creationId="{DAFF9F7E-7690-4F8E-9019-6EF49FA00675}"/>
          </ac:spMkLst>
        </pc:spChg>
        <pc:spChg chg="add del">
          <ac:chgData name="ROSSET Estelle" userId="b6d1c003-2893-4825-ab6c-ff4ad4c01fc2" providerId="ADAL" clId="{65946100-9C59-4FB0-9305-C9EAE3E55503}" dt="2022-04-12T09:18:40.351" v="8060" actId="22"/>
          <ac:spMkLst>
            <pc:docMk/>
            <pc:sldMk cId="1027590933" sldId="9444"/>
            <ac:spMk id="12" creationId="{114098AE-22BA-42B7-AE4F-7C7E5387D6B0}"/>
          </ac:spMkLst>
        </pc:spChg>
        <pc:spChg chg="mod">
          <ac:chgData name="ROSSET Estelle" userId="b6d1c003-2893-4825-ab6c-ff4ad4c01fc2" providerId="ADAL" clId="{65946100-9C59-4FB0-9305-C9EAE3E55503}" dt="2022-04-12T10:09:38.744" v="10010" actId="20577"/>
          <ac:spMkLst>
            <pc:docMk/>
            <pc:sldMk cId="1027590933" sldId="9444"/>
            <ac:spMk id="13" creationId="{40A9113E-BB80-47A4-ACE3-9569ADFE8D69}"/>
          </ac:spMkLst>
        </pc:spChg>
        <pc:spChg chg="del">
          <ac:chgData name="ROSSET Estelle" userId="b6d1c003-2893-4825-ab6c-ff4ad4c01fc2" providerId="ADAL" clId="{65946100-9C59-4FB0-9305-C9EAE3E55503}" dt="2022-04-12T09:48:08.480" v="9435" actId="478"/>
          <ac:spMkLst>
            <pc:docMk/>
            <pc:sldMk cId="1027590933" sldId="9444"/>
            <ac:spMk id="14" creationId="{72300DAF-F2B2-420A-8523-37F0DB7640D4}"/>
          </ac:spMkLst>
        </pc:spChg>
        <pc:picChg chg="del">
          <ac:chgData name="ROSSET Estelle" userId="b6d1c003-2893-4825-ab6c-ff4ad4c01fc2" providerId="ADAL" clId="{65946100-9C59-4FB0-9305-C9EAE3E55503}" dt="2022-04-12T09:48:09.111" v="9436" actId="478"/>
          <ac:picMkLst>
            <pc:docMk/>
            <pc:sldMk cId="1027590933" sldId="9444"/>
            <ac:picMk id="2" creationId="{18079113-24A6-4511-B52E-4FCC02AC75B9}"/>
          </ac:picMkLst>
        </pc:picChg>
        <pc:picChg chg="del">
          <ac:chgData name="ROSSET Estelle" userId="b6d1c003-2893-4825-ab6c-ff4ad4c01fc2" providerId="ADAL" clId="{65946100-9C59-4FB0-9305-C9EAE3E55503}" dt="2022-04-12T09:48:07.863" v="9434" actId="478"/>
          <ac:picMkLst>
            <pc:docMk/>
            <pc:sldMk cId="1027590933" sldId="9444"/>
            <ac:picMk id="6" creationId="{F46194C5-8036-4A08-8919-C41FB1929094}"/>
          </ac:picMkLst>
        </pc:picChg>
        <pc:picChg chg="del">
          <ac:chgData name="ROSSET Estelle" userId="b6d1c003-2893-4825-ab6c-ff4ad4c01fc2" providerId="ADAL" clId="{65946100-9C59-4FB0-9305-C9EAE3E55503}" dt="2022-04-12T09:48:09.677" v="9437" actId="478"/>
          <ac:picMkLst>
            <pc:docMk/>
            <pc:sldMk cId="1027590933" sldId="9444"/>
            <ac:picMk id="11" creationId="{C8388AA6-5797-4F81-8CE5-541EFCDEFFFF}"/>
          </ac:picMkLst>
        </pc:picChg>
        <pc:picChg chg="del">
          <ac:chgData name="ROSSET Estelle" userId="b6d1c003-2893-4825-ab6c-ff4ad4c01fc2" providerId="ADAL" clId="{65946100-9C59-4FB0-9305-C9EAE3E55503}" dt="2022-04-12T09:48:06.186" v="9433" actId="478"/>
          <ac:picMkLst>
            <pc:docMk/>
            <pc:sldMk cId="1027590933" sldId="9444"/>
            <ac:picMk id="1026" creationId="{FDD8CCE4-3B99-4486-8BC2-88AA0E3C7C5E}"/>
          </ac:picMkLst>
        </pc:picChg>
      </pc:sldChg>
      <pc:sldChg chg="modSp">
        <pc:chgData name="ROSSET Estelle" userId="b6d1c003-2893-4825-ab6c-ff4ad4c01fc2" providerId="ADAL" clId="{65946100-9C59-4FB0-9305-C9EAE3E55503}" dt="2022-04-12T09:55:57.043" v="9710" actId="255"/>
        <pc:sldMkLst>
          <pc:docMk/>
          <pc:sldMk cId="132092660" sldId="2145706410"/>
        </pc:sldMkLst>
        <pc:spChg chg="mod">
          <ac:chgData name="ROSSET Estelle" userId="b6d1c003-2893-4825-ab6c-ff4ad4c01fc2" providerId="ADAL" clId="{65946100-9C59-4FB0-9305-C9EAE3E55503}" dt="2022-04-12T09:55:57.043" v="9710" actId="255"/>
          <ac:spMkLst>
            <pc:docMk/>
            <pc:sldMk cId="132092660" sldId="2145706410"/>
            <ac:spMk id="18" creationId="{5C0D2592-D94F-4EC9-AF84-655EE95FF70F}"/>
          </ac:spMkLst>
        </pc:spChg>
      </pc:sldChg>
      <pc:sldChg chg="addSp delSp modSp mod delAnim modAnim">
        <pc:chgData name="ROSSET Estelle" userId="b6d1c003-2893-4825-ab6c-ff4ad4c01fc2" providerId="ADAL" clId="{65946100-9C59-4FB0-9305-C9EAE3E55503}" dt="2022-04-08T10:19:04.207" v="2533"/>
        <pc:sldMkLst>
          <pc:docMk/>
          <pc:sldMk cId="979255221" sldId="2145706425"/>
        </pc:sldMkLst>
        <pc:spChg chg="add del mod">
          <ac:chgData name="ROSSET Estelle" userId="b6d1c003-2893-4825-ab6c-ff4ad4c01fc2" providerId="ADAL" clId="{65946100-9C59-4FB0-9305-C9EAE3E55503}" dt="2022-04-08T09:57:09.756" v="2387" actId="478"/>
          <ac:spMkLst>
            <pc:docMk/>
            <pc:sldMk cId="979255221" sldId="2145706425"/>
            <ac:spMk id="5" creationId="{89F0A78C-7646-4046-8884-60CAEC93FADF}"/>
          </ac:spMkLst>
        </pc:spChg>
        <pc:spChg chg="add mod">
          <ac:chgData name="ROSSET Estelle" userId="b6d1c003-2893-4825-ab6c-ff4ad4c01fc2" providerId="ADAL" clId="{65946100-9C59-4FB0-9305-C9EAE3E55503}" dt="2022-04-08T09:54:40.145" v="2157" actId="21"/>
          <ac:spMkLst>
            <pc:docMk/>
            <pc:sldMk cId="979255221" sldId="2145706425"/>
            <ac:spMk id="6" creationId="{96EB61EC-37A1-4CDE-8238-99A5BF5AFDD8}"/>
          </ac:spMkLst>
        </pc:spChg>
        <pc:spChg chg="add mod">
          <ac:chgData name="ROSSET Estelle" userId="b6d1c003-2893-4825-ab6c-ff4ad4c01fc2" providerId="ADAL" clId="{65946100-9C59-4FB0-9305-C9EAE3E55503}" dt="2022-04-08T10:01:14.798" v="2439" actId="1076"/>
          <ac:spMkLst>
            <pc:docMk/>
            <pc:sldMk cId="979255221" sldId="2145706425"/>
            <ac:spMk id="7" creationId="{E1F9D35A-CB17-43A0-A256-E2FB95ADE373}"/>
          </ac:spMkLst>
        </pc:spChg>
        <pc:spChg chg="mod">
          <ac:chgData name="ROSSET Estelle" userId="b6d1c003-2893-4825-ab6c-ff4ad4c01fc2" providerId="ADAL" clId="{65946100-9C59-4FB0-9305-C9EAE3E55503}" dt="2022-04-08T09:58:45.487" v="2405" actId="1076"/>
          <ac:spMkLst>
            <pc:docMk/>
            <pc:sldMk cId="979255221" sldId="2145706425"/>
            <ac:spMk id="8" creationId="{8792A1F8-8752-4782-8793-5E1A34033E51}"/>
          </ac:spMkLst>
        </pc:spChg>
        <pc:spChg chg="del mod">
          <ac:chgData name="ROSSET Estelle" userId="b6d1c003-2893-4825-ab6c-ff4ad4c01fc2" providerId="ADAL" clId="{65946100-9C59-4FB0-9305-C9EAE3E55503}" dt="2022-04-08T09:57:07.085" v="2386" actId="478"/>
          <ac:spMkLst>
            <pc:docMk/>
            <pc:sldMk cId="979255221" sldId="2145706425"/>
            <ac:spMk id="9" creationId="{5A6475E8-29A2-488C-9358-8F6A3C3EACFA}"/>
          </ac:spMkLst>
        </pc:spChg>
        <pc:spChg chg="add mod">
          <ac:chgData name="ROSSET Estelle" userId="b6d1c003-2893-4825-ab6c-ff4ad4c01fc2" providerId="ADAL" clId="{65946100-9C59-4FB0-9305-C9EAE3E55503}" dt="2022-04-08T10:01:09.825" v="2438" actId="255"/>
          <ac:spMkLst>
            <pc:docMk/>
            <pc:sldMk cId="979255221" sldId="2145706425"/>
            <ac:spMk id="10" creationId="{D2BF3B3A-DF03-4F67-B1F1-4F15FE132D1A}"/>
          </ac:spMkLst>
        </pc:spChg>
        <pc:graphicFrameChg chg="add del mod">
          <ac:chgData name="ROSSET Estelle" userId="b6d1c003-2893-4825-ab6c-ff4ad4c01fc2" providerId="ADAL" clId="{65946100-9C59-4FB0-9305-C9EAE3E55503}" dt="2022-04-08T10:15:48.328" v="2495" actId="478"/>
          <ac:graphicFrameMkLst>
            <pc:docMk/>
            <pc:sldMk cId="979255221" sldId="2145706425"/>
            <ac:graphicFrameMk id="20" creationId="{D2548D81-DDAC-40FA-AEA9-576CC96D573D}"/>
          </ac:graphicFrameMkLst>
        </pc:graphicFrameChg>
        <pc:graphicFrameChg chg="add del mod">
          <ac:chgData name="ROSSET Estelle" userId="b6d1c003-2893-4825-ab6c-ff4ad4c01fc2" providerId="ADAL" clId="{65946100-9C59-4FB0-9305-C9EAE3E55503}" dt="2022-04-08T10:15:54.043" v="2497" actId="478"/>
          <ac:graphicFrameMkLst>
            <pc:docMk/>
            <pc:sldMk cId="979255221" sldId="2145706425"/>
            <ac:graphicFrameMk id="21" creationId="{75237930-B137-4927-AAC3-45D9BD41B8B7}"/>
          </ac:graphicFrameMkLst>
        </pc:graphicFrameChg>
        <pc:graphicFrameChg chg="add del mod">
          <ac:chgData name="ROSSET Estelle" userId="b6d1c003-2893-4825-ab6c-ff4ad4c01fc2" providerId="ADAL" clId="{65946100-9C59-4FB0-9305-C9EAE3E55503}" dt="2022-04-08T10:16:16.198" v="2501" actId="478"/>
          <ac:graphicFrameMkLst>
            <pc:docMk/>
            <pc:sldMk cId="979255221" sldId="2145706425"/>
            <ac:graphicFrameMk id="22" creationId="{7185E555-29CA-432C-9ED7-DF7E2506C26F}"/>
          </ac:graphicFrameMkLst>
        </pc:graphicFrameChg>
        <pc:graphicFrameChg chg="add del mod">
          <ac:chgData name="ROSSET Estelle" userId="b6d1c003-2893-4825-ab6c-ff4ad4c01fc2" providerId="ADAL" clId="{65946100-9C59-4FB0-9305-C9EAE3E55503}" dt="2022-04-08T10:16:47.485" v="2509" actId="478"/>
          <ac:graphicFrameMkLst>
            <pc:docMk/>
            <pc:sldMk cId="979255221" sldId="2145706425"/>
            <ac:graphicFrameMk id="25" creationId="{C9CCA966-76F7-46A8-BAD3-68391D966E96}"/>
          </ac:graphicFrameMkLst>
        </pc:graphicFrameChg>
        <pc:graphicFrameChg chg="add del mod">
          <ac:chgData name="ROSSET Estelle" userId="b6d1c003-2893-4825-ab6c-ff4ad4c01fc2" providerId="ADAL" clId="{65946100-9C59-4FB0-9305-C9EAE3E55503}" dt="2022-04-08T10:16:53.572" v="2511" actId="478"/>
          <ac:graphicFrameMkLst>
            <pc:docMk/>
            <pc:sldMk cId="979255221" sldId="2145706425"/>
            <ac:graphicFrameMk id="26" creationId="{5B91B138-A307-4D2C-B953-8E69CAF91743}"/>
          </ac:graphicFrameMkLst>
        </pc:graphicFrameChg>
        <pc:graphicFrameChg chg="add del mod">
          <ac:chgData name="ROSSET Estelle" userId="b6d1c003-2893-4825-ab6c-ff4ad4c01fc2" providerId="ADAL" clId="{65946100-9C59-4FB0-9305-C9EAE3E55503}" dt="2022-04-08T10:17:01.973" v="2514" actId="478"/>
          <ac:graphicFrameMkLst>
            <pc:docMk/>
            <pc:sldMk cId="979255221" sldId="2145706425"/>
            <ac:graphicFrameMk id="27" creationId="{B327F322-4B45-4511-8CE8-86FABE83FD5A}"/>
          </ac:graphicFrameMkLst>
        </pc:graphicFrameChg>
        <pc:picChg chg="add del mod modCrop">
          <ac:chgData name="ROSSET Estelle" userId="b6d1c003-2893-4825-ab6c-ff4ad4c01fc2" providerId="ADAL" clId="{65946100-9C59-4FB0-9305-C9EAE3E55503}" dt="2022-04-08T10:15:43.351" v="2493" actId="478"/>
          <ac:picMkLst>
            <pc:docMk/>
            <pc:sldMk cId="979255221" sldId="2145706425"/>
            <ac:picMk id="15" creationId="{86EDAC79-C4F7-4A30-94DD-8C972B2E7DC7}"/>
          </ac:picMkLst>
        </pc:picChg>
        <pc:picChg chg="add del mod">
          <ac:chgData name="ROSSET Estelle" userId="b6d1c003-2893-4825-ab6c-ff4ad4c01fc2" providerId="ADAL" clId="{65946100-9C59-4FB0-9305-C9EAE3E55503}" dt="2022-04-08T10:02:04.776" v="2441" actId="478"/>
          <ac:picMkLst>
            <pc:docMk/>
            <pc:sldMk cId="979255221" sldId="2145706425"/>
            <ac:picMk id="17" creationId="{8D7D7591-0031-4CF4-8AF8-FB9B9F5B282A}"/>
          </ac:picMkLst>
        </pc:picChg>
        <pc:picChg chg="add mod modCrop">
          <ac:chgData name="ROSSET Estelle" userId="b6d1c003-2893-4825-ab6c-ff4ad4c01fc2" providerId="ADAL" clId="{65946100-9C59-4FB0-9305-C9EAE3E55503}" dt="2022-04-08T10:18:29.441" v="2529" actId="1076"/>
          <ac:picMkLst>
            <pc:docMk/>
            <pc:sldMk cId="979255221" sldId="2145706425"/>
            <ac:picMk id="19" creationId="{364CABEF-C328-4911-9DB9-5FCA900CAA54}"/>
          </ac:picMkLst>
        </pc:picChg>
        <pc:picChg chg="add del mod">
          <ac:chgData name="ROSSET Estelle" userId="b6d1c003-2893-4825-ab6c-ff4ad4c01fc2" providerId="ADAL" clId="{65946100-9C59-4FB0-9305-C9EAE3E55503}" dt="2022-04-08T10:16:43.403" v="2507" actId="478"/>
          <ac:picMkLst>
            <pc:docMk/>
            <pc:sldMk cId="979255221" sldId="2145706425"/>
            <ac:picMk id="24" creationId="{B5CD488D-0D8C-4111-9EE8-331350DBB144}"/>
          </ac:picMkLst>
        </pc:picChg>
        <pc:picChg chg="add mod modCrop">
          <ac:chgData name="ROSSET Estelle" userId="b6d1c003-2893-4825-ab6c-ff4ad4c01fc2" providerId="ADAL" clId="{65946100-9C59-4FB0-9305-C9EAE3E55503}" dt="2022-04-08T10:18:33.266" v="2530" actId="1076"/>
          <ac:picMkLst>
            <pc:docMk/>
            <pc:sldMk cId="979255221" sldId="2145706425"/>
            <ac:picMk id="29" creationId="{F14AD310-00B8-4CF1-A26F-76C23E6D582A}"/>
          </ac:picMkLst>
        </pc:picChg>
        <pc:cxnChg chg="add mod">
          <ac:chgData name="ROSSET Estelle" userId="b6d1c003-2893-4825-ab6c-ff4ad4c01fc2" providerId="ADAL" clId="{65946100-9C59-4FB0-9305-C9EAE3E55503}" dt="2022-04-08T09:58:55.280" v="2410" actId="1038"/>
          <ac:cxnSpMkLst>
            <pc:docMk/>
            <pc:sldMk cId="979255221" sldId="2145706425"/>
            <ac:cxnSpMk id="12" creationId="{B24C888E-38E1-4E8E-8035-5E19008BF801}"/>
          </ac:cxnSpMkLst>
        </pc:cxnChg>
      </pc:sldChg>
      <pc:sldChg chg="addSp delSp modSp mod addAnim delAnim modAnim">
        <pc:chgData name="ROSSET Estelle" userId="b6d1c003-2893-4825-ab6c-ff4ad4c01fc2" providerId="ADAL" clId="{65946100-9C59-4FB0-9305-C9EAE3E55503}" dt="2022-04-08T12:26:41.532" v="2627" actId="1036"/>
        <pc:sldMkLst>
          <pc:docMk/>
          <pc:sldMk cId="2003020122" sldId="2145706430"/>
        </pc:sldMkLst>
        <pc:spChg chg="mod">
          <ac:chgData name="ROSSET Estelle" userId="b6d1c003-2893-4825-ab6c-ff4ad4c01fc2" providerId="ADAL" clId="{65946100-9C59-4FB0-9305-C9EAE3E55503}" dt="2022-04-08T09:28:32.551" v="1070" actId="1035"/>
          <ac:spMkLst>
            <pc:docMk/>
            <pc:sldMk cId="2003020122" sldId="2145706430"/>
            <ac:spMk id="2" creationId="{922EDD58-C037-4E7C-95EB-3B1CCB6BE0BF}"/>
          </ac:spMkLst>
        </pc:spChg>
        <pc:spChg chg="mod">
          <ac:chgData name="ROSSET Estelle" userId="b6d1c003-2893-4825-ab6c-ff4ad4c01fc2" providerId="ADAL" clId="{65946100-9C59-4FB0-9305-C9EAE3E55503}" dt="2022-04-08T09:16:17.439" v="682" actId="1036"/>
          <ac:spMkLst>
            <pc:docMk/>
            <pc:sldMk cId="2003020122" sldId="2145706430"/>
            <ac:spMk id="3" creationId="{E4491C75-2240-4571-80CE-C815636E70FF}"/>
          </ac:spMkLst>
        </pc:spChg>
        <pc:spChg chg="mod">
          <ac:chgData name="ROSSET Estelle" userId="b6d1c003-2893-4825-ab6c-ff4ad4c01fc2" providerId="ADAL" clId="{65946100-9C59-4FB0-9305-C9EAE3E55503}" dt="2022-04-08T09:13:04.685" v="550" actId="1035"/>
          <ac:spMkLst>
            <pc:docMk/>
            <pc:sldMk cId="2003020122" sldId="2145706430"/>
            <ac:spMk id="4" creationId="{F6DE00D9-604A-47CC-9776-CBCD4718CE42}"/>
          </ac:spMkLst>
        </pc:spChg>
        <pc:spChg chg="add del mod">
          <ac:chgData name="ROSSET Estelle" userId="b6d1c003-2893-4825-ab6c-ff4ad4c01fc2" providerId="ADAL" clId="{65946100-9C59-4FB0-9305-C9EAE3E55503}" dt="2022-04-08T09:02:38.743" v="123" actId="478"/>
          <ac:spMkLst>
            <pc:docMk/>
            <pc:sldMk cId="2003020122" sldId="2145706430"/>
            <ac:spMk id="6" creationId="{4138256E-8179-4D9C-BF32-789B2EF4888F}"/>
          </ac:spMkLst>
        </pc:spChg>
        <pc:spChg chg="mod">
          <ac:chgData name="ROSSET Estelle" userId="b6d1c003-2893-4825-ab6c-ff4ad4c01fc2" providerId="ADAL" clId="{65946100-9C59-4FB0-9305-C9EAE3E55503}" dt="2022-04-08T09:36:39.958" v="1331" actId="1076"/>
          <ac:spMkLst>
            <pc:docMk/>
            <pc:sldMk cId="2003020122" sldId="2145706430"/>
            <ac:spMk id="9" creationId="{3D4BCBDC-855B-4655-9D37-3D18A8035CF0}"/>
          </ac:spMkLst>
        </pc:spChg>
        <pc:spChg chg="add del mod">
          <ac:chgData name="ROSSET Estelle" userId="b6d1c003-2893-4825-ab6c-ff4ad4c01fc2" providerId="ADAL" clId="{65946100-9C59-4FB0-9305-C9EAE3E55503}" dt="2022-04-08T09:32:44.637" v="1210" actId="478"/>
          <ac:spMkLst>
            <pc:docMk/>
            <pc:sldMk cId="2003020122" sldId="2145706430"/>
            <ac:spMk id="10" creationId="{1A83F603-BBF4-46B4-8A85-C3DC5FD3762C}"/>
          </ac:spMkLst>
        </pc:spChg>
        <pc:spChg chg="mod">
          <ac:chgData name="ROSSET Estelle" userId="b6d1c003-2893-4825-ab6c-ff4ad4c01fc2" providerId="ADAL" clId="{65946100-9C59-4FB0-9305-C9EAE3E55503}" dt="2022-04-08T09:36:36.780" v="1330" actId="1076"/>
          <ac:spMkLst>
            <pc:docMk/>
            <pc:sldMk cId="2003020122" sldId="2145706430"/>
            <ac:spMk id="11" creationId="{61340BF6-934B-4392-8DBE-5E2047E713E0}"/>
          </ac:spMkLst>
        </pc:spChg>
        <pc:spChg chg="add mod">
          <ac:chgData name="ROSSET Estelle" userId="b6d1c003-2893-4825-ab6c-ff4ad4c01fc2" providerId="ADAL" clId="{65946100-9C59-4FB0-9305-C9EAE3E55503}" dt="2022-04-08T09:41:07.427" v="1436" actId="1076"/>
          <ac:spMkLst>
            <pc:docMk/>
            <pc:sldMk cId="2003020122" sldId="2145706430"/>
            <ac:spMk id="12" creationId="{B903D28D-6579-4782-86AC-18F1B1815E7E}"/>
          </ac:spMkLst>
        </pc:spChg>
        <pc:spChg chg="mod">
          <ac:chgData name="ROSSET Estelle" userId="b6d1c003-2893-4825-ab6c-ff4ad4c01fc2" providerId="ADAL" clId="{65946100-9C59-4FB0-9305-C9EAE3E55503}" dt="2022-04-08T09:36:55.765" v="1337" actId="1076"/>
          <ac:spMkLst>
            <pc:docMk/>
            <pc:sldMk cId="2003020122" sldId="2145706430"/>
            <ac:spMk id="15" creationId="{6E349DAB-D8D6-4E9B-AFF4-B6326CAC02F3}"/>
          </ac:spMkLst>
        </pc:spChg>
        <pc:spChg chg="mod">
          <ac:chgData name="ROSSET Estelle" userId="b6d1c003-2893-4825-ab6c-ff4ad4c01fc2" providerId="ADAL" clId="{65946100-9C59-4FB0-9305-C9EAE3E55503}" dt="2022-04-08T09:36:23.840" v="1327" actId="404"/>
          <ac:spMkLst>
            <pc:docMk/>
            <pc:sldMk cId="2003020122" sldId="2145706430"/>
            <ac:spMk id="20" creationId="{CBD59485-783D-4000-B04A-CC0A2E7BCAF2}"/>
          </ac:spMkLst>
        </pc:spChg>
        <pc:spChg chg="add mod">
          <ac:chgData name="ROSSET Estelle" userId="b6d1c003-2893-4825-ab6c-ff4ad4c01fc2" providerId="ADAL" clId="{65946100-9C59-4FB0-9305-C9EAE3E55503}" dt="2022-04-08T09:17:45.227" v="777" actId="255"/>
          <ac:spMkLst>
            <pc:docMk/>
            <pc:sldMk cId="2003020122" sldId="2145706430"/>
            <ac:spMk id="22" creationId="{7A3C988A-3C83-48EE-907F-FAC93C07DE93}"/>
          </ac:spMkLst>
        </pc:spChg>
        <pc:spChg chg="add del mod">
          <ac:chgData name="ROSSET Estelle" userId="b6d1c003-2893-4825-ab6c-ff4ad4c01fc2" providerId="ADAL" clId="{65946100-9C59-4FB0-9305-C9EAE3E55503}" dt="2022-04-08T09:12:04.546" v="480" actId="478"/>
          <ac:spMkLst>
            <pc:docMk/>
            <pc:sldMk cId="2003020122" sldId="2145706430"/>
            <ac:spMk id="23" creationId="{67D6ACEE-B53E-4A80-AD28-54F6785261C4}"/>
          </ac:spMkLst>
        </pc:spChg>
        <pc:spChg chg="add del mod">
          <ac:chgData name="ROSSET Estelle" userId="b6d1c003-2893-4825-ab6c-ff4ad4c01fc2" providerId="ADAL" clId="{65946100-9C59-4FB0-9305-C9EAE3E55503}" dt="2022-04-08T09:25:45.347" v="1020" actId="478"/>
          <ac:spMkLst>
            <pc:docMk/>
            <pc:sldMk cId="2003020122" sldId="2145706430"/>
            <ac:spMk id="26" creationId="{E32F2D9D-82AB-45A4-8B34-673137623F12}"/>
          </ac:spMkLst>
        </pc:spChg>
        <pc:spChg chg="mod">
          <ac:chgData name="ROSSET Estelle" userId="b6d1c003-2893-4825-ab6c-ff4ad4c01fc2" providerId="ADAL" clId="{65946100-9C59-4FB0-9305-C9EAE3E55503}" dt="2022-04-08T09:42:44.542" v="1457" actId="552"/>
          <ac:spMkLst>
            <pc:docMk/>
            <pc:sldMk cId="2003020122" sldId="2145706430"/>
            <ac:spMk id="28" creationId="{FF7CB0CC-0F62-470C-A2DA-17E17F03A357}"/>
          </ac:spMkLst>
        </pc:spChg>
        <pc:spChg chg="del mod">
          <ac:chgData name="ROSSET Estelle" userId="b6d1c003-2893-4825-ab6c-ff4ad4c01fc2" providerId="ADAL" clId="{65946100-9C59-4FB0-9305-C9EAE3E55503}" dt="2022-04-08T09:02:00.446" v="103" actId="478"/>
          <ac:spMkLst>
            <pc:docMk/>
            <pc:sldMk cId="2003020122" sldId="2145706430"/>
            <ac:spMk id="29" creationId="{907DF7F7-0931-49FF-9F58-883F419DB651}"/>
          </ac:spMkLst>
        </pc:spChg>
        <pc:spChg chg="del mod">
          <ac:chgData name="ROSSET Estelle" userId="b6d1c003-2893-4825-ab6c-ff4ad4c01fc2" providerId="ADAL" clId="{65946100-9C59-4FB0-9305-C9EAE3E55503}" dt="2022-04-08T09:02:01.307" v="104" actId="478"/>
          <ac:spMkLst>
            <pc:docMk/>
            <pc:sldMk cId="2003020122" sldId="2145706430"/>
            <ac:spMk id="30" creationId="{81087AC4-9552-4E31-8E40-E28C39DA1240}"/>
          </ac:spMkLst>
        </pc:spChg>
        <pc:spChg chg="add mod">
          <ac:chgData name="ROSSET Estelle" userId="b6d1c003-2893-4825-ab6c-ff4ad4c01fc2" providerId="ADAL" clId="{65946100-9C59-4FB0-9305-C9EAE3E55503}" dt="2022-04-08T09:40:11.262" v="1418" actId="14100"/>
          <ac:spMkLst>
            <pc:docMk/>
            <pc:sldMk cId="2003020122" sldId="2145706430"/>
            <ac:spMk id="32" creationId="{B7740043-C870-4D27-9FB2-31209AAE1930}"/>
          </ac:spMkLst>
        </pc:spChg>
        <pc:spChg chg="add del mod">
          <ac:chgData name="ROSSET Estelle" userId="b6d1c003-2893-4825-ab6c-ff4ad4c01fc2" providerId="ADAL" clId="{65946100-9C59-4FB0-9305-C9EAE3E55503}" dt="2022-04-08T09:37:43.562" v="1354" actId="478"/>
          <ac:spMkLst>
            <pc:docMk/>
            <pc:sldMk cId="2003020122" sldId="2145706430"/>
            <ac:spMk id="34" creationId="{BA75D66C-ABB5-4489-A039-3650D7912080}"/>
          </ac:spMkLst>
        </pc:spChg>
        <pc:spChg chg="add mod">
          <ac:chgData name="ROSSET Estelle" userId="b6d1c003-2893-4825-ab6c-ff4ad4c01fc2" providerId="ADAL" clId="{65946100-9C59-4FB0-9305-C9EAE3E55503}" dt="2022-04-08T09:42:44.542" v="1457" actId="552"/>
          <ac:spMkLst>
            <pc:docMk/>
            <pc:sldMk cId="2003020122" sldId="2145706430"/>
            <ac:spMk id="37" creationId="{D09FA993-39B2-46A3-ACB6-D1401F668738}"/>
          </ac:spMkLst>
        </pc:spChg>
        <pc:spChg chg="add del mod">
          <ac:chgData name="ROSSET Estelle" userId="b6d1c003-2893-4825-ab6c-ff4ad4c01fc2" providerId="ADAL" clId="{65946100-9C59-4FB0-9305-C9EAE3E55503}" dt="2022-04-08T09:21:01.602" v="896" actId="478"/>
          <ac:spMkLst>
            <pc:docMk/>
            <pc:sldMk cId="2003020122" sldId="2145706430"/>
            <ac:spMk id="38" creationId="{D54F8D09-79E9-4095-8DC5-B4E15D68BE89}"/>
          </ac:spMkLst>
        </pc:spChg>
        <pc:spChg chg="add mod">
          <ac:chgData name="ROSSET Estelle" userId="b6d1c003-2893-4825-ab6c-ff4ad4c01fc2" providerId="ADAL" clId="{65946100-9C59-4FB0-9305-C9EAE3E55503}" dt="2022-04-08T09:39:58.267" v="1416" actId="1076"/>
          <ac:spMkLst>
            <pc:docMk/>
            <pc:sldMk cId="2003020122" sldId="2145706430"/>
            <ac:spMk id="39" creationId="{E7349071-7199-446D-BCA0-21A3C813D153}"/>
          </ac:spMkLst>
        </pc:spChg>
        <pc:spChg chg="add mod">
          <ac:chgData name="ROSSET Estelle" userId="b6d1c003-2893-4825-ab6c-ff4ad4c01fc2" providerId="ADAL" clId="{65946100-9C59-4FB0-9305-C9EAE3E55503}" dt="2022-04-08T09:40:40.814" v="1426" actId="552"/>
          <ac:spMkLst>
            <pc:docMk/>
            <pc:sldMk cId="2003020122" sldId="2145706430"/>
            <ac:spMk id="40" creationId="{F844AEF1-D9DD-4B08-B921-D25EC179DC9D}"/>
          </ac:spMkLst>
        </pc:spChg>
        <pc:spChg chg="add mod">
          <ac:chgData name="ROSSET Estelle" userId="b6d1c003-2893-4825-ab6c-ff4ad4c01fc2" providerId="ADAL" clId="{65946100-9C59-4FB0-9305-C9EAE3E55503}" dt="2022-04-08T09:24:56.104" v="952" actId="20577"/>
          <ac:spMkLst>
            <pc:docMk/>
            <pc:sldMk cId="2003020122" sldId="2145706430"/>
            <ac:spMk id="41" creationId="{755D7529-CCDD-45FD-8A53-320C93DF7934}"/>
          </ac:spMkLst>
        </pc:spChg>
        <pc:spChg chg="add mod">
          <ac:chgData name="ROSSET Estelle" userId="b6d1c003-2893-4825-ab6c-ff4ad4c01fc2" providerId="ADAL" clId="{65946100-9C59-4FB0-9305-C9EAE3E55503}" dt="2022-04-08T09:38:37.644" v="1398" actId="1076"/>
          <ac:spMkLst>
            <pc:docMk/>
            <pc:sldMk cId="2003020122" sldId="2145706430"/>
            <ac:spMk id="42" creationId="{2B48F084-BF48-4A9C-BBD7-1127FE123B86}"/>
          </ac:spMkLst>
        </pc:spChg>
        <pc:spChg chg="add del mod">
          <ac:chgData name="ROSSET Estelle" userId="b6d1c003-2893-4825-ab6c-ff4ad4c01fc2" providerId="ADAL" clId="{65946100-9C59-4FB0-9305-C9EAE3E55503}" dt="2022-04-08T09:44:14.109" v="1520" actId="478"/>
          <ac:spMkLst>
            <pc:docMk/>
            <pc:sldMk cId="2003020122" sldId="2145706430"/>
            <ac:spMk id="47" creationId="{7709B0D1-8B60-4F26-9412-85F5CE6B861A}"/>
          </ac:spMkLst>
        </pc:spChg>
        <pc:spChg chg="add del mod">
          <ac:chgData name="ROSSET Estelle" userId="b6d1c003-2893-4825-ab6c-ff4ad4c01fc2" providerId="ADAL" clId="{65946100-9C59-4FB0-9305-C9EAE3E55503}" dt="2022-04-08T09:37:46.425" v="1355" actId="478"/>
          <ac:spMkLst>
            <pc:docMk/>
            <pc:sldMk cId="2003020122" sldId="2145706430"/>
            <ac:spMk id="49" creationId="{8620E4F7-A4D2-4FE5-B467-37A9161FD1ED}"/>
          </ac:spMkLst>
        </pc:spChg>
        <pc:spChg chg="add mod">
          <ac:chgData name="ROSSET Estelle" userId="b6d1c003-2893-4825-ab6c-ff4ad4c01fc2" providerId="ADAL" clId="{65946100-9C59-4FB0-9305-C9EAE3E55503}" dt="2022-04-08T12:26:41.532" v="2627" actId="1036"/>
          <ac:spMkLst>
            <pc:docMk/>
            <pc:sldMk cId="2003020122" sldId="2145706430"/>
            <ac:spMk id="52" creationId="{CC243E9C-18D5-4A98-A33B-E91FA146B80D}"/>
          </ac:spMkLst>
        </pc:spChg>
        <pc:spChg chg="add del mod">
          <ac:chgData name="ROSSET Estelle" userId="b6d1c003-2893-4825-ab6c-ff4ad4c01fc2" providerId="ADAL" clId="{65946100-9C59-4FB0-9305-C9EAE3E55503}" dt="2022-04-08T09:37:54.990" v="1359"/>
          <ac:spMkLst>
            <pc:docMk/>
            <pc:sldMk cId="2003020122" sldId="2145706430"/>
            <ac:spMk id="60" creationId="{69B80A08-A430-4A43-8DCF-7100D50350F6}"/>
          </ac:spMkLst>
        </pc:spChg>
        <pc:spChg chg="add del mod">
          <ac:chgData name="ROSSET Estelle" userId="b6d1c003-2893-4825-ab6c-ff4ad4c01fc2" providerId="ADAL" clId="{65946100-9C59-4FB0-9305-C9EAE3E55503}" dt="2022-04-08T09:37:54.990" v="1359"/>
          <ac:spMkLst>
            <pc:docMk/>
            <pc:sldMk cId="2003020122" sldId="2145706430"/>
            <ac:spMk id="61" creationId="{71ACFA8A-6CDC-4AF5-A9F2-AA9A66756441}"/>
          </ac:spMkLst>
        </pc:spChg>
        <pc:spChg chg="add mod">
          <ac:chgData name="ROSSET Estelle" userId="b6d1c003-2893-4825-ab6c-ff4ad4c01fc2" providerId="ADAL" clId="{65946100-9C59-4FB0-9305-C9EAE3E55503}" dt="2022-04-08T09:42:25.490" v="1450" actId="1076"/>
          <ac:spMkLst>
            <pc:docMk/>
            <pc:sldMk cId="2003020122" sldId="2145706430"/>
            <ac:spMk id="62" creationId="{CC4F7C45-A5D7-4F86-A075-90C689AD8DF8}"/>
          </ac:spMkLst>
        </pc:spChg>
        <pc:spChg chg="add mod">
          <ac:chgData name="ROSSET Estelle" userId="b6d1c003-2893-4825-ab6c-ff4ad4c01fc2" providerId="ADAL" clId="{65946100-9C59-4FB0-9305-C9EAE3E55503}" dt="2022-04-08T09:41:55.039" v="1439" actId="1076"/>
          <ac:spMkLst>
            <pc:docMk/>
            <pc:sldMk cId="2003020122" sldId="2145706430"/>
            <ac:spMk id="63" creationId="{06776180-B9A4-477D-A119-720164167A65}"/>
          </ac:spMkLst>
        </pc:spChg>
        <pc:spChg chg="add mod">
          <ac:chgData name="ROSSET Estelle" userId="b6d1c003-2893-4825-ab6c-ff4ad4c01fc2" providerId="ADAL" clId="{65946100-9C59-4FB0-9305-C9EAE3E55503}" dt="2022-04-08T09:44:25.177" v="1521" actId="1076"/>
          <ac:spMkLst>
            <pc:docMk/>
            <pc:sldMk cId="2003020122" sldId="2145706430"/>
            <ac:spMk id="64" creationId="{41876A80-9B5C-4713-A5D5-CB24600241D4}"/>
          </ac:spMkLst>
        </pc:spChg>
        <pc:picChg chg="add mod">
          <ac:chgData name="ROSSET Estelle" userId="b6d1c003-2893-4825-ab6c-ff4ad4c01fc2" providerId="ADAL" clId="{65946100-9C59-4FB0-9305-C9EAE3E55503}" dt="2022-04-08T09:40:00.050" v="1417" actId="1076"/>
          <ac:picMkLst>
            <pc:docMk/>
            <pc:sldMk cId="2003020122" sldId="2145706430"/>
            <ac:picMk id="7" creationId="{BB1752F6-5CF0-4BE7-826D-59D2E1159218}"/>
          </ac:picMkLst>
        </pc:picChg>
        <pc:picChg chg="mod">
          <ac:chgData name="ROSSET Estelle" userId="b6d1c003-2893-4825-ab6c-ff4ad4c01fc2" providerId="ADAL" clId="{65946100-9C59-4FB0-9305-C9EAE3E55503}" dt="2022-04-08T09:36:44.616" v="1334" actId="1076"/>
          <ac:picMkLst>
            <pc:docMk/>
            <pc:sldMk cId="2003020122" sldId="2145706430"/>
            <ac:picMk id="8" creationId="{F904DE14-9449-4C1D-BB5E-F8917784E70D}"/>
          </ac:picMkLst>
        </pc:picChg>
        <pc:picChg chg="mod">
          <ac:chgData name="ROSSET Estelle" userId="b6d1c003-2893-4825-ab6c-ff4ad4c01fc2" providerId="ADAL" clId="{65946100-9C59-4FB0-9305-C9EAE3E55503}" dt="2022-04-08T09:37:02.208" v="1338" actId="1076"/>
          <ac:picMkLst>
            <pc:docMk/>
            <pc:sldMk cId="2003020122" sldId="2145706430"/>
            <ac:picMk id="13" creationId="{EC6DAD43-0D83-4B5F-B799-A711A60B19C5}"/>
          </ac:picMkLst>
        </pc:picChg>
        <pc:picChg chg="mod">
          <ac:chgData name="ROSSET Estelle" userId="b6d1c003-2893-4825-ab6c-ff4ad4c01fc2" providerId="ADAL" clId="{65946100-9C59-4FB0-9305-C9EAE3E55503}" dt="2022-04-08T09:36:11.739" v="1319" actId="14100"/>
          <ac:picMkLst>
            <pc:docMk/>
            <pc:sldMk cId="2003020122" sldId="2145706430"/>
            <ac:picMk id="19" creationId="{33A6A86A-6BD4-4C91-B60D-40669D49E45B}"/>
          </ac:picMkLst>
        </pc:picChg>
        <pc:picChg chg="mod">
          <ac:chgData name="ROSSET Estelle" userId="b6d1c003-2893-4825-ab6c-ff4ad4c01fc2" providerId="ADAL" clId="{65946100-9C59-4FB0-9305-C9EAE3E55503}" dt="2022-04-08T09:36:46.977" v="1335" actId="1076"/>
          <ac:picMkLst>
            <pc:docMk/>
            <pc:sldMk cId="2003020122" sldId="2145706430"/>
            <ac:picMk id="21" creationId="{1EF4EFFD-F6A6-467F-BFFB-C284ADFBAC1A}"/>
          </ac:picMkLst>
        </pc:picChg>
        <pc:picChg chg="add del mod">
          <ac:chgData name="ROSSET Estelle" userId="b6d1c003-2893-4825-ab6c-ff4ad4c01fc2" providerId="ADAL" clId="{65946100-9C59-4FB0-9305-C9EAE3E55503}" dt="2022-04-08T09:15:28.367" v="571" actId="478"/>
          <ac:picMkLst>
            <pc:docMk/>
            <pc:sldMk cId="2003020122" sldId="2145706430"/>
            <ac:picMk id="24" creationId="{6BA0E2F1-81FF-43EE-BEA4-1A8730772307}"/>
          </ac:picMkLst>
        </pc:picChg>
        <pc:picChg chg="del mod">
          <ac:chgData name="ROSSET Estelle" userId="b6d1c003-2893-4825-ab6c-ff4ad4c01fc2" providerId="ADAL" clId="{65946100-9C59-4FB0-9305-C9EAE3E55503}" dt="2022-04-08T09:02:01.951" v="105" actId="478"/>
          <ac:picMkLst>
            <pc:docMk/>
            <pc:sldMk cId="2003020122" sldId="2145706430"/>
            <ac:picMk id="25" creationId="{87CE280A-85A2-4502-9762-BFBEEE5B44BD}"/>
          </ac:picMkLst>
        </pc:picChg>
        <pc:picChg chg="mod">
          <ac:chgData name="ROSSET Estelle" userId="b6d1c003-2893-4825-ab6c-ff4ad4c01fc2" providerId="ADAL" clId="{65946100-9C59-4FB0-9305-C9EAE3E55503}" dt="2022-04-08T09:37:05.937" v="1340" actId="1076"/>
          <ac:picMkLst>
            <pc:docMk/>
            <pc:sldMk cId="2003020122" sldId="2145706430"/>
            <ac:picMk id="27" creationId="{D4A94516-4E9D-4B9F-AEF1-4A66A1B95BDC}"/>
          </ac:picMkLst>
        </pc:picChg>
        <pc:picChg chg="add del mod">
          <ac:chgData name="ROSSET Estelle" userId="b6d1c003-2893-4825-ab6c-ff4ad4c01fc2" providerId="ADAL" clId="{65946100-9C59-4FB0-9305-C9EAE3E55503}" dt="2022-04-08T09:27:35.042" v="1053" actId="478"/>
          <ac:picMkLst>
            <pc:docMk/>
            <pc:sldMk cId="2003020122" sldId="2145706430"/>
            <ac:picMk id="31" creationId="{ECE18519-0352-40F8-B4BB-CFCBD28E751F}"/>
          </ac:picMkLst>
        </pc:picChg>
        <pc:picChg chg="add del mod">
          <ac:chgData name="ROSSET Estelle" userId="b6d1c003-2893-4825-ab6c-ff4ad4c01fc2" providerId="ADAL" clId="{65946100-9C59-4FB0-9305-C9EAE3E55503}" dt="2022-04-08T09:37:24.405" v="1344" actId="478"/>
          <ac:picMkLst>
            <pc:docMk/>
            <pc:sldMk cId="2003020122" sldId="2145706430"/>
            <ac:picMk id="33" creationId="{3399D6C3-A98E-40D0-A389-68472DFBF5F2}"/>
          </ac:picMkLst>
        </pc:picChg>
        <pc:picChg chg="add del mod">
          <ac:chgData name="ROSSET Estelle" userId="b6d1c003-2893-4825-ab6c-ff4ad4c01fc2" providerId="ADAL" clId="{65946100-9C59-4FB0-9305-C9EAE3E55503}" dt="2022-04-08T09:15:28.986" v="572" actId="478"/>
          <ac:picMkLst>
            <pc:docMk/>
            <pc:sldMk cId="2003020122" sldId="2145706430"/>
            <ac:picMk id="35" creationId="{A5A81C24-16EB-4A17-B015-568D4C8CD178}"/>
          </ac:picMkLst>
        </pc:picChg>
        <pc:picChg chg="add del mod">
          <ac:chgData name="ROSSET Estelle" userId="b6d1c003-2893-4825-ab6c-ff4ad4c01fc2" providerId="ADAL" clId="{65946100-9C59-4FB0-9305-C9EAE3E55503}" dt="2022-04-08T09:20:16.218" v="892" actId="478"/>
          <ac:picMkLst>
            <pc:docMk/>
            <pc:sldMk cId="2003020122" sldId="2145706430"/>
            <ac:picMk id="36" creationId="{2BC83240-5FA1-4D50-B69F-22410DEBA02C}"/>
          </ac:picMkLst>
        </pc:picChg>
        <pc:picChg chg="add del mod">
          <ac:chgData name="ROSSET Estelle" userId="b6d1c003-2893-4825-ab6c-ff4ad4c01fc2" providerId="ADAL" clId="{65946100-9C59-4FB0-9305-C9EAE3E55503}" dt="2022-04-08T09:25:43.922" v="1019" actId="478"/>
          <ac:picMkLst>
            <pc:docMk/>
            <pc:sldMk cId="2003020122" sldId="2145706430"/>
            <ac:picMk id="43" creationId="{4FAA0919-0D84-4049-B317-940CC8A0DC27}"/>
          </ac:picMkLst>
        </pc:picChg>
        <pc:picChg chg="add del mod">
          <ac:chgData name="ROSSET Estelle" userId="b6d1c003-2893-4825-ab6c-ff4ad4c01fc2" providerId="ADAL" clId="{65946100-9C59-4FB0-9305-C9EAE3E55503}" dt="2022-04-08T09:25:43.922" v="1019" actId="478"/>
          <ac:picMkLst>
            <pc:docMk/>
            <pc:sldMk cId="2003020122" sldId="2145706430"/>
            <ac:picMk id="44" creationId="{6F5EB9E4-EEE9-4607-A9AF-D8516A4495B9}"/>
          </ac:picMkLst>
        </pc:picChg>
        <pc:picChg chg="add del mod">
          <ac:chgData name="ROSSET Estelle" userId="b6d1c003-2893-4825-ab6c-ff4ad4c01fc2" providerId="ADAL" clId="{65946100-9C59-4FB0-9305-C9EAE3E55503}" dt="2022-04-08T09:21:07.183" v="898"/>
          <ac:picMkLst>
            <pc:docMk/>
            <pc:sldMk cId="2003020122" sldId="2145706430"/>
            <ac:picMk id="45" creationId="{DE0B6DDE-3C7E-4F4F-8D9B-871EAD31804F}"/>
          </ac:picMkLst>
        </pc:picChg>
        <pc:picChg chg="add del mod">
          <ac:chgData name="ROSSET Estelle" userId="b6d1c003-2893-4825-ab6c-ff4ad4c01fc2" providerId="ADAL" clId="{65946100-9C59-4FB0-9305-C9EAE3E55503}" dt="2022-04-08T09:21:07.183" v="898"/>
          <ac:picMkLst>
            <pc:docMk/>
            <pc:sldMk cId="2003020122" sldId="2145706430"/>
            <ac:picMk id="46" creationId="{D177D5FE-AD5E-4BA6-AC7A-4DAE4049568C}"/>
          </ac:picMkLst>
        </pc:picChg>
        <pc:picChg chg="add del mod">
          <ac:chgData name="ROSSET Estelle" userId="b6d1c003-2893-4825-ab6c-ff4ad4c01fc2" providerId="ADAL" clId="{65946100-9C59-4FB0-9305-C9EAE3E55503}" dt="2022-04-08T09:37:26.039" v="1347" actId="478"/>
          <ac:picMkLst>
            <pc:docMk/>
            <pc:sldMk cId="2003020122" sldId="2145706430"/>
            <ac:picMk id="48" creationId="{AC01974D-A35D-4144-9846-A7038860FD30}"/>
          </ac:picMkLst>
        </pc:picChg>
        <pc:picChg chg="add del mod">
          <ac:chgData name="ROSSET Estelle" userId="b6d1c003-2893-4825-ab6c-ff4ad4c01fc2" providerId="ADAL" clId="{65946100-9C59-4FB0-9305-C9EAE3E55503}" dt="2022-04-08T09:37:25.604" v="1346" actId="478"/>
          <ac:picMkLst>
            <pc:docMk/>
            <pc:sldMk cId="2003020122" sldId="2145706430"/>
            <ac:picMk id="50" creationId="{18AA3F67-805E-4A7B-8B8C-247A789D7143}"/>
          </ac:picMkLst>
        </pc:picChg>
        <pc:picChg chg="add del mod">
          <ac:chgData name="ROSSET Estelle" userId="b6d1c003-2893-4825-ab6c-ff4ad4c01fc2" providerId="ADAL" clId="{65946100-9C59-4FB0-9305-C9EAE3E55503}" dt="2022-04-08T09:37:27.670" v="1348" actId="478"/>
          <ac:picMkLst>
            <pc:docMk/>
            <pc:sldMk cId="2003020122" sldId="2145706430"/>
            <ac:picMk id="51" creationId="{09E42E3B-56F4-494D-9E74-97402486D529}"/>
          </ac:picMkLst>
        </pc:picChg>
        <pc:picChg chg="add mod ord">
          <ac:chgData name="ROSSET Estelle" userId="b6d1c003-2893-4825-ab6c-ff4ad4c01fc2" providerId="ADAL" clId="{65946100-9C59-4FB0-9305-C9EAE3E55503}" dt="2022-04-08T09:44:59.196" v="1532" actId="1076"/>
          <ac:picMkLst>
            <pc:docMk/>
            <pc:sldMk cId="2003020122" sldId="2145706430"/>
            <ac:picMk id="53" creationId="{9720063C-2D2C-43BE-BF28-A24BA410E30B}"/>
          </ac:picMkLst>
        </pc:picChg>
        <pc:picChg chg="add del mod">
          <ac:chgData name="ROSSET Estelle" userId="b6d1c003-2893-4825-ab6c-ff4ad4c01fc2" providerId="ADAL" clId="{65946100-9C59-4FB0-9305-C9EAE3E55503}" dt="2022-04-08T09:43:40.567" v="1470" actId="478"/>
          <ac:picMkLst>
            <pc:docMk/>
            <pc:sldMk cId="2003020122" sldId="2145706430"/>
            <ac:picMk id="54" creationId="{0538EF84-19FC-4427-92E1-197709C1A685}"/>
          </ac:picMkLst>
        </pc:picChg>
        <pc:picChg chg="add del mod">
          <ac:chgData name="ROSSET Estelle" userId="b6d1c003-2893-4825-ab6c-ff4ad4c01fc2" providerId="ADAL" clId="{65946100-9C59-4FB0-9305-C9EAE3E55503}" dt="2022-04-08T09:43:32.796" v="1467" actId="478"/>
          <ac:picMkLst>
            <pc:docMk/>
            <pc:sldMk cId="2003020122" sldId="2145706430"/>
            <ac:picMk id="55" creationId="{1A63498D-9AEA-4A50-8106-990A4BEA2881}"/>
          </ac:picMkLst>
        </pc:picChg>
        <pc:picChg chg="add mod">
          <ac:chgData name="ROSSET Estelle" userId="b6d1c003-2893-4825-ab6c-ff4ad4c01fc2" providerId="ADAL" clId="{65946100-9C59-4FB0-9305-C9EAE3E55503}" dt="2022-04-08T09:37:37.706" v="1351" actId="1076"/>
          <ac:picMkLst>
            <pc:docMk/>
            <pc:sldMk cId="2003020122" sldId="2145706430"/>
            <ac:picMk id="56" creationId="{F8F6FC10-C4BA-49FA-9D82-86B6EF19539B}"/>
          </ac:picMkLst>
        </pc:picChg>
        <pc:picChg chg="add mod">
          <ac:chgData name="ROSSET Estelle" userId="b6d1c003-2893-4825-ab6c-ff4ad4c01fc2" providerId="ADAL" clId="{65946100-9C59-4FB0-9305-C9EAE3E55503}" dt="2022-04-08T09:39:55.200" v="1415" actId="1076"/>
          <ac:picMkLst>
            <pc:docMk/>
            <pc:sldMk cId="2003020122" sldId="2145706430"/>
            <ac:picMk id="57" creationId="{F9F44CCE-9655-4296-87AA-9C080BFA0485}"/>
          </ac:picMkLst>
        </pc:picChg>
        <pc:picChg chg="add mod">
          <ac:chgData name="ROSSET Estelle" userId="b6d1c003-2893-4825-ab6c-ff4ad4c01fc2" providerId="ADAL" clId="{65946100-9C59-4FB0-9305-C9EAE3E55503}" dt="2022-04-08T09:39:42.530" v="1410" actId="1076"/>
          <ac:picMkLst>
            <pc:docMk/>
            <pc:sldMk cId="2003020122" sldId="2145706430"/>
            <ac:picMk id="58" creationId="{8CE45E4E-421D-4700-BE0E-953EAA8BD97A}"/>
          </ac:picMkLst>
        </pc:picChg>
        <pc:picChg chg="add mod">
          <ac:chgData name="ROSSET Estelle" userId="b6d1c003-2893-4825-ab6c-ff4ad4c01fc2" providerId="ADAL" clId="{65946100-9C59-4FB0-9305-C9EAE3E55503}" dt="2022-04-08T09:37:37.706" v="1351" actId="1076"/>
          <ac:picMkLst>
            <pc:docMk/>
            <pc:sldMk cId="2003020122" sldId="2145706430"/>
            <ac:picMk id="59" creationId="{EB3A40F5-22A5-4F98-A13A-EB86FC434479}"/>
          </ac:picMkLst>
        </pc:picChg>
      </pc:sldChg>
      <pc:sldChg chg="addSp delSp modSp mod addAnim delAnim modAnim">
        <pc:chgData name="ROSSET Estelle" userId="b6d1c003-2893-4825-ab6c-ff4ad4c01fc2" providerId="ADAL" clId="{65946100-9C59-4FB0-9305-C9EAE3E55503}" dt="2022-04-15T12:59:37.695" v="11272"/>
        <pc:sldMkLst>
          <pc:docMk/>
          <pc:sldMk cId="3121815836" sldId="2145706432"/>
        </pc:sldMkLst>
        <pc:spChg chg="add del mod">
          <ac:chgData name="ROSSET Estelle" userId="b6d1c003-2893-4825-ab6c-ff4ad4c01fc2" providerId="ADAL" clId="{65946100-9C59-4FB0-9305-C9EAE3E55503}" dt="2022-04-08T12:42:35.678" v="2674" actId="21"/>
          <ac:spMkLst>
            <pc:docMk/>
            <pc:sldMk cId="3121815836" sldId="2145706432"/>
            <ac:spMk id="8" creationId="{E91C67D0-8F49-4766-A165-A2203FC9F453}"/>
          </ac:spMkLst>
        </pc:spChg>
      </pc:sldChg>
      <pc:sldChg chg="addSp delSp modSp mod ord addAnim delAnim modAnim">
        <pc:chgData name="ROSSET Estelle" userId="b6d1c003-2893-4825-ab6c-ff4ad4c01fc2" providerId="ADAL" clId="{65946100-9C59-4FB0-9305-C9EAE3E55503}" dt="2022-04-15T13:01:04.030" v="11278"/>
        <pc:sldMkLst>
          <pc:docMk/>
          <pc:sldMk cId="3436647492" sldId="2145706433"/>
        </pc:sldMkLst>
        <pc:spChg chg="mod">
          <ac:chgData name="ROSSET Estelle" userId="b6d1c003-2893-4825-ab6c-ff4ad4c01fc2" providerId="ADAL" clId="{65946100-9C59-4FB0-9305-C9EAE3E55503}" dt="2022-04-08T13:35:56.981" v="2720" actId="14100"/>
          <ac:spMkLst>
            <pc:docMk/>
            <pc:sldMk cId="3436647492" sldId="2145706433"/>
            <ac:spMk id="2" creationId="{922EDD58-C037-4E7C-95EB-3B1CCB6BE0BF}"/>
          </ac:spMkLst>
        </pc:spChg>
        <pc:spChg chg="add del">
          <ac:chgData name="ROSSET Estelle" userId="b6d1c003-2893-4825-ab6c-ff4ad4c01fc2" providerId="ADAL" clId="{65946100-9C59-4FB0-9305-C9EAE3E55503}" dt="2022-04-08T12:41:56.850" v="2665" actId="21"/>
          <ac:spMkLst>
            <pc:docMk/>
            <pc:sldMk cId="3436647492" sldId="2145706433"/>
            <ac:spMk id="8" creationId="{8ACB21D9-81A1-4DBD-B219-2CF181916E42}"/>
          </ac:spMkLst>
        </pc:spChg>
        <pc:spChg chg="add del">
          <ac:chgData name="ROSSET Estelle" userId="b6d1c003-2893-4825-ab6c-ff4ad4c01fc2" providerId="ADAL" clId="{65946100-9C59-4FB0-9305-C9EAE3E55503}" dt="2022-04-08T12:42:13.954" v="2667" actId="478"/>
          <ac:spMkLst>
            <pc:docMk/>
            <pc:sldMk cId="3436647492" sldId="2145706433"/>
            <ac:spMk id="9" creationId="{93AC2863-8A06-4B53-9A0D-2FB5679293D8}"/>
          </ac:spMkLst>
        </pc:spChg>
        <pc:spChg chg="add del">
          <ac:chgData name="ROSSET Estelle" userId="b6d1c003-2893-4825-ab6c-ff4ad4c01fc2" providerId="ADAL" clId="{65946100-9C59-4FB0-9305-C9EAE3E55503}" dt="2022-04-08T12:42:13.954" v="2667" actId="478"/>
          <ac:spMkLst>
            <pc:docMk/>
            <pc:sldMk cId="3436647492" sldId="2145706433"/>
            <ac:spMk id="10" creationId="{AE3D4478-7BC2-40FD-A8F6-0D5B65029D89}"/>
          </ac:spMkLst>
        </pc:spChg>
        <pc:spChg chg="add del">
          <ac:chgData name="ROSSET Estelle" userId="b6d1c003-2893-4825-ab6c-ff4ad4c01fc2" providerId="ADAL" clId="{65946100-9C59-4FB0-9305-C9EAE3E55503}" dt="2022-04-08T12:42:13.954" v="2667" actId="478"/>
          <ac:spMkLst>
            <pc:docMk/>
            <pc:sldMk cId="3436647492" sldId="2145706433"/>
            <ac:spMk id="11" creationId="{528BFE13-51CD-413A-8AA6-C840F8A27D49}"/>
          </ac:spMkLst>
        </pc:spChg>
        <pc:spChg chg="add del">
          <ac:chgData name="ROSSET Estelle" userId="b6d1c003-2893-4825-ab6c-ff4ad4c01fc2" providerId="ADAL" clId="{65946100-9C59-4FB0-9305-C9EAE3E55503}" dt="2022-04-08T12:42:13.954" v="2667" actId="478"/>
          <ac:spMkLst>
            <pc:docMk/>
            <pc:sldMk cId="3436647492" sldId="2145706433"/>
            <ac:spMk id="12" creationId="{2E084F14-FDAF-4740-9D6B-BFCE79BA7CE4}"/>
          </ac:spMkLst>
        </pc:spChg>
        <pc:spChg chg="add del">
          <ac:chgData name="ROSSET Estelle" userId="b6d1c003-2893-4825-ab6c-ff4ad4c01fc2" providerId="ADAL" clId="{65946100-9C59-4FB0-9305-C9EAE3E55503}" dt="2022-04-08T12:42:13.954" v="2667" actId="478"/>
          <ac:spMkLst>
            <pc:docMk/>
            <pc:sldMk cId="3436647492" sldId="2145706433"/>
            <ac:spMk id="13" creationId="{B4E03F1D-0AC2-488F-BC4F-D753F502685F}"/>
          </ac:spMkLst>
        </pc:spChg>
        <pc:spChg chg="add del">
          <ac:chgData name="ROSSET Estelle" userId="b6d1c003-2893-4825-ab6c-ff4ad4c01fc2" providerId="ADAL" clId="{65946100-9C59-4FB0-9305-C9EAE3E55503}" dt="2022-04-08T12:42:13.954" v="2667" actId="478"/>
          <ac:spMkLst>
            <pc:docMk/>
            <pc:sldMk cId="3436647492" sldId="2145706433"/>
            <ac:spMk id="14" creationId="{610B32B1-291E-44C9-9C08-53C9E32EB38A}"/>
          </ac:spMkLst>
        </pc:spChg>
        <pc:spChg chg="add del">
          <ac:chgData name="ROSSET Estelle" userId="b6d1c003-2893-4825-ab6c-ff4ad4c01fc2" providerId="ADAL" clId="{65946100-9C59-4FB0-9305-C9EAE3E55503}" dt="2022-04-08T12:42:13.954" v="2667" actId="478"/>
          <ac:spMkLst>
            <pc:docMk/>
            <pc:sldMk cId="3436647492" sldId="2145706433"/>
            <ac:spMk id="16" creationId="{C2DABD21-F597-4D5C-8F22-51DEE1FD70C6}"/>
          </ac:spMkLst>
        </pc:spChg>
        <pc:spChg chg="add del mod">
          <ac:chgData name="ROSSET Estelle" userId="b6d1c003-2893-4825-ab6c-ff4ad4c01fc2" providerId="ADAL" clId="{65946100-9C59-4FB0-9305-C9EAE3E55503}" dt="2022-04-08T12:44:54.868" v="2691" actId="478"/>
          <ac:spMkLst>
            <pc:docMk/>
            <pc:sldMk cId="3436647492" sldId="2145706433"/>
            <ac:spMk id="18" creationId="{10F2EB06-9359-46FE-BB0E-E4F86CD540C9}"/>
          </ac:spMkLst>
        </pc:spChg>
        <pc:picChg chg="del">
          <ac:chgData name="ROSSET Estelle" userId="b6d1c003-2893-4825-ab6c-ff4ad4c01fc2" providerId="ADAL" clId="{65946100-9C59-4FB0-9305-C9EAE3E55503}" dt="2022-04-08T12:34:00.348" v="2643" actId="478"/>
          <ac:picMkLst>
            <pc:docMk/>
            <pc:sldMk cId="3436647492" sldId="2145706433"/>
            <ac:picMk id="7" creationId="{EB1C277D-9188-4960-99A1-0149BDAC1D3A}"/>
          </ac:picMkLst>
        </pc:picChg>
        <pc:picChg chg="add del mod">
          <ac:chgData name="ROSSET Estelle" userId="b6d1c003-2893-4825-ab6c-ff4ad4c01fc2" providerId="ADAL" clId="{65946100-9C59-4FB0-9305-C9EAE3E55503}" dt="2022-04-08T12:41:53.027" v="2663"/>
          <ac:picMkLst>
            <pc:docMk/>
            <pc:sldMk cId="3436647492" sldId="2145706433"/>
            <ac:picMk id="15" creationId="{4E19CD9D-8F8F-4F17-B678-0DF5FE1F1133}"/>
          </ac:picMkLst>
        </pc:picChg>
        <pc:picChg chg="add mod">
          <ac:chgData name="ROSSET Estelle" userId="b6d1c003-2893-4825-ab6c-ff4ad4c01fc2" providerId="ADAL" clId="{65946100-9C59-4FB0-9305-C9EAE3E55503}" dt="2022-04-08T12:53:35.466" v="2716" actId="1076"/>
          <ac:picMkLst>
            <pc:docMk/>
            <pc:sldMk cId="3436647492" sldId="2145706433"/>
            <ac:picMk id="17" creationId="{E9A37F27-5CBA-4C1B-9847-6FCA4FAB09E2}"/>
          </ac:picMkLst>
        </pc:picChg>
        <pc:picChg chg="add del mod">
          <ac:chgData name="ROSSET Estelle" userId="b6d1c003-2893-4825-ab6c-ff4ad4c01fc2" providerId="ADAL" clId="{65946100-9C59-4FB0-9305-C9EAE3E55503}" dt="2022-04-08T12:51:01.022" v="2711" actId="478"/>
          <ac:picMkLst>
            <pc:docMk/>
            <pc:sldMk cId="3436647492" sldId="2145706433"/>
            <ac:picMk id="19" creationId="{9FDEE491-A492-4299-A53C-C96B84E33047}"/>
          </ac:picMkLst>
        </pc:picChg>
        <pc:picChg chg="add mod">
          <ac:chgData name="ROSSET Estelle" userId="b6d1c003-2893-4825-ab6c-ff4ad4c01fc2" providerId="ADAL" clId="{65946100-9C59-4FB0-9305-C9EAE3E55503}" dt="2022-04-08T13:36:04.477" v="2721" actId="1076"/>
          <ac:picMkLst>
            <pc:docMk/>
            <pc:sldMk cId="3436647492" sldId="2145706433"/>
            <ac:picMk id="20" creationId="{692CF203-92F3-4916-8138-53B0A9E48A31}"/>
          </ac:picMkLst>
        </pc:picChg>
        <pc:picChg chg="add mod">
          <ac:chgData name="ROSSET Estelle" userId="b6d1c003-2893-4825-ab6c-ff4ad4c01fc2" providerId="ADAL" clId="{65946100-9C59-4FB0-9305-C9EAE3E55503}" dt="2022-04-08T12:46:55.778" v="2702" actId="1076"/>
          <ac:picMkLst>
            <pc:docMk/>
            <pc:sldMk cId="3436647492" sldId="2145706433"/>
            <ac:picMk id="21" creationId="{6B553B35-F667-4594-8C67-0DA3C126A6F3}"/>
          </ac:picMkLst>
        </pc:picChg>
        <pc:picChg chg="add mod">
          <ac:chgData name="ROSSET Estelle" userId="b6d1c003-2893-4825-ab6c-ff4ad4c01fc2" providerId="ADAL" clId="{65946100-9C59-4FB0-9305-C9EAE3E55503}" dt="2022-04-08T12:50:16.382" v="2705" actId="1076"/>
          <ac:picMkLst>
            <pc:docMk/>
            <pc:sldMk cId="3436647492" sldId="2145706433"/>
            <ac:picMk id="22" creationId="{6418C774-50FC-45C4-92B1-CFABE03BC1C5}"/>
          </ac:picMkLst>
        </pc:picChg>
        <pc:picChg chg="add mod">
          <ac:chgData name="ROSSET Estelle" userId="b6d1c003-2893-4825-ab6c-ff4ad4c01fc2" providerId="ADAL" clId="{65946100-9C59-4FB0-9305-C9EAE3E55503}" dt="2022-04-08T12:50:43.969" v="2707" actId="1076"/>
          <ac:picMkLst>
            <pc:docMk/>
            <pc:sldMk cId="3436647492" sldId="2145706433"/>
            <ac:picMk id="23" creationId="{B6E6CDB5-3EF2-4490-995D-C19358D82FC6}"/>
          </ac:picMkLst>
        </pc:picChg>
        <pc:picChg chg="add mod">
          <ac:chgData name="ROSSET Estelle" userId="b6d1c003-2893-4825-ab6c-ff4ad4c01fc2" providerId="ADAL" clId="{65946100-9C59-4FB0-9305-C9EAE3E55503}" dt="2022-04-08T12:50:56.778" v="2709" actId="1076"/>
          <ac:picMkLst>
            <pc:docMk/>
            <pc:sldMk cId="3436647492" sldId="2145706433"/>
            <ac:picMk id="24" creationId="{097EB6FC-3536-47A9-9584-8AB3A727EE13}"/>
          </ac:picMkLst>
        </pc:picChg>
        <pc:picChg chg="add mod">
          <ac:chgData name="ROSSET Estelle" userId="b6d1c003-2893-4825-ab6c-ff4ad4c01fc2" providerId="ADAL" clId="{65946100-9C59-4FB0-9305-C9EAE3E55503}" dt="2022-04-08T12:51:06.233" v="2713" actId="1076"/>
          <ac:picMkLst>
            <pc:docMk/>
            <pc:sldMk cId="3436647492" sldId="2145706433"/>
            <ac:picMk id="25" creationId="{D81C1A04-7048-46CC-B666-40D8A9D3DF20}"/>
          </ac:picMkLst>
        </pc:picChg>
        <pc:picChg chg="add del mod">
          <ac:chgData name="ROSSET Estelle" userId="b6d1c003-2893-4825-ab6c-ff4ad4c01fc2" providerId="ADAL" clId="{65946100-9C59-4FB0-9305-C9EAE3E55503}" dt="2022-04-12T08:40:37.813" v="6905" actId="478"/>
          <ac:picMkLst>
            <pc:docMk/>
            <pc:sldMk cId="3436647492" sldId="2145706433"/>
            <ac:picMk id="26" creationId="{FB4A3CF7-187C-4DF7-BD8F-38C23A24E138}"/>
          </ac:picMkLst>
        </pc:picChg>
        <pc:picChg chg="add del mod">
          <ac:chgData name="ROSSET Estelle" userId="b6d1c003-2893-4825-ab6c-ff4ad4c01fc2" providerId="ADAL" clId="{65946100-9C59-4FB0-9305-C9EAE3E55503}" dt="2022-04-08T13:36:10.277" v="2723"/>
          <ac:picMkLst>
            <pc:docMk/>
            <pc:sldMk cId="3436647492" sldId="2145706433"/>
            <ac:picMk id="27" creationId="{FFB23FA2-FB66-4544-A716-33FB00E13A46}"/>
          </ac:picMkLst>
        </pc:picChg>
      </pc:sldChg>
      <pc:sldChg chg="modSp add del mod">
        <pc:chgData name="ROSSET Estelle" userId="b6d1c003-2893-4825-ab6c-ff4ad4c01fc2" providerId="ADAL" clId="{65946100-9C59-4FB0-9305-C9EAE3E55503}" dt="2022-04-08T09:48:32.257" v="1616" actId="47"/>
        <pc:sldMkLst>
          <pc:docMk/>
          <pc:sldMk cId="3765410217" sldId="2145706434"/>
        </pc:sldMkLst>
        <pc:spChg chg="mod">
          <ac:chgData name="ROSSET Estelle" userId="b6d1c003-2893-4825-ab6c-ff4ad4c01fc2" providerId="ADAL" clId="{65946100-9C59-4FB0-9305-C9EAE3E55503}" dt="2022-04-08T09:46:28.142" v="1581" actId="1076"/>
          <ac:spMkLst>
            <pc:docMk/>
            <pc:sldMk cId="3765410217" sldId="2145706434"/>
            <ac:spMk id="38" creationId="{F6C783F5-4D94-478B-B9F6-D3C0578E001A}"/>
          </ac:spMkLst>
        </pc:spChg>
      </pc:sldChg>
      <pc:sldChg chg="addSp delSp modSp add mod delAnim modAnim">
        <pc:chgData name="ROSSET Estelle" userId="b6d1c003-2893-4825-ab6c-ff4ad4c01fc2" providerId="ADAL" clId="{65946100-9C59-4FB0-9305-C9EAE3E55503}" dt="2022-04-12T07:50:15.546" v="5266" actId="20577"/>
        <pc:sldMkLst>
          <pc:docMk/>
          <pc:sldMk cId="768873104" sldId="2145706435"/>
        </pc:sldMkLst>
        <pc:spChg chg="mod">
          <ac:chgData name="ROSSET Estelle" userId="b6d1c003-2893-4825-ab6c-ff4ad4c01fc2" providerId="ADAL" clId="{65946100-9C59-4FB0-9305-C9EAE3E55503}" dt="2022-04-08T10:23:16.348" v="2568" actId="1076"/>
          <ac:spMkLst>
            <pc:docMk/>
            <pc:sldMk cId="768873104" sldId="2145706435"/>
            <ac:spMk id="3" creationId="{E4491C75-2240-4571-80CE-C815636E70FF}"/>
          </ac:spMkLst>
        </pc:spChg>
        <pc:spChg chg="mod">
          <ac:chgData name="ROSSET Estelle" userId="b6d1c003-2893-4825-ab6c-ff4ad4c01fc2" providerId="ADAL" clId="{65946100-9C59-4FB0-9305-C9EAE3E55503}" dt="2022-04-08T09:48:39.937" v="1627" actId="20577"/>
          <ac:spMkLst>
            <pc:docMk/>
            <pc:sldMk cId="768873104" sldId="2145706435"/>
            <ac:spMk id="4" creationId="{F6DE00D9-604A-47CC-9776-CBCD4718CE42}"/>
          </ac:spMkLst>
        </pc:spChg>
        <pc:spChg chg="del mod">
          <ac:chgData name="ROSSET Estelle" userId="b6d1c003-2893-4825-ab6c-ff4ad4c01fc2" providerId="ADAL" clId="{65946100-9C59-4FB0-9305-C9EAE3E55503}" dt="2022-04-08T09:46:49.871" v="1591" actId="478"/>
          <ac:spMkLst>
            <pc:docMk/>
            <pc:sldMk cId="768873104" sldId="2145706435"/>
            <ac:spMk id="9" creationId="{3D4BCBDC-855B-4655-9D37-3D18A8035CF0}"/>
          </ac:spMkLst>
        </pc:spChg>
        <pc:spChg chg="del">
          <ac:chgData name="ROSSET Estelle" userId="b6d1c003-2893-4825-ab6c-ff4ad4c01fc2" providerId="ADAL" clId="{65946100-9C59-4FB0-9305-C9EAE3E55503}" dt="2022-04-08T09:46:45.127" v="1585" actId="478"/>
          <ac:spMkLst>
            <pc:docMk/>
            <pc:sldMk cId="768873104" sldId="2145706435"/>
            <ac:spMk id="11" creationId="{61340BF6-934B-4392-8DBE-5E2047E713E0}"/>
          </ac:spMkLst>
        </pc:spChg>
        <pc:spChg chg="del">
          <ac:chgData name="ROSSET Estelle" userId="b6d1c003-2893-4825-ab6c-ff4ad4c01fc2" providerId="ADAL" clId="{65946100-9C59-4FB0-9305-C9EAE3E55503}" dt="2022-04-08T09:47:07.878" v="1613" actId="478"/>
          <ac:spMkLst>
            <pc:docMk/>
            <pc:sldMk cId="768873104" sldId="2145706435"/>
            <ac:spMk id="12" creationId="{B903D28D-6579-4782-86AC-18F1B1815E7E}"/>
          </ac:spMkLst>
        </pc:spChg>
        <pc:spChg chg="del mod">
          <ac:chgData name="ROSSET Estelle" userId="b6d1c003-2893-4825-ab6c-ff4ad4c01fc2" providerId="ADAL" clId="{65946100-9C59-4FB0-9305-C9EAE3E55503}" dt="2022-04-08T09:46:52.092" v="1595" actId="478"/>
          <ac:spMkLst>
            <pc:docMk/>
            <pc:sldMk cId="768873104" sldId="2145706435"/>
            <ac:spMk id="15" creationId="{6E349DAB-D8D6-4E9B-AFF4-B6326CAC02F3}"/>
          </ac:spMkLst>
        </pc:spChg>
        <pc:spChg chg="del">
          <ac:chgData name="ROSSET Estelle" userId="b6d1c003-2893-4825-ab6c-ff4ad4c01fc2" providerId="ADAL" clId="{65946100-9C59-4FB0-9305-C9EAE3E55503}" dt="2022-04-08T09:46:43.706" v="1583" actId="478"/>
          <ac:spMkLst>
            <pc:docMk/>
            <pc:sldMk cId="768873104" sldId="2145706435"/>
            <ac:spMk id="20" creationId="{CBD59485-783D-4000-B04A-CC0A2E7BCAF2}"/>
          </ac:spMkLst>
        </pc:spChg>
        <pc:spChg chg="del">
          <ac:chgData name="ROSSET Estelle" userId="b6d1c003-2893-4825-ab6c-ff4ad4c01fc2" providerId="ADAL" clId="{65946100-9C59-4FB0-9305-C9EAE3E55503}" dt="2022-04-08T09:46:43.062" v="1582" actId="478"/>
          <ac:spMkLst>
            <pc:docMk/>
            <pc:sldMk cId="768873104" sldId="2145706435"/>
            <ac:spMk id="22" creationId="{7A3C988A-3C83-48EE-907F-FAC93C07DE93}"/>
          </ac:spMkLst>
        </pc:spChg>
        <pc:spChg chg="del">
          <ac:chgData name="ROSSET Estelle" userId="b6d1c003-2893-4825-ab6c-ff4ad4c01fc2" providerId="ADAL" clId="{65946100-9C59-4FB0-9305-C9EAE3E55503}" dt="2022-04-08T09:46:48.799" v="1590" actId="478"/>
          <ac:spMkLst>
            <pc:docMk/>
            <pc:sldMk cId="768873104" sldId="2145706435"/>
            <ac:spMk id="28" creationId="{FF7CB0CC-0F62-470C-A2DA-17E17F03A357}"/>
          </ac:spMkLst>
        </pc:spChg>
        <pc:spChg chg="del">
          <ac:chgData name="ROSSET Estelle" userId="b6d1c003-2893-4825-ab6c-ff4ad4c01fc2" providerId="ADAL" clId="{65946100-9C59-4FB0-9305-C9EAE3E55503}" dt="2022-04-08T09:47:02.248" v="1605" actId="478"/>
          <ac:spMkLst>
            <pc:docMk/>
            <pc:sldMk cId="768873104" sldId="2145706435"/>
            <ac:spMk id="32" creationId="{B7740043-C870-4D27-9FB2-31209AAE1930}"/>
          </ac:spMkLst>
        </pc:spChg>
        <pc:spChg chg="add del mod">
          <ac:chgData name="ROSSET Estelle" userId="b6d1c003-2893-4825-ab6c-ff4ad4c01fc2" providerId="ADAL" clId="{65946100-9C59-4FB0-9305-C9EAE3E55503}" dt="2022-04-08T10:21:47.108" v="2551" actId="478"/>
          <ac:spMkLst>
            <pc:docMk/>
            <pc:sldMk cId="768873104" sldId="2145706435"/>
            <ac:spMk id="33" creationId="{BCC1CEFA-91CD-400A-A912-7E7ECF519B34}"/>
          </ac:spMkLst>
        </pc:spChg>
        <pc:spChg chg="add mod">
          <ac:chgData name="ROSSET Estelle" userId="b6d1c003-2893-4825-ab6c-ff4ad4c01fc2" providerId="ADAL" clId="{65946100-9C59-4FB0-9305-C9EAE3E55503}" dt="2022-04-08T12:27:15.721" v="2642" actId="20577"/>
          <ac:spMkLst>
            <pc:docMk/>
            <pc:sldMk cId="768873104" sldId="2145706435"/>
            <ac:spMk id="34" creationId="{9CDC6CBC-FAEB-4070-82B3-24E2DBD2D38C}"/>
          </ac:spMkLst>
        </pc:spChg>
        <pc:spChg chg="add mod">
          <ac:chgData name="ROSSET Estelle" userId="b6d1c003-2893-4825-ab6c-ff4ad4c01fc2" providerId="ADAL" clId="{65946100-9C59-4FB0-9305-C9EAE3E55503}" dt="2022-04-08T12:25:31.566" v="2619" actId="20577"/>
          <ac:spMkLst>
            <pc:docMk/>
            <pc:sldMk cId="768873104" sldId="2145706435"/>
            <ac:spMk id="35" creationId="{B74EBF7E-405B-4EDD-818D-2DEEC15F6014}"/>
          </ac:spMkLst>
        </pc:spChg>
        <pc:spChg chg="add mod">
          <ac:chgData name="ROSSET Estelle" userId="b6d1c003-2893-4825-ab6c-ff4ad4c01fc2" providerId="ADAL" clId="{65946100-9C59-4FB0-9305-C9EAE3E55503}" dt="2022-04-12T07:50:15.546" v="5266" actId="20577"/>
          <ac:spMkLst>
            <pc:docMk/>
            <pc:sldMk cId="768873104" sldId="2145706435"/>
            <ac:spMk id="36" creationId="{1B47EDAB-91A2-4E49-8B67-32FD5CE9DECF}"/>
          </ac:spMkLst>
        </pc:spChg>
        <pc:spChg chg="del">
          <ac:chgData name="ROSSET Estelle" userId="b6d1c003-2893-4825-ab6c-ff4ad4c01fc2" providerId="ADAL" clId="{65946100-9C59-4FB0-9305-C9EAE3E55503}" dt="2022-04-08T09:47:02.942" v="1606" actId="478"/>
          <ac:spMkLst>
            <pc:docMk/>
            <pc:sldMk cId="768873104" sldId="2145706435"/>
            <ac:spMk id="37" creationId="{D09FA993-39B2-46A3-ACB6-D1401F668738}"/>
          </ac:spMkLst>
        </pc:spChg>
        <pc:spChg chg="add mod">
          <ac:chgData name="ROSSET Estelle" userId="b6d1c003-2893-4825-ab6c-ff4ad4c01fc2" providerId="ADAL" clId="{65946100-9C59-4FB0-9305-C9EAE3E55503}" dt="2022-04-08T10:23:34.539" v="2603" actId="1036"/>
          <ac:spMkLst>
            <pc:docMk/>
            <pc:sldMk cId="768873104" sldId="2145706435"/>
            <ac:spMk id="38" creationId="{3F8927D4-5215-43A2-9518-7E1AA79A60A7}"/>
          </ac:spMkLst>
        </pc:spChg>
        <pc:spChg chg="del">
          <ac:chgData name="ROSSET Estelle" userId="b6d1c003-2893-4825-ab6c-ff4ad4c01fc2" providerId="ADAL" clId="{65946100-9C59-4FB0-9305-C9EAE3E55503}" dt="2022-04-08T09:47:03.954" v="1608" actId="478"/>
          <ac:spMkLst>
            <pc:docMk/>
            <pc:sldMk cId="768873104" sldId="2145706435"/>
            <ac:spMk id="39" creationId="{E7349071-7199-446D-BCA0-21A3C813D153}"/>
          </ac:spMkLst>
        </pc:spChg>
        <pc:spChg chg="del mod">
          <ac:chgData name="ROSSET Estelle" userId="b6d1c003-2893-4825-ab6c-ff4ad4c01fc2" providerId="ADAL" clId="{65946100-9C59-4FB0-9305-C9EAE3E55503}" dt="2022-04-08T09:46:53.992" v="1597" actId="478"/>
          <ac:spMkLst>
            <pc:docMk/>
            <pc:sldMk cId="768873104" sldId="2145706435"/>
            <ac:spMk id="40" creationId="{F844AEF1-D9DD-4B08-B921-D25EC179DC9D}"/>
          </ac:spMkLst>
        </pc:spChg>
        <pc:spChg chg="del">
          <ac:chgData name="ROSSET Estelle" userId="b6d1c003-2893-4825-ab6c-ff4ad4c01fc2" providerId="ADAL" clId="{65946100-9C59-4FB0-9305-C9EAE3E55503}" dt="2022-04-08T09:46:55.644" v="1598" actId="478"/>
          <ac:spMkLst>
            <pc:docMk/>
            <pc:sldMk cId="768873104" sldId="2145706435"/>
            <ac:spMk id="41" creationId="{755D7529-CCDD-45FD-8A53-320C93DF7934}"/>
          </ac:spMkLst>
        </pc:spChg>
        <pc:spChg chg="del">
          <ac:chgData name="ROSSET Estelle" userId="b6d1c003-2893-4825-ab6c-ff4ad4c01fc2" providerId="ADAL" clId="{65946100-9C59-4FB0-9305-C9EAE3E55503}" dt="2022-04-08T09:46:58.875" v="1601" actId="478"/>
          <ac:spMkLst>
            <pc:docMk/>
            <pc:sldMk cId="768873104" sldId="2145706435"/>
            <ac:spMk id="42" creationId="{2B48F084-BF48-4A9C-BBD7-1127FE123B86}"/>
          </ac:spMkLst>
        </pc:spChg>
        <pc:spChg chg="add del mod">
          <ac:chgData name="ROSSET Estelle" userId="b6d1c003-2893-4825-ab6c-ff4ad4c01fc2" providerId="ADAL" clId="{65946100-9C59-4FB0-9305-C9EAE3E55503}" dt="2022-04-08T10:21:47.889" v="2552" actId="478"/>
          <ac:spMkLst>
            <pc:docMk/>
            <pc:sldMk cId="768873104" sldId="2145706435"/>
            <ac:spMk id="43" creationId="{BDB77500-9F6E-4423-8F16-3FB3CD197C1C}"/>
          </ac:spMkLst>
        </pc:spChg>
        <pc:spChg chg="add mod">
          <ac:chgData name="ROSSET Estelle" userId="b6d1c003-2893-4825-ab6c-ff4ad4c01fc2" providerId="ADAL" clId="{65946100-9C59-4FB0-9305-C9EAE3E55503}" dt="2022-04-08T10:23:34.539" v="2603" actId="1036"/>
          <ac:spMkLst>
            <pc:docMk/>
            <pc:sldMk cId="768873104" sldId="2145706435"/>
            <ac:spMk id="44" creationId="{BA4E9439-245F-4D17-8E16-982AE9C69BCD}"/>
          </ac:spMkLst>
        </pc:spChg>
        <pc:spChg chg="add mod">
          <ac:chgData name="ROSSET Estelle" userId="b6d1c003-2893-4825-ab6c-ff4ad4c01fc2" providerId="ADAL" clId="{65946100-9C59-4FB0-9305-C9EAE3E55503}" dt="2022-04-08T10:23:34.539" v="2603" actId="1036"/>
          <ac:spMkLst>
            <pc:docMk/>
            <pc:sldMk cId="768873104" sldId="2145706435"/>
            <ac:spMk id="45" creationId="{3CCE3233-29A8-42AC-8EA1-8A958310DAC0}"/>
          </ac:spMkLst>
        </pc:spChg>
        <pc:spChg chg="add mod">
          <ac:chgData name="ROSSET Estelle" userId="b6d1c003-2893-4825-ab6c-ff4ad4c01fc2" providerId="ADAL" clId="{65946100-9C59-4FB0-9305-C9EAE3E55503}" dt="2022-04-08T10:23:34.539" v="2603" actId="1036"/>
          <ac:spMkLst>
            <pc:docMk/>
            <pc:sldMk cId="768873104" sldId="2145706435"/>
            <ac:spMk id="46" creationId="{A8144EE9-3D89-4382-B639-D96F8759E114}"/>
          </ac:spMkLst>
        </pc:spChg>
        <pc:spChg chg="add mod">
          <ac:chgData name="ROSSET Estelle" userId="b6d1c003-2893-4825-ab6c-ff4ad4c01fc2" providerId="ADAL" clId="{65946100-9C59-4FB0-9305-C9EAE3E55503}" dt="2022-04-08T10:23:34.539" v="2603" actId="1036"/>
          <ac:spMkLst>
            <pc:docMk/>
            <pc:sldMk cId="768873104" sldId="2145706435"/>
            <ac:spMk id="47" creationId="{9B18AA5E-F602-4E6D-A175-A7C6525A7F73}"/>
          </ac:spMkLst>
        </pc:spChg>
        <pc:spChg chg="del">
          <ac:chgData name="ROSSET Estelle" userId="b6d1c003-2893-4825-ab6c-ff4ad4c01fc2" providerId="ADAL" clId="{65946100-9C59-4FB0-9305-C9EAE3E55503}" dt="2022-04-08T09:47:06.574" v="1611" actId="478"/>
          <ac:spMkLst>
            <pc:docMk/>
            <pc:sldMk cId="768873104" sldId="2145706435"/>
            <ac:spMk id="52" creationId="{CC243E9C-18D5-4A98-A33B-E91FA146B80D}"/>
          </ac:spMkLst>
        </pc:spChg>
        <pc:spChg chg="del">
          <ac:chgData name="ROSSET Estelle" userId="b6d1c003-2893-4825-ab6c-ff4ad4c01fc2" providerId="ADAL" clId="{65946100-9C59-4FB0-9305-C9EAE3E55503}" dt="2022-04-08T09:47:00.250" v="1602" actId="478"/>
          <ac:spMkLst>
            <pc:docMk/>
            <pc:sldMk cId="768873104" sldId="2145706435"/>
            <ac:spMk id="62" creationId="{CC4F7C45-A5D7-4F86-A075-90C689AD8DF8}"/>
          </ac:spMkLst>
        </pc:spChg>
        <pc:spChg chg="del">
          <ac:chgData name="ROSSET Estelle" userId="b6d1c003-2893-4825-ab6c-ff4ad4c01fc2" providerId="ADAL" clId="{65946100-9C59-4FB0-9305-C9EAE3E55503}" dt="2022-04-08T09:46:57.772" v="1600" actId="478"/>
          <ac:spMkLst>
            <pc:docMk/>
            <pc:sldMk cId="768873104" sldId="2145706435"/>
            <ac:spMk id="63" creationId="{06776180-B9A4-477D-A119-720164167A65}"/>
          </ac:spMkLst>
        </pc:spChg>
        <pc:spChg chg="del">
          <ac:chgData name="ROSSET Estelle" userId="b6d1c003-2893-4825-ab6c-ff4ad4c01fc2" providerId="ADAL" clId="{65946100-9C59-4FB0-9305-C9EAE3E55503}" dt="2022-04-08T09:47:05.739" v="1610" actId="478"/>
          <ac:spMkLst>
            <pc:docMk/>
            <pc:sldMk cId="768873104" sldId="2145706435"/>
            <ac:spMk id="64" creationId="{41876A80-9B5C-4713-A5D5-CB24600241D4}"/>
          </ac:spMkLst>
        </pc:spChg>
        <pc:picChg chg="del">
          <ac:chgData name="ROSSET Estelle" userId="b6d1c003-2893-4825-ab6c-ff4ad4c01fc2" providerId="ADAL" clId="{65946100-9C59-4FB0-9305-C9EAE3E55503}" dt="2022-04-08T09:47:04.390" v="1609" actId="478"/>
          <ac:picMkLst>
            <pc:docMk/>
            <pc:sldMk cId="768873104" sldId="2145706435"/>
            <ac:picMk id="7" creationId="{BB1752F6-5CF0-4BE7-826D-59D2E1159218}"/>
          </ac:picMkLst>
        </pc:picChg>
        <pc:picChg chg="del">
          <ac:chgData name="ROSSET Estelle" userId="b6d1c003-2893-4825-ab6c-ff4ad4c01fc2" providerId="ADAL" clId="{65946100-9C59-4FB0-9305-C9EAE3E55503}" dt="2022-04-08T09:46:45.709" v="1586" actId="478"/>
          <ac:picMkLst>
            <pc:docMk/>
            <pc:sldMk cId="768873104" sldId="2145706435"/>
            <ac:picMk id="8" creationId="{F904DE14-9449-4C1D-BB5E-F8917784E70D}"/>
          </ac:picMkLst>
        </pc:picChg>
        <pc:picChg chg="del">
          <ac:chgData name="ROSSET Estelle" userId="b6d1c003-2893-4825-ab6c-ff4ad4c01fc2" providerId="ADAL" clId="{65946100-9C59-4FB0-9305-C9EAE3E55503}" dt="2022-04-08T09:46:50.402" v="1592" actId="478"/>
          <ac:picMkLst>
            <pc:docMk/>
            <pc:sldMk cId="768873104" sldId="2145706435"/>
            <ac:picMk id="13" creationId="{EC6DAD43-0D83-4B5F-B799-A711A60B19C5}"/>
          </ac:picMkLst>
        </pc:picChg>
        <pc:picChg chg="del">
          <ac:chgData name="ROSSET Estelle" userId="b6d1c003-2893-4825-ab6c-ff4ad4c01fc2" providerId="ADAL" clId="{65946100-9C59-4FB0-9305-C9EAE3E55503}" dt="2022-04-08T09:46:44.199" v="1584" actId="478"/>
          <ac:picMkLst>
            <pc:docMk/>
            <pc:sldMk cId="768873104" sldId="2145706435"/>
            <ac:picMk id="19" creationId="{33A6A86A-6BD4-4C91-B60D-40669D49E45B}"/>
          </ac:picMkLst>
        </pc:picChg>
        <pc:picChg chg="del">
          <ac:chgData name="ROSSET Estelle" userId="b6d1c003-2893-4825-ab6c-ff4ad4c01fc2" providerId="ADAL" clId="{65946100-9C59-4FB0-9305-C9EAE3E55503}" dt="2022-04-08T09:46:46.307" v="1587" actId="478"/>
          <ac:picMkLst>
            <pc:docMk/>
            <pc:sldMk cId="768873104" sldId="2145706435"/>
            <ac:picMk id="21" creationId="{1EF4EFFD-F6A6-467F-BFFB-C284ADFBAC1A}"/>
          </ac:picMkLst>
        </pc:picChg>
        <pc:picChg chg="del">
          <ac:chgData name="ROSSET Estelle" userId="b6d1c003-2893-4825-ab6c-ff4ad4c01fc2" providerId="ADAL" clId="{65946100-9C59-4FB0-9305-C9EAE3E55503}" dt="2022-04-08T09:46:50.992" v="1593" actId="478"/>
          <ac:picMkLst>
            <pc:docMk/>
            <pc:sldMk cId="768873104" sldId="2145706435"/>
            <ac:picMk id="27" creationId="{D4A94516-4E9D-4B9F-AEF1-4A66A1B95BDC}"/>
          </ac:picMkLst>
        </pc:picChg>
        <pc:picChg chg="add mod">
          <ac:chgData name="ROSSET Estelle" userId="b6d1c003-2893-4825-ab6c-ff4ad4c01fc2" providerId="ADAL" clId="{65946100-9C59-4FB0-9305-C9EAE3E55503}" dt="2022-04-08T10:23:34.539" v="2603" actId="1036"/>
          <ac:picMkLst>
            <pc:docMk/>
            <pc:sldMk cId="768873104" sldId="2145706435"/>
            <ac:picMk id="48" creationId="{C61790B2-BE10-42AD-BEBB-1D4F70236D82}"/>
          </ac:picMkLst>
        </pc:picChg>
        <pc:picChg chg="add mod">
          <ac:chgData name="ROSSET Estelle" userId="b6d1c003-2893-4825-ab6c-ff4ad4c01fc2" providerId="ADAL" clId="{65946100-9C59-4FB0-9305-C9EAE3E55503}" dt="2022-04-08T10:23:34.539" v="2603" actId="1036"/>
          <ac:picMkLst>
            <pc:docMk/>
            <pc:sldMk cId="768873104" sldId="2145706435"/>
            <ac:picMk id="49" creationId="{101CB3E4-5D17-4338-8319-06029D0A8984}"/>
          </ac:picMkLst>
        </pc:picChg>
        <pc:picChg chg="add del mod">
          <ac:chgData name="ROSSET Estelle" userId="b6d1c003-2893-4825-ab6c-ff4ad4c01fc2" providerId="ADAL" clId="{65946100-9C59-4FB0-9305-C9EAE3E55503}" dt="2022-04-08T10:23:07.898" v="2564" actId="478"/>
          <ac:picMkLst>
            <pc:docMk/>
            <pc:sldMk cId="768873104" sldId="2145706435"/>
            <ac:picMk id="50" creationId="{6E7E9359-2658-45F5-8C51-A1672231BE8C}"/>
          </ac:picMkLst>
        </pc:picChg>
        <pc:picChg chg="add del mod">
          <ac:chgData name="ROSSET Estelle" userId="b6d1c003-2893-4825-ab6c-ff4ad4c01fc2" providerId="ADAL" clId="{65946100-9C59-4FB0-9305-C9EAE3E55503}" dt="2022-04-08T10:23:34.539" v="2603" actId="1036"/>
          <ac:picMkLst>
            <pc:docMk/>
            <pc:sldMk cId="768873104" sldId="2145706435"/>
            <ac:picMk id="51" creationId="{F17A64C7-C3BA-4D5D-AB38-BDEE2E5E7C22}"/>
          </ac:picMkLst>
        </pc:picChg>
        <pc:picChg chg="del">
          <ac:chgData name="ROSSET Estelle" userId="b6d1c003-2893-4825-ab6c-ff4ad4c01fc2" providerId="ADAL" clId="{65946100-9C59-4FB0-9305-C9EAE3E55503}" dt="2022-04-08T09:47:07.232" v="1612" actId="478"/>
          <ac:picMkLst>
            <pc:docMk/>
            <pc:sldMk cId="768873104" sldId="2145706435"/>
            <ac:picMk id="53" creationId="{9720063C-2D2C-43BE-BF28-A24BA410E30B}"/>
          </ac:picMkLst>
        </pc:picChg>
        <pc:picChg chg="add mod">
          <ac:chgData name="ROSSET Estelle" userId="b6d1c003-2893-4825-ab6c-ff4ad4c01fc2" providerId="ADAL" clId="{65946100-9C59-4FB0-9305-C9EAE3E55503}" dt="2022-04-08T10:23:34.539" v="2603" actId="1036"/>
          <ac:picMkLst>
            <pc:docMk/>
            <pc:sldMk cId="768873104" sldId="2145706435"/>
            <ac:picMk id="54" creationId="{3000556A-71CD-4866-8C95-78DD864F509C}"/>
          </ac:picMkLst>
        </pc:picChg>
        <pc:picChg chg="del">
          <ac:chgData name="ROSSET Estelle" userId="b6d1c003-2893-4825-ab6c-ff4ad4c01fc2" providerId="ADAL" clId="{65946100-9C59-4FB0-9305-C9EAE3E55503}" dt="2022-04-08T09:47:01.203" v="1604" actId="478"/>
          <ac:picMkLst>
            <pc:docMk/>
            <pc:sldMk cId="768873104" sldId="2145706435"/>
            <ac:picMk id="56" creationId="{F8F6FC10-C4BA-49FA-9D82-86B6EF19539B}"/>
          </ac:picMkLst>
        </pc:picChg>
        <pc:picChg chg="del">
          <ac:chgData name="ROSSET Estelle" userId="b6d1c003-2893-4825-ab6c-ff4ad4c01fc2" providerId="ADAL" clId="{65946100-9C59-4FB0-9305-C9EAE3E55503}" dt="2022-04-08T09:47:03.456" v="1607" actId="478"/>
          <ac:picMkLst>
            <pc:docMk/>
            <pc:sldMk cId="768873104" sldId="2145706435"/>
            <ac:picMk id="57" creationId="{F9F44CCE-9655-4296-87AA-9C080BFA0485}"/>
          </ac:picMkLst>
        </pc:picChg>
        <pc:picChg chg="del">
          <ac:chgData name="ROSSET Estelle" userId="b6d1c003-2893-4825-ab6c-ff4ad4c01fc2" providerId="ADAL" clId="{65946100-9C59-4FB0-9305-C9EAE3E55503}" dt="2022-04-08T09:46:56.362" v="1599" actId="478"/>
          <ac:picMkLst>
            <pc:docMk/>
            <pc:sldMk cId="768873104" sldId="2145706435"/>
            <ac:picMk id="58" creationId="{8CE45E4E-421D-4700-BE0E-953EAA8BD97A}"/>
          </ac:picMkLst>
        </pc:picChg>
        <pc:picChg chg="del">
          <ac:chgData name="ROSSET Estelle" userId="b6d1c003-2893-4825-ab6c-ff4ad4c01fc2" providerId="ADAL" clId="{65946100-9C59-4FB0-9305-C9EAE3E55503}" dt="2022-04-08T09:47:00.811" v="1603" actId="478"/>
          <ac:picMkLst>
            <pc:docMk/>
            <pc:sldMk cId="768873104" sldId="2145706435"/>
            <ac:picMk id="59" creationId="{EB3A40F5-22A5-4F98-A13A-EB86FC434479}"/>
          </ac:picMkLst>
        </pc:picChg>
      </pc:sldChg>
      <pc:sldChg chg="addSp delSp modSp add mod delAnim modAnim">
        <pc:chgData name="ROSSET Estelle" userId="b6d1c003-2893-4825-ab6c-ff4ad4c01fc2" providerId="ADAL" clId="{65946100-9C59-4FB0-9305-C9EAE3E55503}" dt="2022-04-08T14:34:33.560" v="4430" actId="1076"/>
        <pc:sldMkLst>
          <pc:docMk/>
          <pc:sldMk cId="2679552736" sldId="2145706436"/>
        </pc:sldMkLst>
        <pc:spChg chg="mod">
          <ac:chgData name="ROSSET Estelle" userId="b6d1c003-2893-4825-ab6c-ff4ad4c01fc2" providerId="ADAL" clId="{65946100-9C59-4FB0-9305-C9EAE3E55503}" dt="2022-04-08T13:36:42.945" v="2763" actId="20577"/>
          <ac:spMkLst>
            <pc:docMk/>
            <pc:sldMk cId="2679552736" sldId="2145706436"/>
            <ac:spMk id="4" creationId="{F6DE00D9-604A-47CC-9776-CBCD4718CE42}"/>
          </ac:spMkLst>
        </pc:spChg>
        <pc:spChg chg="add mod">
          <ac:chgData name="ROSSET Estelle" userId="b6d1c003-2893-4825-ab6c-ff4ad4c01fc2" providerId="ADAL" clId="{65946100-9C59-4FB0-9305-C9EAE3E55503}" dt="2022-04-08T14:34:24.867" v="4429" actId="20577"/>
          <ac:spMkLst>
            <pc:docMk/>
            <pc:sldMk cId="2679552736" sldId="2145706436"/>
            <ac:spMk id="13" creationId="{D06A1068-EACC-43AF-8E23-F0DF14B90335}"/>
          </ac:spMkLst>
        </pc:spChg>
        <pc:spChg chg="add del mod">
          <ac:chgData name="ROSSET Estelle" userId="b6d1c003-2893-4825-ab6c-ff4ad4c01fc2" providerId="ADAL" clId="{65946100-9C59-4FB0-9305-C9EAE3E55503}" dt="2022-04-08T14:07:46.531" v="3357" actId="478"/>
          <ac:spMkLst>
            <pc:docMk/>
            <pc:sldMk cId="2679552736" sldId="2145706436"/>
            <ac:spMk id="14" creationId="{825B6ED0-18E5-4EBB-AEDD-46B4B6DCC3DD}"/>
          </ac:spMkLst>
        </pc:spChg>
        <pc:picChg chg="add mod">
          <ac:chgData name="ROSSET Estelle" userId="b6d1c003-2893-4825-ab6c-ff4ad4c01fc2" providerId="ADAL" clId="{65946100-9C59-4FB0-9305-C9EAE3E55503}" dt="2022-04-08T14:34:33.560" v="4430" actId="1076"/>
          <ac:picMkLst>
            <pc:docMk/>
            <pc:sldMk cId="2679552736" sldId="2145706436"/>
            <ac:picMk id="15" creationId="{6C1C20BC-D52F-4B1B-B23F-40DA75A5686E}"/>
          </ac:picMkLst>
        </pc:picChg>
        <pc:picChg chg="add del mod">
          <ac:chgData name="ROSSET Estelle" userId="b6d1c003-2893-4825-ab6c-ff4ad4c01fc2" providerId="ADAL" clId="{65946100-9C59-4FB0-9305-C9EAE3E55503}" dt="2022-04-08T14:10:37.434" v="3382"/>
          <ac:picMkLst>
            <pc:docMk/>
            <pc:sldMk cId="2679552736" sldId="2145706436"/>
            <ac:picMk id="16" creationId="{CF4649AE-BB3B-4D63-BCF2-413B528F7DFB}"/>
          </ac:picMkLst>
        </pc:picChg>
        <pc:picChg chg="del">
          <ac:chgData name="ROSSET Estelle" userId="b6d1c003-2893-4825-ab6c-ff4ad4c01fc2" providerId="ADAL" clId="{65946100-9C59-4FB0-9305-C9EAE3E55503}" dt="2022-04-08T13:36:15.730" v="2725" actId="478"/>
          <ac:picMkLst>
            <pc:docMk/>
            <pc:sldMk cId="2679552736" sldId="2145706436"/>
            <ac:picMk id="17" creationId="{E9A37F27-5CBA-4C1B-9847-6FCA4FAB09E2}"/>
          </ac:picMkLst>
        </pc:picChg>
        <pc:picChg chg="del">
          <ac:chgData name="ROSSET Estelle" userId="b6d1c003-2893-4825-ab6c-ff4ad4c01fc2" providerId="ADAL" clId="{65946100-9C59-4FB0-9305-C9EAE3E55503}" dt="2022-04-08T13:36:18.388" v="2726" actId="478"/>
          <ac:picMkLst>
            <pc:docMk/>
            <pc:sldMk cId="2679552736" sldId="2145706436"/>
            <ac:picMk id="20" creationId="{692CF203-92F3-4916-8138-53B0A9E48A31}"/>
          </ac:picMkLst>
        </pc:picChg>
        <pc:picChg chg="del">
          <ac:chgData name="ROSSET Estelle" userId="b6d1c003-2893-4825-ab6c-ff4ad4c01fc2" providerId="ADAL" clId="{65946100-9C59-4FB0-9305-C9EAE3E55503}" dt="2022-04-08T13:36:18.388" v="2726" actId="478"/>
          <ac:picMkLst>
            <pc:docMk/>
            <pc:sldMk cId="2679552736" sldId="2145706436"/>
            <ac:picMk id="21" creationId="{6B553B35-F667-4594-8C67-0DA3C126A6F3}"/>
          </ac:picMkLst>
        </pc:picChg>
        <pc:picChg chg="del">
          <ac:chgData name="ROSSET Estelle" userId="b6d1c003-2893-4825-ab6c-ff4ad4c01fc2" providerId="ADAL" clId="{65946100-9C59-4FB0-9305-C9EAE3E55503}" dt="2022-04-08T13:36:18.388" v="2726" actId="478"/>
          <ac:picMkLst>
            <pc:docMk/>
            <pc:sldMk cId="2679552736" sldId="2145706436"/>
            <ac:picMk id="22" creationId="{6418C774-50FC-45C4-92B1-CFABE03BC1C5}"/>
          </ac:picMkLst>
        </pc:picChg>
        <pc:picChg chg="del">
          <ac:chgData name="ROSSET Estelle" userId="b6d1c003-2893-4825-ab6c-ff4ad4c01fc2" providerId="ADAL" clId="{65946100-9C59-4FB0-9305-C9EAE3E55503}" dt="2022-04-08T13:36:18.388" v="2726" actId="478"/>
          <ac:picMkLst>
            <pc:docMk/>
            <pc:sldMk cId="2679552736" sldId="2145706436"/>
            <ac:picMk id="23" creationId="{B6E6CDB5-3EF2-4490-995D-C19358D82FC6}"/>
          </ac:picMkLst>
        </pc:picChg>
        <pc:picChg chg="del">
          <ac:chgData name="ROSSET Estelle" userId="b6d1c003-2893-4825-ab6c-ff4ad4c01fc2" providerId="ADAL" clId="{65946100-9C59-4FB0-9305-C9EAE3E55503}" dt="2022-04-08T13:36:18.388" v="2726" actId="478"/>
          <ac:picMkLst>
            <pc:docMk/>
            <pc:sldMk cId="2679552736" sldId="2145706436"/>
            <ac:picMk id="24" creationId="{097EB6FC-3536-47A9-9584-8AB3A727EE13}"/>
          </ac:picMkLst>
        </pc:picChg>
        <pc:picChg chg="del">
          <ac:chgData name="ROSSET Estelle" userId="b6d1c003-2893-4825-ab6c-ff4ad4c01fc2" providerId="ADAL" clId="{65946100-9C59-4FB0-9305-C9EAE3E55503}" dt="2022-04-08T13:36:18.388" v="2726" actId="478"/>
          <ac:picMkLst>
            <pc:docMk/>
            <pc:sldMk cId="2679552736" sldId="2145706436"/>
            <ac:picMk id="25" creationId="{D81C1A04-7048-46CC-B666-40D8A9D3DF20}"/>
          </ac:picMkLst>
        </pc:picChg>
        <pc:picChg chg="del">
          <ac:chgData name="ROSSET Estelle" userId="b6d1c003-2893-4825-ab6c-ff4ad4c01fc2" providerId="ADAL" clId="{65946100-9C59-4FB0-9305-C9EAE3E55503}" dt="2022-04-08T13:36:18.388" v="2726" actId="478"/>
          <ac:picMkLst>
            <pc:docMk/>
            <pc:sldMk cId="2679552736" sldId="2145706436"/>
            <ac:picMk id="26" creationId="{FB4A3CF7-187C-4DF7-BD8F-38C23A24E138}"/>
          </ac:picMkLst>
        </pc:picChg>
      </pc:sldChg>
      <pc:sldChg chg="addSp delSp modSp add mod delAnim modAnim">
        <pc:chgData name="ROSSET Estelle" userId="b6d1c003-2893-4825-ab6c-ff4ad4c01fc2" providerId="ADAL" clId="{65946100-9C59-4FB0-9305-C9EAE3E55503}" dt="2022-04-08T14:40:50.220" v="4757"/>
        <pc:sldMkLst>
          <pc:docMk/>
          <pc:sldMk cId="3197074798" sldId="2145706437"/>
        </pc:sldMkLst>
        <pc:spChg chg="mod">
          <ac:chgData name="ROSSET Estelle" userId="b6d1c003-2893-4825-ab6c-ff4ad4c01fc2" providerId="ADAL" clId="{65946100-9C59-4FB0-9305-C9EAE3E55503}" dt="2022-04-08T14:14:01.657" v="3411" actId="20577"/>
          <ac:spMkLst>
            <pc:docMk/>
            <pc:sldMk cId="3197074798" sldId="2145706437"/>
            <ac:spMk id="4" creationId="{F6DE00D9-604A-47CC-9776-CBCD4718CE42}"/>
          </ac:spMkLst>
        </pc:spChg>
        <pc:spChg chg="add del mod">
          <ac:chgData name="ROSSET Estelle" userId="b6d1c003-2893-4825-ab6c-ff4ad4c01fc2" providerId="ADAL" clId="{65946100-9C59-4FB0-9305-C9EAE3E55503}" dt="2022-04-08T14:38:02.274" v="4678" actId="478"/>
          <ac:spMkLst>
            <pc:docMk/>
            <pc:sldMk cId="3197074798" sldId="2145706437"/>
            <ac:spMk id="10" creationId="{03292295-0BA7-44E9-8CAB-0C4305B13DB7}"/>
          </ac:spMkLst>
        </pc:spChg>
        <pc:spChg chg="mod">
          <ac:chgData name="ROSSET Estelle" userId="b6d1c003-2893-4825-ab6c-ff4ad4c01fc2" providerId="ADAL" clId="{65946100-9C59-4FB0-9305-C9EAE3E55503}" dt="2022-04-08T14:39:58.156" v="4748" actId="20577"/>
          <ac:spMkLst>
            <pc:docMk/>
            <pc:sldMk cId="3197074798" sldId="2145706437"/>
            <ac:spMk id="13" creationId="{D06A1068-EACC-43AF-8E23-F0DF14B90335}"/>
          </ac:spMkLst>
        </pc:spChg>
        <pc:picChg chg="add mod modCrop">
          <ac:chgData name="ROSSET Estelle" userId="b6d1c003-2893-4825-ab6c-ff4ad4c01fc2" providerId="ADAL" clId="{65946100-9C59-4FB0-9305-C9EAE3E55503}" dt="2022-04-08T14:40:02.130" v="4749" actId="1076"/>
          <ac:picMkLst>
            <pc:docMk/>
            <pc:sldMk cId="3197074798" sldId="2145706437"/>
            <ac:picMk id="6" creationId="{7B78F71C-E00B-487C-97D4-A30948C5457D}"/>
          </ac:picMkLst>
        </pc:picChg>
        <pc:picChg chg="add del mod">
          <ac:chgData name="ROSSET Estelle" userId="b6d1c003-2893-4825-ab6c-ff4ad4c01fc2" providerId="ADAL" clId="{65946100-9C59-4FB0-9305-C9EAE3E55503}" dt="2022-04-08T14:18:25.873" v="3535" actId="478"/>
          <ac:picMkLst>
            <pc:docMk/>
            <pc:sldMk cId="3197074798" sldId="2145706437"/>
            <ac:picMk id="7" creationId="{05A60274-605C-45DE-9B76-3B7F7B145ACA}"/>
          </ac:picMkLst>
        </pc:picChg>
        <pc:picChg chg="del">
          <ac:chgData name="ROSSET Estelle" userId="b6d1c003-2893-4825-ab6c-ff4ad4c01fc2" providerId="ADAL" clId="{65946100-9C59-4FB0-9305-C9EAE3E55503}" dt="2022-04-08T14:18:27.289" v="3536" actId="478"/>
          <ac:picMkLst>
            <pc:docMk/>
            <pc:sldMk cId="3197074798" sldId="2145706437"/>
            <ac:picMk id="15" creationId="{6C1C20BC-D52F-4B1B-B23F-40DA75A5686E}"/>
          </ac:picMkLst>
        </pc:picChg>
      </pc:sldChg>
      <pc:sldChg chg="addSp delSp modSp add mod modAnim">
        <pc:chgData name="ROSSET Estelle" userId="b6d1c003-2893-4825-ab6c-ff4ad4c01fc2" providerId="ADAL" clId="{65946100-9C59-4FB0-9305-C9EAE3E55503}" dt="2022-04-12T09:09:04.339" v="7938" actId="108"/>
        <pc:sldMkLst>
          <pc:docMk/>
          <pc:sldMk cId="1997279572" sldId="2145706438"/>
        </pc:sldMkLst>
        <pc:spChg chg="mod">
          <ac:chgData name="ROSSET Estelle" userId="b6d1c003-2893-4825-ab6c-ff4ad4c01fc2" providerId="ADAL" clId="{65946100-9C59-4FB0-9305-C9EAE3E55503}" dt="2022-04-08T14:41:18.264" v="4809" actId="20577"/>
          <ac:spMkLst>
            <pc:docMk/>
            <pc:sldMk cId="1997279572" sldId="2145706438"/>
            <ac:spMk id="4" creationId="{F6DE00D9-604A-47CC-9776-CBCD4718CE42}"/>
          </ac:spMkLst>
        </pc:spChg>
        <pc:spChg chg="mod">
          <ac:chgData name="ROSSET Estelle" userId="b6d1c003-2893-4825-ab6c-ff4ad4c01fc2" providerId="ADAL" clId="{65946100-9C59-4FB0-9305-C9EAE3E55503}" dt="2022-04-12T09:09:04.339" v="7938" actId="108"/>
          <ac:spMkLst>
            <pc:docMk/>
            <pc:sldMk cId="1997279572" sldId="2145706438"/>
            <ac:spMk id="13" creationId="{D06A1068-EACC-43AF-8E23-F0DF14B90335}"/>
          </ac:spMkLst>
        </pc:spChg>
        <pc:picChg chg="del">
          <ac:chgData name="ROSSET Estelle" userId="b6d1c003-2893-4825-ab6c-ff4ad4c01fc2" providerId="ADAL" clId="{65946100-9C59-4FB0-9305-C9EAE3E55503}" dt="2022-04-08T14:41:25.298" v="4810" actId="478"/>
          <ac:picMkLst>
            <pc:docMk/>
            <pc:sldMk cId="1997279572" sldId="2145706438"/>
            <ac:picMk id="6" creationId="{7B78F71C-E00B-487C-97D4-A30948C5457D}"/>
          </ac:picMkLst>
        </pc:picChg>
        <pc:picChg chg="add mod">
          <ac:chgData name="ROSSET Estelle" userId="b6d1c003-2893-4825-ab6c-ff4ad4c01fc2" providerId="ADAL" clId="{65946100-9C59-4FB0-9305-C9EAE3E55503}" dt="2022-04-12T08:20:55.714" v="6167" actId="1076"/>
          <ac:picMkLst>
            <pc:docMk/>
            <pc:sldMk cId="1997279572" sldId="2145706438"/>
            <ac:picMk id="7" creationId="{892B8182-CA99-4401-B73F-B10C171EB336}"/>
          </ac:picMkLst>
        </pc:picChg>
        <pc:picChg chg="add mod">
          <ac:chgData name="ROSSET Estelle" userId="b6d1c003-2893-4825-ab6c-ff4ad4c01fc2" providerId="ADAL" clId="{65946100-9C59-4FB0-9305-C9EAE3E55503}" dt="2022-04-12T08:21:01.044" v="6170" actId="1076"/>
          <ac:picMkLst>
            <pc:docMk/>
            <pc:sldMk cId="1997279572" sldId="2145706438"/>
            <ac:picMk id="8" creationId="{1C8DECBB-2A10-40AF-AE03-9ADFFBCE2ED3}"/>
          </ac:picMkLst>
        </pc:picChg>
      </pc:sldChg>
      <pc:sldChg chg="addSp modSp add del mod">
        <pc:chgData name="ROSSET Estelle" userId="b6d1c003-2893-4825-ab6c-ff4ad4c01fc2" providerId="ADAL" clId="{65946100-9C59-4FB0-9305-C9EAE3E55503}" dt="2022-04-12T09:08:37.380" v="7937" actId="47"/>
        <pc:sldMkLst>
          <pc:docMk/>
          <pc:sldMk cId="4288081218" sldId="2145706439"/>
        </pc:sldMkLst>
        <pc:spChg chg="mod">
          <ac:chgData name="ROSSET Estelle" userId="b6d1c003-2893-4825-ab6c-ff4ad4c01fc2" providerId="ADAL" clId="{65946100-9C59-4FB0-9305-C9EAE3E55503}" dt="2022-04-08T14:47:11.277" v="4844" actId="20577"/>
          <ac:spMkLst>
            <pc:docMk/>
            <pc:sldMk cId="4288081218" sldId="2145706439"/>
            <ac:spMk id="4" creationId="{F6DE00D9-604A-47CC-9776-CBCD4718CE42}"/>
          </ac:spMkLst>
        </pc:spChg>
        <pc:spChg chg="mod">
          <ac:chgData name="ROSSET Estelle" userId="b6d1c003-2893-4825-ab6c-ff4ad4c01fc2" providerId="ADAL" clId="{65946100-9C59-4FB0-9305-C9EAE3E55503}" dt="2022-04-12T08:57:34.026" v="7461" actId="20577"/>
          <ac:spMkLst>
            <pc:docMk/>
            <pc:sldMk cId="4288081218" sldId="2145706439"/>
            <ac:spMk id="13" creationId="{D06A1068-EACC-43AF-8E23-F0DF14B90335}"/>
          </ac:spMkLst>
        </pc:spChg>
        <pc:picChg chg="mod">
          <ac:chgData name="ROSSET Estelle" userId="b6d1c003-2893-4825-ab6c-ff4ad4c01fc2" providerId="ADAL" clId="{65946100-9C59-4FB0-9305-C9EAE3E55503}" dt="2022-04-12T08:57:40.027" v="7463" actId="1076"/>
          <ac:picMkLst>
            <pc:docMk/>
            <pc:sldMk cId="4288081218" sldId="2145706439"/>
            <ac:picMk id="7" creationId="{892B8182-CA99-4401-B73F-B10C171EB336}"/>
          </ac:picMkLst>
        </pc:picChg>
        <pc:picChg chg="add mod">
          <ac:chgData name="ROSSET Estelle" userId="b6d1c003-2893-4825-ab6c-ff4ad4c01fc2" providerId="ADAL" clId="{65946100-9C59-4FB0-9305-C9EAE3E55503}" dt="2022-04-12T08:57:36.372" v="7462" actId="1076"/>
          <ac:picMkLst>
            <pc:docMk/>
            <pc:sldMk cId="4288081218" sldId="2145706439"/>
            <ac:picMk id="8" creationId="{FECF052C-69E7-4523-8161-B7C2C08013A6}"/>
          </ac:picMkLst>
        </pc:picChg>
      </pc:sldChg>
      <pc:sldChg chg="delSp modSp add mod">
        <pc:chgData name="ROSSET Estelle" userId="b6d1c003-2893-4825-ab6c-ff4ad4c01fc2" providerId="ADAL" clId="{65946100-9C59-4FB0-9305-C9EAE3E55503}" dt="2022-04-12T08:40:34.135" v="6904" actId="478"/>
        <pc:sldMkLst>
          <pc:docMk/>
          <pc:sldMk cId="2028353918" sldId="2145706440"/>
        </pc:sldMkLst>
        <pc:spChg chg="mod">
          <ac:chgData name="ROSSET Estelle" userId="b6d1c003-2893-4825-ab6c-ff4ad4c01fc2" providerId="ADAL" clId="{65946100-9C59-4FB0-9305-C9EAE3E55503}" dt="2022-04-08T14:47:47.810" v="4855" actId="20577"/>
          <ac:spMkLst>
            <pc:docMk/>
            <pc:sldMk cId="2028353918" sldId="2145706440"/>
            <ac:spMk id="4" creationId="{F6DE00D9-604A-47CC-9776-CBCD4718CE42}"/>
          </ac:spMkLst>
        </pc:spChg>
        <pc:spChg chg="mod">
          <ac:chgData name="ROSSET Estelle" userId="b6d1c003-2893-4825-ab6c-ff4ad4c01fc2" providerId="ADAL" clId="{65946100-9C59-4FB0-9305-C9EAE3E55503}" dt="2022-04-12T08:39:02.714" v="6903" actId="1076"/>
          <ac:spMkLst>
            <pc:docMk/>
            <pc:sldMk cId="2028353918" sldId="2145706440"/>
            <ac:spMk id="13" creationId="{D06A1068-EACC-43AF-8E23-F0DF14B90335}"/>
          </ac:spMkLst>
        </pc:spChg>
        <pc:picChg chg="del mod">
          <ac:chgData name="ROSSET Estelle" userId="b6d1c003-2893-4825-ab6c-ff4ad4c01fc2" providerId="ADAL" clId="{65946100-9C59-4FB0-9305-C9EAE3E55503}" dt="2022-04-12T08:40:34.135" v="6904" actId="478"/>
          <ac:picMkLst>
            <pc:docMk/>
            <pc:sldMk cId="2028353918" sldId="2145706440"/>
            <ac:picMk id="7" creationId="{892B8182-CA99-4401-B73F-B10C171EB336}"/>
          </ac:picMkLst>
        </pc:picChg>
      </pc:sldChg>
      <pc:sldChg chg="addSp modSp add mod modAnim">
        <pc:chgData name="ROSSET Estelle" userId="b6d1c003-2893-4825-ab6c-ff4ad4c01fc2" providerId="ADAL" clId="{65946100-9C59-4FB0-9305-C9EAE3E55503}" dt="2022-04-12T09:18:20.894" v="8047" actId="20577"/>
        <pc:sldMkLst>
          <pc:docMk/>
          <pc:sldMk cId="2924365918" sldId="2145706441"/>
        </pc:sldMkLst>
        <pc:spChg chg="mod">
          <ac:chgData name="ROSSET Estelle" userId="b6d1c003-2893-4825-ab6c-ff4ad4c01fc2" providerId="ADAL" clId="{65946100-9C59-4FB0-9305-C9EAE3E55503}" dt="2022-04-12T09:00:24.730" v="7551" actId="20577"/>
          <ac:spMkLst>
            <pc:docMk/>
            <pc:sldMk cId="2924365918" sldId="2145706441"/>
            <ac:spMk id="4" creationId="{F6DE00D9-604A-47CC-9776-CBCD4718CE42}"/>
          </ac:spMkLst>
        </pc:spChg>
        <pc:spChg chg="mod">
          <ac:chgData name="ROSSET Estelle" userId="b6d1c003-2893-4825-ab6c-ff4ad4c01fc2" providerId="ADAL" clId="{65946100-9C59-4FB0-9305-C9EAE3E55503}" dt="2022-04-12T09:18:20.894" v="8047" actId="20577"/>
          <ac:spMkLst>
            <pc:docMk/>
            <pc:sldMk cId="2924365918" sldId="2145706441"/>
            <ac:spMk id="13" creationId="{D06A1068-EACC-43AF-8E23-F0DF14B90335}"/>
          </ac:spMkLst>
        </pc:spChg>
        <pc:picChg chg="mod">
          <ac:chgData name="ROSSET Estelle" userId="b6d1c003-2893-4825-ab6c-ff4ad4c01fc2" providerId="ADAL" clId="{65946100-9C59-4FB0-9305-C9EAE3E55503}" dt="2022-04-12T09:13:13.284" v="7990" actId="1076"/>
          <ac:picMkLst>
            <pc:docMk/>
            <pc:sldMk cId="2924365918" sldId="2145706441"/>
            <ac:picMk id="7" creationId="{892B8182-CA99-4401-B73F-B10C171EB336}"/>
          </ac:picMkLst>
        </pc:picChg>
        <pc:picChg chg="mod">
          <ac:chgData name="ROSSET Estelle" userId="b6d1c003-2893-4825-ab6c-ff4ad4c01fc2" providerId="ADAL" clId="{65946100-9C59-4FB0-9305-C9EAE3E55503}" dt="2022-04-12T09:11:39.572" v="7980" actId="1076"/>
          <ac:picMkLst>
            <pc:docMk/>
            <pc:sldMk cId="2924365918" sldId="2145706441"/>
            <ac:picMk id="8" creationId="{FECF052C-69E7-4523-8161-B7C2C08013A6}"/>
          </ac:picMkLst>
        </pc:picChg>
        <pc:picChg chg="add mod">
          <ac:chgData name="ROSSET Estelle" userId="b6d1c003-2893-4825-ab6c-ff4ad4c01fc2" providerId="ADAL" clId="{65946100-9C59-4FB0-9305-C9EAE3E55503}" dt="2022-04-12T09:11:41.011" v="7981" actId="1076"/>
          <ac:picMkLst>
            <pc:docMk/>
            <pc:sldMk cId="2924365918" sldId="2145706441"/>
            <ac:picMk id="9" creationId="{9416D9BC-51CB-4B2F-A0CA-DA208BB52016}"/>
          </ac:picMkLst>
        </pc:picChg>
      </pc:sldChg>
      <pc:sldChg chg="addSp delSp modSp add mod ord delAnim modAnim">
        <pc:chgData name="ROSSET Estelle" userId="b6d1c003-2893-4825-ab6c-ff4ad4c01fc2" providerId="ADAL" clId="{65946100-9C59-4FB0-9305-C9EAE3E55503}" dt="2022-04-12T09:56:15.401" v="9717" actId="255"/>
        <pc:sldMkLst>
          <pc:docMk/>
          <pc:sldMk cId="1985777680" sldId="2145706442"/>
        </pc:sldMkLst>
        <pc:spChg chg="add mod">
          <ac:chgData name="ROSSET Estelle" userId="b6d1c003-2893-4825-ab6c-ff4ad4c01fc2" providerId="ADAL" clId="{65946100-9C59-4FB0-9305-C9EAE3E55503}" dt="2022-04-12T09:35:06.257" v="8843" actId="1036"/>
          <ac:spMkLst>
            <pc:docMk/>
            <pc:sldMk cId="1985777680" sldId="2145706442"/>
            <ac:spMk id="8" creationId="{762D533D-54E1-4ACB-9A5E-96BB9B3579E1}"/>
          </ac:spMkLst>
        </pc:spChg>
        <pc:spChg chg="mod">
          <ac:chgData name="ROSSET Estelle" userId="b6d1c003-2893-4825-ab6c-ff4ad4c01fc2" providerId="ADAL" clId="{65946100-9C59-4FB0-9305-C9EAE3E55503}" dt="2022-04-12T09:19:45.485" v="8068" actId="20577"/>
          <ac:spMkLst>
            <pc:docMk/>
            <pc:sldMk cId="1985777680" sldId="2145706442"/>
            <ac:spMk id="10" creationId="{DAFF9F7E-7690-4F8E-9019-6EF49FA00675}"/>
          </ac:spMkLst>
        </pc:spChg>
        <pc:spChg chg="add mod">
          <ac:chgData name="ROSSET Estelle" userId="b6d1c003-2893-4825-ab6c-ff4ad4c01fc2" providerId="ADAL" clId="{65946100-9C59-4FB0-9305-C9EAE3E55503}" dt="2022-04-12T09:35:06.257" v="8843" actId="1036"/>
          <ac:spMkLst>
            <pc:docMk/>
            <pc:sldMk cId="1985777680" sldId="2145706442"/>
            <ac:spMk id="12" creationId="{D0EBA0E5-317B-4CF5-BEDC-D8003B506025}"/>
          </ac:spMkLst>
        </pc:spChg>
        <pc:spChg chg="mod">
          <ac:chgData name="ROSSET Estelle" userId="b6d1c003-2893-4825-ab6c-ff4ad4c01fc2" providerId="ADAL" clId="{65946100-9C59-4FB0-9305-C9EAE3E55503}" dt="2022-04-12T09:56:15.401" v="9717" actId="255"/>
          <ac:spMkLst>
            <pc:docMk/>
            <pc:sldMk cId="1985777680" sldId="2145706442"/>
            <ac:spMk id="13" creationId="{40A9113E-BB80-47A4-ACE3-9569ADFE8D69}"/>
          </ac:spMkLst>
        </pc:spChg>
        <pc:spChg chg="del">
          <ac:chgData name="ROSSET Estelle" userId="b6d1c003-2893-4825-ab6c-ff4ad4c01fc2" providerId="ADAL" clId="{65946100-9C59-4FB0-9305-C9EAE3E55503}" dt="2022-04-12T09:23:03.855" v="8205" actId="478"/>
          <ac:spMkLst>
            <pc:docMk/>
            <pc:sldMk cId="1985777680" sldId="2145706442"/>
            <ac:spMk id="14" creationId="{72300DAF-F2B2-420A-8523-37F0DB7640D4}"/>
          </ac:spMkLst>
        </pc:spChg>
        <pc:spChg chg="add mod">
          <ac:chgData name="ROSSET Estelle" userId="b6d1c003-2893-4825-ab6c-ff4ad4c01fc2" providerId="ADAL" clId="{65946100-9C59-4FB0-9305-C9EAE3E55503}" dt="2022-04-12T09:36:53.899" v="8875" actId="20577"/>
          <ac:spMkLst>
            <pc:docMk/>
            <pc:sldMk cId="1985777680" sldId="2145706442"/>
            <ac:spMk id="15" creationId="{93D69CBA-49F8-4A58-AD67-837250D79C49}"/>
          </ac:spMkLst>
        </pc:spChg>
        <pc:spChg chg="add del mod">
          <ac:chgData name="ROSSET Estelle" userId="b6d1c003-2893-4825-ab6c-ff4ad4c01fc2" providerId="ADAL" clId="{65946100-9C59-4FB0-9305-C9EAE3E55503}" dt="2022-04-12T09:29:13.890" v="8381" actId="478"/>
          <ac:spMkLst>
            <pc:docMk/>
            <pc:sldMk cId="1985777680" sldId="2145706442"/>
            <ac:spMk id="16" creationId="{15B73C9D-D14D-4902-9DF5-1E08E98591A1}"/>
          </ac:spMkLst>
        </pc:spChg>
        <pc:spChg chg="add mod">
          <ac:chgData name="ROSSET Estelle" userId="b6d1c003-2893-4825-ab6c-ff4ad4c01fc2" providerId="ADAL" clId="{65946100-9C59-4FB0-9305-C9EAE3E55503}" dt="2022-04-12T09:35:06.257" v="8843" actId="1036"/>
          <ac:spMkLst>
            <pc:docMk/>
            <pc:sldMk cId="1985777680" sldId="2145706442"/>
            <ac:spMk id="17" creationId="{98FCBEC6-76D1-46B9-8833-DDCC63941E9F}"/>
          </ac:spMkLst>
        </pc:spChg>
        <pc:spChg chg="add mod">
          <ac:chgData name="ROSSET Estelle" userId="b6d1c003-2893-4825-ab6c-ff4ad4c01fc2" providerId="ADAL" clId="{65946100-9C59-4FB0-9305-C9EAE3E55503}" dt="2022-04-12T09:35:06.257" v="8843" actId="1036"/>
          <ac:spMkLst>
            <pc:docMk/>
            <pc:sldMk cId="1985777680" sldId="2145706442"/>
            <ac:spMk id="18" creationId="{D750D7FF-A0AA-4605-8992-E10B87BB9DD7}"/>
          </ac:spMkLst>
        </pc:spChg>
        <pc:spChg chg="add del mod">
          <ac:chgData name="ROSSET Estelle" userId="b6d1c003-2893-4825-ab6c-ff4ad4c01fc2" providerId="ADAL" clId="{65946100-9C59-4FB0-9305-C9EAE3E55503}" dt="2022-04-12T09:30:57.198" v="8463" actId="478"/>
          <ac:spMkLst>
            <pc:docMk/>
            <pc:sldMk cId="1985777680" sldId="2145706442"/>
            <ac:spMk id="19" creationId="{327FD322-BA16-4FA7-8DFC-D4BD22611D0E}"/>
          </ac:spMkLst>
        </pc:spChg>
        <pc:picChg chg="del">
          <ac:chgData name="ROSSET Estelle" userId="b6d1c003-2893-4825-ab6c-ff4ad4c01fc2" providerId="ADAL" clId="{65946100-9C59-4FB0-9305-C9EAE3E55503}" dt="2022-04-12T09:23:02.708" v="8204" actId="478"/>
          <ac:picMkLst>
            <pc:docMk/>
            <pc:sldMk cId="1985777680" sldId="2145706442"/>
            <ac:picMk id="2" creationId="{18079113-24A6-4511-B52E-4FCC02AC75B9}"/>
          </ac:picMkLst>
        </pc:picChg>
        <pc:picChg chg="add mod">
          <ac:chgData name="ROSSET Estelle" userId="b6d1c003-2893-4825-ab6c-ff4ad4c01fc2" providerId="ADAL" clId="{65946100-9C59-4FB0-9305-C9EAE3E55503}" dt="2022-04-12T09:35:06.257" v="8843" actId="1036"/>
          <ac:picMkLst>
            <pc:docMk/>
            <pc:sldMk cId="1985777680" sldId="2145706442"/>
            <ac:picMk id="4" creationId="{803F1822-26D7-4B3A-9F8B-BD5208BDCF78}"/>
          </ac:picMkLst>
        </pc:picChg>
        <pc:picChg chg="del">
          <ac:chgData name="ROSSET Estelle" userId="b6d1c003-2893-4825-ab6c-ff4ad4c01fc2" providerId="ADAL" clId="{65946100-9C59-4FB0-9305-C9EAE3E55503}" dt="2022-04-12T09:23:02.221" v="8203" actId="478"/>
          <ac:picMkLst>
            <pc:docMk/>
            <pc:sldMk cId="1985777680" sldId="2145706442"/>
            <ac:picMk id="6" creationId="{F46194C5-8036-4A08-8919-C41FB1929094}"/>
          </ac:picMkLst>
        </pc:picChg>
        <pc:picChg chg="add del mod modCrop">
          <ac:chgData name="ROSSET Estelle" userId="b6d1c003-2893-4825-ab6c-ff4ad4c01fc2" providerId="ADAL" clId="{65946100-9C59-4FB0-9305-C9EAE3E55503}" dt="2022-04-12T09:27:06.467" v="8280" actId="478"/>
          <ac:picMkLst>
            <pc:docMk/>
            <pc:sldMk cId="1985777680" sldId="2145706442"/>
            <ac:picMk id="7" creationId="{DBF54764-90A4-44ED-86A8-71F8877FC9E1}"/>
          </ac:picMkLst>
        </pc:picChg>
        <pc:picChg chg="del">
          <ac:chgData name="ROSSET Estelle" userId="b6d1c003-2893-4825-ab6c-ff4ad4c01fc2" providerId="ADAL" clId="{65946100-9C59-4FB0-9305-C9EAE3E55503}" dt="2022-04-12T09:23:01.677" v="8202" actId="478"/>
          <ac:picMkLst>
            <pc:docMk/>
            <pc:sldMk cId="1985777680" sldId="2145706442"/>
            <ac:picMk id="11" creationId="{C8388AA6-5797-4F81-8CE5-541EFCDEFFFF}"/>
          </ac:picMkLst>
        </pc:picChg>
        <pc:picChg chg="add mod">
          <ac:chgData name="ROSSET Estelle" userId="b6d1c003-2893-4825-ab6c-ff4ad4c01fc2" providerId="ADAL" clId="{65946100-9C59-4FB0-9305-C9EAE3E55503}" dt="2022-04-12T09:35:06.257" v="8843" actId="1036"/>
          <ac:picMkLst>
            <pc:docMk/>
            <pc:sldMk cId="1985777680" sldId="2145706442"/>
            <ac:picMk id="20" creationId="{D3590CD9-A604-46C1-A57B-A62249F987DD}"/>
          </ac:picMkLst>
        </pc:picChg>
        <pc:picChg chg="mod">
          <ac:chgData name="ROSSET Estelle" userId="b6d1c003-2893-4825-ab6c-ff4ad4c01fc2" providerId="ADAL" clId="{65946100-9C59-4FB0-9305-C9EAE3E55503}" dt="2022-04-12T09:35:06.257" v="8843" actId="1036"/>
          <ac:picMkLst>
            <pc:docMk/>
            <pc:sldMk cId="1985777680" sldId="2145706442"/>
            <ac:picMk id="1026" creationId="{FDD8CCE4-3B99-4486-8BC2-88AA0E3C7C5E}"/>
          </ac:picMkLst>
        </pc:picChg>
      </pc:sldChg>
      <pc:sldChg chg="addSp delSp modSp add mod delAnim modAnim">
        <pc:chgData name="ROSSET Estelle" userId="b6d1c003-2893-4825-ab6c-ff4ad4c01fc2" providerId="ADAL" clId="{65946100-9C59-4FB0-9305-C9EAE3E55503}" dt="2022-04-19T14:15:49.470" v="11279" actId="20577"/>
        <pc:sldMkLst>
          <pc:docMk/>
          <pc:sldMk cId="4027385929" sldId="2145706443"/>
        </pc:sldMkLst>
        <pc:spChg chg="del">
          <ac:chgData name="ROSSET Estelle" userId="b6d1c003-2893-4825-ab6c-ff4ad4c01fc2" providerId="ADAL" clId="{65946100-9C59-4FB0-9305-C9EAE3E55503}" dt="2022-04-12T09:39:40.215" v="8877" actId="478"/>
          <ac:spMkLst>
            <pc:docMk/>
            <pc:sldMk cId="4027385929" sldId="2145706443"/>
            <ac:spMk id="8" creationId="{762D533D-54E1-4ACB-9A5E-96BB9B3579E1}"/>
          </ac:spMkLst>
        </pc:spChg>
        <pc:spChg chg="mod">
          <ac:chgData name="ROSSET Estelle" userId="b6d1c003-2893-4825-ab6c-ff4ad4c01fc2" providerId="ADAL" clId="{65946100-9C59-4FB0-9305-C9EAE3E55503}" dt="2022-04-12T09:39:59.526" v="8886" actId="20577"/>
          <ac:spMkLst>
            <pc:docMk/>
            <pc:sldMk cId="4027385929" sldId="2145706443"/>
            <ac:spMk id="10" creationId="{DAFF9F7E-7690-4F8E-9019-6EF49FA00675}"/>
          </ac:spMkLst>
        </pc:spChg>
        <pc:spChg chg="del">
          <ac:chgData name="ROSSET Estelle" userId="b6d1c003-2893-4825-ab6c-ff4ad4c01fc2" providerId="ADAL" clId="{65946100-9C59-4FB0-9305-C9EAE3E55503}" dt="2022-04-12T09:39:43.858" v="8878" actId="478"/>
          <ac:spMkLst>
            <pc:docMk/>
            <pc:sldMk cId="4027385929" sldId="2145706443"/>
            <ac:spMk id="12" creationId="{D0EBA0E5-317B-4CF5-BEDC-D8003B506025}"/>
          </ac:spMkLst>
        </pc:spChg>
        <pc:spChg chg="mod">
          <ac:chgData name="ROSSET Estelle" userId="b6d1c003-2893-4825-ab6c-ff4ad4c01fc2" providerId="ADAL" clId="{65946100-9C59-4FB0-9305-C9EAE3E55503}" dt="2022-04-12T09:56:28.667" v="9719" actId="255"/>
          <ac:spMkLst>
            <pc:docMk/>
            <pc:sldMk cId="4027385929" sldId="2145706443"/>
            <ac:spMk id="13" creationId="{40A9113E-BB80-47A4-ACE3-9569ADFE8D69}"/>
          </ac:spMkLst>
        </pc:spChg>
        <pc:spChg chg="del">
          <ac:chgData name="ROSSET Estelle" userId="b6d1c003-2893-4825-ab6c-ff4ad4c01fc2" providerId="ADAL" clId="{65946100-9C59-4FB0-9305-C9EAE3E55503}" dt="2022-04-12T09:39:43.858" v="8878" actId="478"/>
          <ac:spMkLst>
            <pc:docMk/>
            <pc:sldMk cId="4027385929" sldId="2145706443"/>
            <ac:spMk id="15" creationId="{93D69CBA-49F8-4A58-AD67-837250D79C49}"/>
          </ac:spMkLst>
        </pc:spChg>
        <pc:spChg chg="add mod">
          <ac:chgData name="ROSSET Estelle" userId="b6d1c003-2893-4825-ab6c-ff4ad4c01fc2" providerId="ADAL" clId="{65946100-9C59-4FB0-9305-C9EAE3E55503}" dt="2022-04-19T14:15:49.470" v="11279" actId="20577"/>
          <ac:spMkLst>
            <pc:docMk/>
            <pc:sldMk cId="4027385929" sldId="2145706443"/>
            <ac:spMk id="16" creationId="{917995A4-8CE8-4045-AE4A-5F90E3C85CD6}"/>
          </ac:spMkLst>
        </pc:spChg>
        <pc:spChg chg="del">
          <ac:chgData name="ROSSET Estelle" userId="b6d1c003-2893-4825-ab6c-ff4ad4c01fc2" providerId="ADAL" clId="{65946100-9C59-4FB0-9305-C9EAE3E55503}" dt="2022-04-12T09:39:40.215" v="8877" actId="478"/>
          <ac:spMkLst>
            <pc:docMk/>
            <pc:sldMk cId="4027385929" sldId="2145706443"/>
            <ac:spMk id="17" creationId="{98FCBEC6-76D1-46B9-8833-DDCC63941E9F}"/>
          </ac:spMkLst>
        </pc:spChg>
        <pc:spChg chg="del">
          <ac:chgData name="ROSSET Estelle" userId="b6d1c003-2893-4825-ab6c-ff4ad4c01fc2" providerId="ADAL" clId="{65946100-9C59-4FB0-9305-C9EAE3E55503}" dt="2022-04-12T09:39:43.858" v="8878" actId="478"/>
          <ac:spMkLst>
            <pc:docMk/>
            <pc:sldMk cId="4027385929" sldId="2145706443"/>
            <ac:spMk id="18" creationId="{D750D7FF-A0AA-4605-8992-E10B87BB9DD7}"/>
          </ac:spMkLst>
        </pc:spChg>
        <pc:picChg chg="add del mod">
          <ac:chgData name="ROSSET Estelle" userId="b6d1c003-2893-4825-ab6c-ff4ad4c01fc2" providerId="ADAL" clId="{65946100-9C59-4FB0-9305-C9EAE3E55503}" dt="2022-04-12T09:41:58.743" v="8907" actId="478"/>
          <ac:picMkLst>
            <pc:docMk/>
            <pc:sldMk cId="4027385929" sldId="2145706443"/>
            <ac:picMk id="3" creationId="{5EA0BA3D-9FE2-4DC9-BF36-7225AE84AB86}"/>
          </ac:picMkLst>
        </pc:picChg>
        <pc:picChg chg="del">
          <ac:chgData name="ROSSET Estelle" userId="b6d1c003-2893-4825-ab6c-ff4ad4c01fc2" providerId="ADAL" clId="{65946100-9C59-4FB0-9305-C9EAE3E55503}" dt="2022-04-12T09:39:40.215" v="8877" actId="478"/>
          <ac:picMkLst>
            <pc:docMk/>
            <pc:sldMk cId="4027385929" sldId="2145706443"/>
            <ac:picMk id="4" creationId="{803F1822-26D7-4B3A-9F8B-BD5208BDCF78}"/>
          </ac:picMkLst>
        </pc:picChg>
        <pc:picChg chg="add mod">
          <ac:chgData name="ROSSET Estelle" userId="b6d1c003-2893-4825-ab6c-ff4ad4c01fc2" providerId="ADAL" clId="{65946100-9C59-4FB0-9305-C9EAE3E55503}" dt="2022-04-12T09:47:40.909" v="9429" actId="1076"/>
          <ac:picMkLst>
            <pc:docMk/>
            <pc:sldMk cId="4027385929" sldId="2145706443"/>
            <ac:picMk id="6" creationId="{62AEF246-1C71-4FF6-8B20-2FEF204D8299}"/>
          </ac:picMkLst>
        </pc:picChg>
        <pc:picChg chg="del">
          <ac:chgData name="ROSSET Estelle" userId="b6d1c003-2893-4825-ab6c-ff4ad4c01fc2" providerId="ADAL" clId="{65946100-9C59-4FB0-9305-C9EAE3E55503}" dt="2022-04-12T09:39:40.215" v="8877" actId="478"/>
          <ac:picMkLst>
            <pc:docMk/>
            <pc:sldMk cId="4027385929" sldId="2145706443"/>
            <ac:picMk id="20" creationId="{D3590CD9-A604-46C1-A57B-A62249F987DD}"/>
          </ac:picMkLst>
        </pc:picChg>
        <pc:picChg chg="del">
          <ac:chgData name="ROSSET Estelle" userId="b6d1c003-2893-4825-ab6c-ff4ad4c01fc2" providerId="ADAL" clId="{65946100-9C59-4FB0-9305-C9EAE3E55503}" dt="2022-04-12T09:39:40.215" v="8877" actId="478"/>
          <ac:picMkLst>
            <pc:docMk/>
            <pc:sldMk cId="4027385929" sldId="2145706443"/>
            <ac:picMk id="1026" creationId="{FDD8CCE4-3B99-4486-8BC2-88AA0E3C7C5E}"/>
          </ac:picMkLst>
        </pc:picChg>
      </pc:sldChg>
      <pc:sldChg chg="addSp delSp modSp add mod delAnim modAnim">
        <pc:chgData name="ROSSET Estelle" userId="b6d1c003-2893-4825-ab6c-ff4ad4c01fc2" providerId="ADAL" clId="{65946100-9C59-4FB0-9305-C9EAE3E55503}" dt="2022-04-12T10:01:11.538" v="9791" actId="1035"/>
        <pc:sldMkLst>
          <pc:docMk/>
          <pc:sldMk cId="1302953763" sldId="2145706444"/>
        </pc:sldMkLst>
        <pc:spChg chg="mod">
          <ac:chgData name="ROSSET Estelle" userId="b6d1c003-2893-4825-ab6c-ff4ad4c01fc2" providerId="ADAL" clId="{65946100-9C59-4FB0-9305-C9EAE3E55503}" dt="2022-04-12T09:49:42.506" v="9440" actId="20577"/>
          <ac:spMkLst>
            <pc:docMk/>
            <pc:sldMk cId="1302953763" sldId="2145706444"/>
            <ac:spMk id="10" creationId="{DAFF9F7E-7690-4F8E-9019-6EF49FA00675}"/>
          </ac:spMkLst>
        </pc:spChg>
        <pc:spChg chg="mod">
          <ac:chgData name="ROSSET Estelle" userId="b6d1c003-2893-4825-ab6c-ff4ad4c01fc2" providerId="ADAL" clId="{65946100-9C59-4FB0-9305-C9EAE3E55503}" dt="2022-04-12T10:01:11.538" v="9791" actId="1035"/>
          <ac:spMkLst>
            <pc:docMk/>
            <pc:sldMk cId="1302953763" sldId="2145706444"/>
            <ac:spMk id="13" creationId="{40A9113E-BB80-47A4-ACE3-9569ADFE8D69}"/>
          </ac:spMkLst>
        </pc:spChg>
        <pc:spChg chg="del">
          <ac:chgData name="ROSSET Estelle" userId="b6d1c003-2893-4825-ab6c-ff4ad4c01fc2" providerId="ADAL" clId="{65946100-9C59-4FB0-9305-C9EAE3E55503}" dt="2022-04-12T09:50:32.562" v="9535" actId="478"/>
          <ac:spMkLst>
            <pc:docMk/>
            <pc:sldMk cId="1302953763" sldId="2145706444"/>
            <ac:spMk id="16" creationId="{917995A4-8CE8-4045-AE4A-5F90E3C85CD6}"/>
          </ac:spMkLst>
        </pc:spChg>
        <pc:picChg chg="add mod">
          <ac:chgData name="ROSSET Estelle" userId="b6d1c003-2893-4825-ab6c-ff4ad4c01fc2" providerId="ADAL" clId="{65946100-9C59-4FB0-9305-C9EAE3E55503}" dt="2022-04-12T09:59:15.132" v="9775" actId="1035"/>
          <ac:picMkLst>
            <pc:docMk/>
            <pc:sldMk cId="1302953763" sldId="2145706444"/>
            <ac:picMk id="3" creationId="{78595329-D406-4190-AB0B-2BFB944B82B4}"/>
          </ac:picMkLst>
        </pc:picChg>
        <pc:picChg chg="add mod modCrop">
          <ac:chgData name="ROSSET Estelle" userId="b6d1c003-2893-4825-ab6c-ff4ad4c01fc2" providerId="ADAL" clId="{65946100-9C59-4FB0-9305-C9EAE3E55503}" dt="2022-04-12T10:00:28.204" v="9785" actId="1036"/>
          <ac:picMkLst>
            <pc:docMk/>
            <pc:sldMk cId="1302953763" sldId="2145706444"/>
            <ac:picMk id="5" creationId="{03075C9A-7FE4-41C8-B839-1C99B4105948}"/>
          </ac:picMkLst>
        </pc:picChg>
        <pc:picChg chg="del">
          <ac:chgData name="ROSSET Estelle" userId="b6d1c003-2893-4825-ab6c-ff4ad4c01fc2" providerId="ADAL" clId="{65946100-9C59-4FB0-9305-C9EAE3E55503}" dt="2022-04-12T09:49:55.362" v="9441" actId="478"/>
          <ac:picMkLst>
            <pc:docMk/>
            <pc:sldMk cId="1302953763" sldId="2145706444"/>
            <ac:picMk id="6" creationId="{62AEF246-1C71-4FF6-8B20-2FEF204D8299}"/>
          </ac:picMkLst>
        </pc:picChg>
      </pc:sldChg>
      <pc:sldChg chg="addSp delSp modSp add mod delAnim modAnim">
        <pc:chgData name="ROSSET Estelle" userId="b6d1c003-2893-4825-ab6c-ff4ad4c01fc2" providerId="ADAL" clId="{65946100-9C59-4FB0-9305-C9EAE3E55503}" dt="2022-04-12T10:09:28.901" v="10009" actId="1076"/>
        <pc:sldMkLst>
          <pc:docMk/>
          <pc:sldMk cId="2389008907" sldId="2145706445"/>
        </pc:sldMkLst>
        <pc:spChg chg="add mod">
          <ac:chgData name="ROSSET Estelle" userId="b6d1c003-2893-4825-ab6c-ff4ad4c01fc2" providerId="ADAL" clId="{65946100-9C59-4FB0-9305-C9EAE3E55503}" dt="2022-04-12T10:09:26.562" v="10008" actId="1076"/>
          <ac:spMkLst>
            <pc:docMk/>
            <pc:sldMk cId="2389008907" sldId="2145706445"/>
            <ac:spMk id="8" creationId="{5F20F4AD-DEB1-4343-847B-4B418EEB1C32}"/>
          </ac:spMkLst>
        </pc:spChg>
        <pc:spChg chg="mod">
          <ac:chgData name="ROSSET Estelle" userId="b6d1c003-2893-4825-ab6c-ff4ad4c01fc2" providerId="ADAL" clId="{65946100-9C59-4FB0-9305-C9EAE3E55503}" dt="2022-04-12T10:01:41.907" v="9793" actId="20577"/>
          <ac:spMkLst>
            <pc:docMk/>
            <pc:sldMk cId="2389008907" sldId="2145706445"/>
            <ac:spMk id="10" creationId="{DAFF9F7E-7690-4F8E-9019-6EF49FA00675}"/>
          </ac:spMkLst>
        </pc:spChg>
        <pc:spChg chg="mod">
          <ac:chgData name="ROSSET Estelle" userId="b6d1c003-2893-4825-ab6c-ff4ad4c01fc2" providerId="ADAL" clId="{65946100-9C59-4FB0-9305-C9EAE3E55503}" dt="2022-04-12T10:09:01.392" v="10005" actId="948"/>
          <ac:spMkLst>
            <pc:docMk/>
            <pc:sldMk cId="2389008907" sldId="2145706445"/>
            <ac:spMk id="13" creationId="{40A9113E-BB80-47A4-ACE3-9569ADFE8D69}"/>
          </ac:spMkLst>
        </pc:spChg>
        <pc:picChg chg="del">
          <ac:chgData name="ROSSET Estelle" userId="b6d1c003-2893-4825-ab6c-ff4ad4c01fc2" providerId="ADAL" clId="{65946100-9C59-4FB0-9305-C9EAE3E55503}" dt="2022-04-12T10:03:58.249" v="9794" actId="478"/>
          <ac:picMkLst>
            <pc:docMk/>
            <pc:sldMk cId="2389008907" sldId="2145706445"/>
            <ac:picMk id="3" creationId="{78595329-D406-4190-AB0B-2BFB944B82B4}"/>
          </ac:picMkLst>
        </pc:picChg>
        <pc:picChg chg="add mod">
          <ac:chgData name="ROSSET Estelle" userId="b6d1c003-2893-4825-ab6c-ff4ad4c01fc2" providerId="ADAL" clId="{65946100-9C59-4FB0-9305-C9EAE3E55503}" dt="2022-04-12T10:09:28.901" v="10009" actId="1076"/>
          <ac:picMkLst>
            <pc:docMk/>
            <pc:sldMk cId="2389008907" sldId="2145706445"/>
            <ac:picMk id="4" creationId="{3777A2BB-A9AC-486B-A8FC-C5E3197DE0C3}"/>
          </ac:picMkLst>
        </pc:picChg>
        <pc:picChg chg="del">
          <ac:chgData name="ROSSET Estelle" userId="b6d1c003-2893-4825-ab6c-ff4ad4c01fc2" providerId="ADAL" clId="{65946100-9C59-4FB0-9305-C9EAE3E55503}" dt="2022-04-12T10:03:58.939" v="9795" actId="478"/>
          <ac:picMkLst>
            <pc:docMk/>
            <pc:sldMk cId="2389008907" sldId="2145706445"/>
            <ac:picMk id="5" creationId="{03075C9A-7FE4-41C8-B839-1C99B4105948}"/>
          </ac:picMkLst>
        </pc:picChg>
        <pc:picChg chg="add mod">
          <ac:chgData name="ROSSET Estelle" userId="b6d1c003-2893-4825-ab6c-ff4ad4c01fc2" providerId="ADAL" clId="{65946100-9C59-4FB0-9305-C9EAE3E55503}" dt="2022-04-12T10:09:24.647" v="10007" actId="1076"/>
          <ac:picMkLst>
            <pc:docMk/>
            <pc:sldMk cId="2389008907" sldId="2145706445"/>
            <ac:picMk id="7" creationId="{4B2063BD-2D93-43A5-8189-75C134C89CB4}"/>
          </ac:picMkLst>
        </pc:picChg>
      </pc:sldChg>
      <pc:sldChg chg="addSp delSp modSp add mod delAnim modAnim">
        <pc:chgData name="ROSSET Estelle" userId="b6d1c003-2893-4825-ab6c-ff4ad4c01fc2" providerId="ADAL" clId="{65946100-9C59-4FB0-9305-C9EAE3E55503}" dt="2022-04-12T13:05:27.738" v="11264" actId="20577"/>
        <pc:sldMkLst>
          <pc:docMk/>
          <pc:sldMk cId="2856103824" sldId="2145706446"/>
        </pc:sldMkLst>
        <pc:spChg chg="del">
          <ac:chgData name="ROSSET Estelle" userId="b6d1c003-2893-4825-ab6c-ff4ad4c01fc2" providerId="ADAL" clId="{65946100-9C59-4FB0-9305-C9EAE3E55503}" dt="2022-04-12T12:46:00.595" v="10679" actId="478"/>
          <ac:spMkLst>
            <pc:docMk/>
            <pc:sldMk cId="2856103824" sldId="2145706446"/>
            <ac:spMk id="8" creationId="{5F20F4AD-DEB1-4343-847B-4B418EEB1C32}"/>
          </ac:spMkLst>
        </pc:spChg>
        <pc:spChg chg="mod">
          <ac:chgData name="ROSSET Estelle" userId="b6d1c003-2893-4825-ab6c-ff4ad4c01fc2" providerId="ADAL" clId="{65946100-9C59-4FB0-9305-C9EAE3E55503}" dt="2022-04-12T13:05:27.738" v="11264" actId="20577"/>
          <ac:spMkLst>
            <pc:docMk/>
            <pc:sldMk cId="2856103824" sldId="2145706446"/>
            <ac:spMk id="10" creationId="{DAFF9F7E-7690-4F8E-9019-6EF49FA00675}"/>
          </ac:spMkLst>
        </pc:spChg>
        <pc:spChg chg="mod">
          <ac:chgData name="ROSSET Estelle" userId="b6d1c003-2893-4825-ab6c-ff4ad4c01fc2" providerId="ADAL" clId="{65946100-9C59-4FB0-9305-C9EAE3E55503}" dt="2022-04-12T13:01:06.367" v="11253" actId="20577"/>
          <ac:spMkLst>
            <pc:docMk/>
            <pc:sldMk cId="2856103824" sldId="2145706446"/>
            <ac:spMk id="13" creationId="{40A9113E-BB80-47A4-ACE3-9569ADFE8D69}"/>
          </ac:spMkLst>
        </pc:spChg>
        <pc:picChg chg="del">
          <ac:chgData name="ROSSET Estelle" userId="b6d1c003-2893-4825-ab6c-ff4ad4c01fc2" providerId="ADAL" clId="{65946100-9C59-4FB0-9305-C9EAE3E55503}" dt="2022-04-12T12:45:58.948" v="10678" actId="478"/>
          <ac:picMkLst>
            <pc:docMk/>
            <pc:sldMk cId="2856103824" sldId="2145706446"/>
            <ac:picMk id="4" creationId="{3777A2BB-A9AC-486B-A8FC-C5E3197DE0C3}"/>
          </ac:picMkLst>
        </pc:picChg>
        <pc:picChg chg="del">
          <ac:chgData name="ROSSET Estelle" userId="b6d1c003-2893-4825-ab6c-ff4ad4c01fc2" providerId="ADAL" clId="{65946100-9C59-4FB0-9305-C9EAE3E55503}" dt="2022-04-12T12:45:58.259" v="10677" actId="478"/>
          <ac:picMkLst>
            <pc:docMk/>
            <pc:sldMk cId="2856103824" sldId="2145706446"/>
            <ac:picMk id="7" creationId="{4B2063BD-2D93-43A5-8189-75C134C89CB4}"/>
          </ac:picMkLst>
        </pc:picChg>
        <pc:picChg chg="add mod">
          <ac:chgData name="ROSSET Estelle" userId="b6d1c003-2893-4825-ab6c-ff4ad4c01fc2" providerId="ADAL" clId="{65946100-9C59-4FB0-9305-C9EAE3E55503}" dt="2022-04-12T13:02:39.744" v="11259" actId="1076"/>
          <ac:picMkLst>
            <pc:docMk/>
            <pc:sldMk cId="2856103824" sldId="2145706446"/>
            <ac:picMk id="9" creationId="{04B5F97B-8BB9-42CC-8122-E9AB835E0212}"/>
          </ac:picMkLst>
        </pc:picChg>
      </pc:sldChg>
      <pc:sldChg chg="addSp delSp modSp add mod ord delAnim modAnim">
        <pc:chgData name="ROSSET Estelle" userId="b6d1c003-2893-4825-ab6c-ff4ad4c01fc2" providerId="ADAL" clId="{65946100-9C59-4FB0-9305-C9EAE3E55503}" dt="2022-04-12T13:05:31.992" v="11268" actId="20577"/>
        <pc:sldMkLst>
          <pc:docMk/>
          <pc:sldMk cId="2590377254" sldId="2145706447"/>
        </pc:sldMkLst>
        <pc:spChg chg="del">
          <ac:chgData name="ROSSET Estelle" userId="b6d1c003-2893-4825-ab6c-ff4ad4c01fc2" providerId="ADAL" clId="{65946100-9C59-4FB0-9305-C9EAE3E55503}" dt="2022-04-12T10:10:10.606" v="10018" actId="478"/>
          <ac:spMkLst>
            <pc:docMk/>
            <pc:sldMk cId="2590377254" sldId="2145706447"/>
            <ac:spMk id="8" creationId="{5F20F4AD-DEB1-4343-847B-4B418EEB1C32}"/>
          </ac:spMkLst>
        </pc:spChg>
        <pc:spChg chg="mod">
          <ac:chgData name="ROSSET Estelle" userId="b6d1c003-2893-4825-ab6c-ff4ad4c01fc2" providerId="ADAL" clId="{65946100-9C59-4FB0-9305-C9EAE3E55503}" dt="2022-04-12T13:05:31.992" v="11268" actId="20577"/>
          <ac:spMkLst>
            <pc:docMk/>
            <pc:sldMk cId="2590377254" sldId="2145706447"/>
            <ac:spMk id="10" creationId="{DAFF9F7E-7690-4F8E-9019-6EF49FA00675}"/>
          </ac:spMkLst>
        </pc:spChg>
        <pc:spChg chg="mod">
          <ac:chgData name="ROSSET Estelle" userId="b6d1c003-2893-4825-ab6c-ff4ad4c01fc2" providerId="ADAL" clId="{65946100-9C59-4FB0-9305-C9EAE3E55503}" dt="2022-04-12T10:31:00.811" v="10665" actId="20577"/>
          <ac:spMkLst>
            <pc:docMk/>
            <pc:sldMk cId="2590377254" sldId="2145706447"/>
            <ac:spMk id="13" creationId="{40A9113E-BB80-47A4-ACE3-9569ADFE8D69}"/>
          </ac:spMkLst>
        </pc:spChg>
        <pc:picChg chg="add del mod">
          <ac:chgData name="ROSSET Estelle" userId="b6d1c003-2893-4825-ab6c-ff4ad4c01fc2" providerId="ADAL" clId="{65946100-9C59-4FB0-9305-C9EAE3E55503}" dt="2022-04-12T10:27:35.989" v="10328" actId="478"/>
          <ac:picMkLst>
            <pc:docMk/>
            <pc:sldMk cId="2590377254" sldId="2145706447"/>
            <ac:picMk id="3" creationId="{6EBE62E2-DB01-4637-B3EA-46662C98D547}"/>
          </ac:picMkLst>
        </pc:picChg>
        <pc:picChg chg="del">
          <ac:chgData name="ROSSET Estelle" userId="b6d1c003-2893-4825-ab6c-ff4ad4c01fc2" providerId="ADAL" clId="{65946100-9C59-4FB0-9305-C9EAE3E55503}" dt="2022-04-12T10:10:09.803" v="10017" actId="478"/>
          <ac:picMkLst>
            <pc:docMk/>
            <pc:sldMk cId="2590377254" sldId="2145706447"/>
            <ac:picMk id="4" creationId="{3777A2BB-A9AC-486B-A8FC-C5E3197DE0C3}"/>
          </ac:picMkLst>
        </pc:picChg>
        <pc:picChg chg="add mod">
          <ac:chgData name="ROSSET Estelle" userId="b6d1c003-2893-4825-ab6c-ff4ad4c01fc2" providerId="ADAL" clId="{65946100-9C59-4FB0-9305-C9EAE3E55503}" dt="2022-04-12T10:31:56.949" v="10672" actId="14100"/>
          <ac:picMkLst>
            <pc:docMk/>
            <pc:sldMk cId="2590377254" sldId="2145706447"/>
            <ac:picMk id="6" creationId="{57CA148B-25E6-4E08-B12F-E0A835F8EC1A}"/>
          </ac:picMkLst>
        </pc:picChg>
        <pc:picChg chg="del">
          <ac:chgData name="ROSSET Estelle" userId="b6d1c003-2893-4825-ab6c-ff4ad4c01fc2" providerId="ADAL" clId="{65946100-9C59-4FB0-9305-C9EAE3E55503}" dt="2022-04-12T10:10:11.087" v="10019" actId="478"/>
          <ac:picMkLst>
            <pc:docMk/>
            <pc:sldMk cId="2590377254" sldId="2145706447"/>
            <ac:picMk id="7" creationId="{4B2063BD-2D93-43A5-8189-75C134C89CB4}"/>
          </ac:picMkLst>
        </pc:picChg>
        <pc:picChg chg="add mod modCrop">
          <ac:chgData name="ROSSET Estelle" userId="b6d1c003-2893-4825-ab6c-ff4ad4c01fc2" providerId="ADAL" clId="{65946100-9C59-4FB0-9305-C9EAE3E55503}" dt="2022-04-12T10:31:59.212" v="10673" actId="14100"/>
          <ac:picMkLst>
            <pc:docMk/>
            <pc:sldMk cId="2590377254" sldId="2145706447"/>
            <ac:picMk id="11" creationId="{23A8857F-9313-49C0-83E0-4731EBBB27E9}"/>
          </ac:picMkLst>
        </pc:picChg>
      </pc:sldChg>
    </pc:docChg>
  </pc:docChgLst>
  <pc:docChgLst>
    <pc:chgData name="ALLAIN Mickael" userId="a187afad-ba02-4ddb-a5f5-977bc6201330" providerId="ADAL" clId="{55F218D8-89C4-483C-B4FD-8343A9EA8D93}"/>
    <pc:docChg chg="custSel modSld">
      <pc:chgData name="ALLAIN Mickael" userId="a187afad-ba02-4ddb-a5f5-977bc6201330" providerId="ADAL" clId="{55F218D8-89C4-483C-B4FD-8343A9EA8D93}" dt="2021-05-18T15:11:03.444" v="264" actId="1076"/>
      <pc:docMkLst>
        <pc:docMk/>
      </pc:docMkLst>
      <pc:sldChg chg="modTransition">
        <pc:chgData name="ALLAIN Mickael" userId="a187afad-ba02-4ddb-a5f5-977bc6201330" providerId="ADAL" clId="{55F218D8-89C4-483C-B4FD-8343A9EA8D93}" dt="2021-05-18T13:13:20.553" v="241"/>
        <pc:sldMkLst>
          <pc:docMk/>
          <pc:sldMk cId="568593575" sldId="2098"/>
        </pc:sldMkLst>
      </pc:sldChg>
      <pc:sldChg chg="modTransition">
        <pc:chgData name="ALLAIN Mickael" userId="a187afad-ba02-4ddb-a5f5-977bc6201330" providerId="ADAL" clId="{55F218D8-89C4-483C-B4FD-8343A9EA8D93}" dt="2021-05-18T13:13:20.553" v="241"/>
        <pc:sldMkLst>
          <pc:docMk/>
          <pc:sldMk cId="2685239715" sldId="3461"/>
        </pc:sldMkLst>
      </pc:sldChg>
      <pc:sldChg chg="modTransition">
        <pc:chgData name="ALLAIN Mickael" userId="a187afad-ba02-4ddb-a5f5-977bc6201330" providerId="ADAL" clId="{55F218D8-89C4-483C-B4FD-8343A9EA8D93}" dt="2021-05-18T13:13:10.071" v="240"/>
        <pc:sldMkLst>
          <pc:docMk/>
          <pc:sldMk cId="1405073164" sldId="3462"/>
        </pc:sldMkLst>
      </pc:sldChg>
      <pc:sldChg chg="modTransition">
        <pc:chgData name="ALLAIN Mickael" userId="a187afad-ba02-4ddb-a5f5-977bc6201330" providerId="ADAL" clId="{55F218D8-89C4-483C-B4FD-8343A9EA8D93}" dt="2021-05-18T13:13:20.553" v="241"/>
        <pc:sldMkLst>
          <pc:docMk/>
          <pc:sldMk cId="3451137236" sldId="3481"/>
        </pc:sldMkLst>
      </pc:sldChg>
      <pc:sldChg chg="modTransition">
        <pc:chgData name="ALLAIN Mickael" userId="a187afad-ba02-4ddb-a5f5-977bc6201330" providerId="ADAL" clId="{55F218D8-89C4-483C-B4FD-8343A9EA8D93}" dt="2021-05-18T13:13:20.553" v="241"/>
        <pc:sldMkLst>
          <pc:docMk/>
          <pc:sldMk cId="3978710893" sldId="3482"/>
        </pc:sldMkLst>
      </pc:sldChg>
      <pc:sldChg chg="modTransition">
        <pc:chgData name="ALLAIN Mickael" userId="a187afad-ba02-4ddb-a5f5-977bc6201330" providerId="ADAL" clId="{55F218D8-89C4-483C-B4FD-8343A9EA8D93}" dt="2021-05-18T12:54:53.884" v="237"/>
        <pc:sldMkLst>
          <pc:docMk/>
          <pc:sldMk cId="1430526664" sldId="2103813706"/>
        </pc:sldMkLst>
      </pc:sldChg>
      <pc:sldChg chg="modTransition">
        <pc:chgData name="ALLAIN Mickael" userId="a187afad-ba02-4ddb-a5f5-977bc6201330" providerId="ADAL" clId="{55F218D8-89C4-483C-B4FD-8343A9EA8D93}" dt="2021-05-18T12:54:23.721" v="236"/>
        <pc:sldMkLst>
          <pc:docMk/>
          <pc:sldMk cId="476090106" sldId="2145706356"/>
        </pc:sldMkLst>
      </pc:sldChg>
      <pc:sldChg chg="addSp modSp">
        <pc:chgData name="ALLAIN Mickael" userId="a187afad-ba02-4ddb-a5f5-977bc6201330" providerId="ADAL" clId="{55F218D8-89C4-483C-B4FD-8343A9EA8D93}" dt="2021-05-18T12:54:00.611" v="235" actId="1076"/>
        <pc:sldMkLst>
          <pc:docMk/>
          <pc:sldMk cId="921721309" sldId="2145706357"/>
        </pc:sldMkLst>
        <pc:spChg chg="add mod">
          <ac:chgData name="ALLAIN Mickael" userId="a187afad-ba02-4ddb-a5f5-977bc6201330" providerId="ADAL" clId="{55F218D8-89C4-483C-B4FD-8343A9EA8D93}" dt="2021-05-18T12:54:00.611" v="235" actId="1076"/>
          <ac:spMkLst>
            <pc:docMk/>
            <pc:sldMk cId="921721309" sldId="2145706357"/>
            <ac:spMk id="39" creationId="{8E233A89-FBA4-452F-B8F8-CBE2A6648DFD}"/>
          </ac:spMkLst>
        </pc:spChg>
      </pc:sldChg>
      <pc:sldChg chg="modSp">
        <pc:chgData name="ALLAIN Mickael" userId="a187afad-ba02-4ddb-a5f5-977bc6201330" providerId="ADAL" clId="{55F218D8-89C4-483C-B4FD-8343A9EA8D93}" dt="2021-05-18T12:08:39.063" v="139" actId="20577"/>
        <pc:sldMkLst>
          <pc:docMk/>
          <pc:sldMk cId="1150015441" sldId="2145706390"/>
        </pc:sldMkLst>
        <pc:spChg chg="mod">
          <ac:chgData name="ALLAIN Mickael" userId="a187afad-ba02-4ddb-a5f5-977bc6201330" providerId="ADAL" clId="{55F218D8-89C4-483C-B4FD-8343A9EA8D93}" dt="2021-05-18T12:08:39.063" v="139" actId="20577"/>
          <ac:spMkLst>
            <pc:docMk/>
            <pc:sldMk cId="1150015441" sldId="2145706390"/>
            <ac:spMk id="4" creationId="{DC9C7087-C568-47DB-871A-C46B27C4A71F}"/>
          </ac:spMkLst>
        </pc:spChg>
      </pc:sldChg>
      <pc:sldChg chg="modSp">
        <pc:chgData name="ALLAIN Mickael" userId="a187afad-ba02-4ddb-a5f5-977bc6201330" providerId="ADAL" clId="{55F218D8-89C4-483C-B4FD-8343A9EA8D93}" dt="2021-05-18T14:31:17.950" v="250" actId="20577"/>
        <pc:sldMkLst>
          <pc:docMk/>
          <pc:sldMk cId="1644192271" sldId="2145706393"/>
        </pc:sldMkLst>
        <pc:spChg chg="mod">
          <ac:chgData name="ALLAIN Mickael" userId="a187afad-ba02-4ddb-a5f5-977bc6201330" providerId="ADAL" clId="{55F218D8-89C4-483C-B4FD-8343A9EA8D93}" dt="2021-05-18T12:16:55.746" v="174" actId="1076"/>
          <ac:spMkLst>
            <pc:docMk/>
            <pc:sldMk cId="1644192271" sldId="2145706393"/>
            <ac:spMk id="5" creationId="{666CF41A-65DE-4F94-8B66-2F1C68CE0FE0}"/>
          </ac:spMkLst>
        </pc:spChg>
        <pc:spChg chg="mod">
          <ac:chgData name="ALLAIN Mickael" userId="a187afad-ba02-4ddb-a5f5-977bc6201330" providerId="ADAL" clId="{55F218D8-89C4-483C-B4FD-8343A9EA8D93}" dt="2021-05-18T14:31:17.950" v="250" actId="20577"/>
          <ac:spMkLst>
            <pc:docMk/>
            <pc:sldMk cId="1644192271" sldId="2145706393"/>
            <ac:spMk id="7" creationId="{48175251-4260-42C6-B99A-91FA7FB2B3F0}"/>
          </ac:spMkLst>
        </pc:spChg>
      </pc:sldChg>
      <pc:sldChg chg="delSp modSp">
        <pc:chgData name="ALLAIN Mickael" userId="a187afad-ba02-4ddb-a5f5-977bc6201330" providerId="ADAL" clId="{55F218D8-89C4-483C-B4FD-8343A9EA8D93}" dt="2021-05-18T13:06:27.577" v="239" actId="478"/>
        <pc:sldMkLst>
          <pc:docMk/>
          <pc:sldMk cId="1049069073" sldId="2145706396"/>
        </pc:sldMkLst>
        <pc:spChg chg="del mod">
          <ac:chgData name="ALLAIN Mickael" userId="a187afad-ba02-4ddb-a5f5-977bc6201330" providerId="ADAL" clId="{55F218D8-89C4-483C-B4FD-8343A9EA8D93}" dt="2021-05-18T13:06:27.577" v="239" actId="478"/>
          <ac:spMkLst>
            <pc:docMk/>
            <pc:sldMk cId="1049069073" sldId="2145706396"/>
            <ac:spMk id="4" creationId="{371FE2DE-CD1B-42B5-B45B-ADC686BAC11A}"/>
          </ac:spMkLst>
        </pc:spChg>
      </pc:sldChg>
      <pc:sldChg chg="modSp">
        <pc:chgData name="ALLAIN Mickael" userId="a187afad-ba02-4ddb-a5f5-977bc6201330" providerId="ADAL" clId="{55F218D8-89C4-483C-B4FD-8343A9EA8D93}" dt="2021-05-18T12:18:29.225" v="175" actId="1076"/>
        <pc:sldMkLst>
          <pc:docMk/>
          <pc:sldMk cId="169058493" sldId="2145706397"/>
        </pc:sldMkLst>
        <pc:spChg chg="mod">
          <ac:chgData name="ALLAIN Mickael" userId="a187afad-ba02-4ddb-a5f5-977bc6201330" providerId="ADAL" clId="{55F218D8-89C4-483C-B4FD-8343A9EA8D93}" dt="2021-05-18T12:18:29.225" v="175" actId="1076"/>
          <ac:spMkLst>
            <pc:docMk/>
            <pc:sldMk cId="169058493" sldId="2145706397"/>
            <ac:spMk id="27" creationId="{DCC3EBC7-A029-4141-AA00-5D0D2B427658}"/>
          </ac:spMkLst>
        </pc:spChg>
      </pc:sldChg>
      <pc:sldChg chg="addSp delSp modSp">
        <pc:chgData name="ALLAIN Mickael" userId="a187afad-ba02-4ddb-a5f5-977bc6201330" providerId="ADAL" clId="{55F218D8-89C4-483C-B4FD-8343A9EA8D93}" dt="2021-05-18T15:11:03.444" v="264" actId="1076"/>
        <pc:sldMkLst>
          <pc:docMk/>
          <pc:sldMk cId="1074581419" sldId="2145706400"/>
        </pc:sldMkLst>
        <pc:spChg chg="del mod">
          <ac:chgData name="ALLAIN Mickael" userId="a187afad-ba02-4ddb-a5f5-977bc6201330" providerId="ADAL" clId="{55F218D8-89C4-483C-B4FD-8343A9EA8D93}" dt="2021-05-18T15:09:44.520" v="256" actId="478"/>
          <ac:spMkLst>
            <pc:docMk/>
            <pc:sldMk cId="1074581419" sldId="2145706400"/>
            <ac:spMk id="38" creationId="{0B86576E-BB67-461E-B592-FEA642011B22}"/>
          </ac:spMkLst>
        </pc:spChg>
        <pc:spChg chg="del">
          <ac:chgData name="ALLAIN Mickael" userId="a187afad-ba02-4ddb-a5f5-977bc6201330" providerId="ADAL" clId="{55F218D8-89C4-483C-B4FD-8343A9EA8D93}" dt="2021-05-18T12:41:14.584" v="181" actId="478"/>
          <ac:spMkLst>
            <pc:docMk/>
            <pc:sldMk cId="1074581419" sldId="2145706400"/>
            <ac:spMk id="41" creationId="{0F05797E-F3F6-49EA-A534-8CB0E560F3BA}"/>
          </ac:spMkLst>
        </pc:spChg>
        <pc:spChg chg="del">
          <ac:chgData name="ALLAIN Mickael" userId="a187afad-ba02-4ddb-a5f5-977bc6201330" providerId="ADAL" clId="{55F218D8-89C4-483C-B4FD-8343A9EA8D93}" dt="2021-05-18T12:41:13.691" v="180" actId="478"/>
          <ac:spMkLst>
            <pc:docMk/>
            <pc:sldMk cId="1074581419" sldId="2145706400"/>
            <ac:spMk id="42" creationId="{7E0E66C5-5FA1-4D4B-B54C-55591CB65AE9}"/>
          </ac:spMkLst>
        </pc:spChg>
        <pc:spChg chg="del">
          <ac:chgData name="ALLAIN Mickael" userId="a187afad-ba02-4ddb-a5f5-977bc6201330" providerId="ADAL" clId="{55F218D8-89C4-483C-B4FD-8343A9EA8D93}" dt="2021-05-18T12:41:13.013" v="179" actId="478"/>
          <ac:spMkLst>
            <pc:docMk/>
            <pc:sldMk cId="1074581419" sldId="2145706400"/>
            <ac:spMk id="43" creationId="{47D47A64-3A6E-4E80-AE68-C816095D49FE}"/>
          </ac:spMkLst>
        </pc:spChg>
        <pc:picChg chg="mod">
          <ac:chgData name="ALLAIN Mickael" userId="a187afad-ba02-4ddb-a5f5-977bc6201330" providerId="ADAL" clId="{55F218D8-89C4-483C-B4FD-8343A9EA8D93}" dt="2021-05-18T15:10:52.238" v="261" actId="14100"/>
          <ac:picMkLst>
            <pc:docMk/>
            <pc:sldMk cId="1074581419" sldId="2145706400"/>
            <ac:picMk id="32" creationId="{3117F773-6907-45C0-9DD1-7E43920F0174}"/>
          </ac:picMkLst>
        </pc:picChg>
        <pc:picChg chg="mod">
          <ac:chgData name="ALLAIN Mickael" userId="a187afad-ba02-4ddb-a5f5-977bc6201330" providerId="ADAL" clId="{55F218D8-89C4-483C-B4FD-8343A9EA8D93}" dt="2021-05-18T15:11:00.624" v="263" actId="1076"/>
          <ac:picMkLst>
            <pc:docMk/>
            <pc:sldMk cId="1074581419" sldId="2145706400"/>
            <ac:picMk id="35" creationId="{D9C1FBE6-B41A-4109-A313-2A476D1EFDE3}"/>
          </ac:picMkLst>
        </pc:picChg>
        <pc:picChg chg="del">
          <ac:chgData name="ALLAIN Mickael" userId="a187afad-ba02-4ddb-a5f5-977bc6201330" providerId="ADAL" clId="{55F218D8-89C4-483C-B4FD-8343A9EA8D93}" dt="2021-05-18T12:41:11.981" v="178" actId="478"/>
          <ac:picMkLst>
            <pc:docMk/>
            <pc:sldMk cId="1074581419" sldId="2145706400"/>
            <ac:picMk id="40" creationId="{5EE46350-5DAB-4FEA-96D1-9C3B67C0256A}"/>
          </ac:picMkLst>
        </pc:picChg>
        <pc:picChg chg="add mod">
          <ac:chgData name="ALLAIN Mickael" userId="a187afad-ba02-4ddb-a5f5-977bc6201330" providerId="ADAL" clId="{55F218D8-89C4-483C-B4FD-8343A9EA8D93}" dt="2021-05-18T15:11:03.444" v="264" actId="1076"/>
          <ac:picMkLst>
            <pc:docMk/>
            <pc:sldMk cId="1074581419" sldId="2145706400"/>
            <ac:picMk id="1026" creationId="{6B5BEF50-E759-4BB9-A5E6-892F085C3E91}"/>
          </ac:picMkLst>
        </pc:picChg>
      </pc:sldChg>
    </pc:docChg>
  </pc:docChgLst>
</pc:chgInfo>
</file>

<file path=ppt/media/image1.jpeg>
</file>

<file path=ppt/media/image10.svg>
</file>

<file path=ppt/media/image11.png>
</file>

<file path=ppt/media/image12.svg>
</file>

<file path=ppt/media/image13.jpeg>
</file>

<file path=ppt/media/image14.jpe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jpeg>
</file>

<file path=ppt/media/image24.jpeg>
</file>

<file path=ppt/media/image25.jpeg>
</file>

<file path=ppt/media/image26.png>
</file>

<file path=ppt/media/image27.png>
</file>

<file path=ppt/media/image28.svg>
</file>

<file path=ppt/media/image29.png>
</file>

<file path=ppt/media/image3.png>
</file>

<file path=ppt/media/image30.svg>
</file>

<file path=ppt/media/image31.png>
</file>

<file path=ppt/media/image32.svg>
</file>

<file path=ppt/media/image33.jpeg>
</file>

<file path=ppt/media/image34.png>
</file>

<file path=ppt/media/image35.svg>
</file>

<file path=ppt/media/image36.png>
</file>

<file path=ppt/media/image37.svg>
</file>

<file path=ppt/media/image38.png>
</file>

<file path=ppt/media/image39.png>
</file>

<file path=ppt/media/image4.svg>
</file>

<file path=ppt/media/image40.png>
</file>

<file path=ppt/media/image41.jpeg>
</file>

<file path=ppt/media/image42.jpeg>
</file>

<file path=ppt/media/image43.svg>
</file>

<file path=ppt/media/image44.svg>
</file>

<file path=ppt/media/image45.svg>
</file>

<file path=ppt/media/image46.svg>
</file>

<file path=ppt/media/image47.jpeg>
</file>

<file path=ppt/media/image48.png>
</file>

<file path=ppt/media/image49.png>
</file>

<file path=ppt/media/image5.png>
</file>

<file path=ppt/media/image50.jpeg>
</file>

<file path=ppt/media/image51.jpeg>
</file>

<file path=ppt/media/image52.jpeg>
</file>

<file path=ppt/media/image53.jpeg>
</file>

<file path=ppt/media/image54.jpeg>
</file>

<file path=ppt/media/image55.jpeg>
</file>

<file path=ppt/media/image56.png>
</file>

<file path=ppt/media/image57.jpeg>
</file>

<file path=ppt/media/image58.png>
</file>

<file path=ppt/media/image59.svg>
</file>

<file path=ppt/media/image6.svg>
</file>

<file path=ppt/media/image60.svg>
</file>

<file path=ppt/media/image61.svg>
</file>

<file path=ppt/media/image62.png>
</file>

<file path=ppt/media/image63.svg>
</file>

<file path=ppt/media/image64.png>
</file>

<file path=ppt/media/image65.svg>
</file>

<file path=ppt/media/image66.jpeg>
</file>

<file path=ppt/media/image67.jpeg>
</file>

<file path=ppt/media/image68.jpe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svg>
</file>

<file path=ppt/media/image80.png>
</file>

<file path=ppt/media/image81.png>
</file>

<file path=ppt/media/image8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67B657-DFF3-4A0A-89E1-C15D13DE4D23}" type="datetimeFigureOut">
              <a:rPr lang="fr-FR" smtClean="0"/>
              <a:t>27/05/2022</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FC0AF4-13F9-4C32-8A2F-1E87A38622DD}" type="slidenum">
              <a:rPr lang="fr-FR" smtClean="0"/>
              <a:t>‹N°›</a:t>
            </a:fld>
            <a:endParaRPr lang="fr-FR"/>
          </a:p>
        </p:txBody>
      </p:sp>
    </p:spTree>
    <p:extLst>
      <p:ext uri="{BB962C8B-B14F-4D97-AF65-F5344CB8AC3E}">
        <p14:creationId xmlns:p14="http://schemas.microsoft.com/office/powerpoint/2010/main" val="415621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1</a:t>
            </a:fld>
            <a:endParaRPr lang="fr-FR"/>
          </a:p>
        </p:txBody>
      </p:sp>
    </p:spTree>
    <p:extLst>
      <p:ext uri="{BB962C8B-B14F-4D97-AF65-F5344CB8AC3E}">
        <p14:creationId xmlns:p14="http://schemas.microsoft.com/office/powerpoint/2010/main" val="31942048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10</a:t>
            </a:fld>
            <a:endParaRPr lang="fr-FR"/>
          </a:p>
        </p:txBody>
      </p:sp>
    </p:spTree>
    <p:extLst>
      <p:ext uri="{BB962C8B-B14F-4D97-AF65-F5344CB8AC3E}">
        <p14:creationId xmlns:p14="http://schemas.microsoft.com/office/powerpoint/2010/main" val="10733884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11</a:t>
            </a:fld>
            <a:endParaRPr lang="fr-FR"/>
          </a:p>
        </p:txBody>
      </p:sp>
    </p:spTree>
    <p:extLst>
      <p:ext uri="{BB962C8B-B14F-4D97-AF65-F5344CB8AC3E}">
        <p14:creationId xmlns:p14="http://schemas.microsoft.com/office/powerpoint/2010/main" val="5074504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12</a:t>
            </a:fld>
            <a:endParaRPr lang="fr-FR"/>
          </a:p>
        </p:txBody>
      </p:sp>
    </p:spTree>
    <p:extLst>
      <p:ext uri="{BB962C8B-B14F-4D97-AF65-F5344CB8AC3E}">
        <p14:creationId xmlns:p14="http://schemas.microsoft.com/office/powerpoint/2010/main" val="42231294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13</a:t>
            </a:fld>
            <a:endParaRPr lang="fr-FR"/>
          </a:p>
        </p:txBody>
      </p:sp>
    </p:spTree>
    <p:extLst>
      <p:ext uri="{BB962C8B-B14F-4D97-AF65-F5344CB8AC3E}">
        <p14:creationId xmlns:p14="http://schemas.microsoft.com/office/powerpoint/2010/main" val="5386419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14</a:t>
            </a:fld>
            <a:endParaRPr lang="fr-FR"/>
          </a:p>
        </p:txBody>
      </p:sp>
    </p:spTree>
    <p:extLst>
      <p:ext uri="{BB962C8B-B14F-4D97-AF65-F5344CB8AC3E}">
        <p14:creationId xmlns:p14="http://schemas.microsoft.com/office/powerpoint/2010/main" val="29141560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15</a:t>
            </a:fld>
            <a:endParaRPr lang="fr-FR"/>
          </a:p>
        </p:txBody>
      </p:sp>
    </p:spTree>
    <p:extLst>
      <p:ext uri="{BB962C8B-B14F-4D97-AF65-F5344CB8AC3E}">
        <p14:creationId xmlns:p14="http://schemas.microsoft.com/office/powerpoint/2010/main" val="9219204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2</a:t>
            </a:fld>
            <a:endParaRPr lang="fr-FR"/>
          </a:p>
        </p:txBody>
      </p:sp>
    </p:spTree>
    <p:extLst>
      <p:ext uri="{BB962C8B-B14F-4D97-AF65-F5344CB8AC3E}">
        <p14:creationId xmlns:p14="http://schemas.microsoft.com/office/powerpoint/2010/main" val="11179182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3</a:t>
            </a:fld>
            <a:endParaRPr lang="fr-FR"/>
          </a:p>
        </p:txBody>
      </p:sp>
    </p:spTree>
    <p:extLst>
      <p:ext uri="{BB962C8B-B14F-4D97-AF65-F5344CB8AC3E}">
        <p14:creationId xmlns:p14="http://schemas.microsoft.com/office/powerpoint/2010/main" val="1377863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4</a:t>
            </a:fld>
            <a:endParaRPr lang="fr-FR"/>
          </a:p>
        </p:txBody>
      </p:sp>
    </p:spTree>
    <p:extLst>
      <p:ext uri="{BB962C8B-B14F-4D97-AF65-F5344CB8AC3E}">
        <p14:creationId xmlns:p14="http://schemas.microsoft.com/office/powerpoint/2010/main" val="23535760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5</a:t>
            </a:fld>
            <a:endParaRPr lang="fr-FR"/>
          </a:p>
        </p:txBody>
      </p:sp>
    </p:spTree>
    <p:extLst>
      <p:ext uri="{BB962C8B-B14F-4D97-AF65-F5344CB8AC3E}">
        <p14:creationId xmlns:p14="http://schemas.microsoft.com/office/powerpoint/2010/main" val="35882373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6</a:t>
            </a:fld>
            <a:endParaRPr lang="fr-FR"/>
          </a:p>
        </p:txBody>
      </p:sp>
    </p:spTree>
    <p:extLst>
      <p:ext uri="{BB962C8B-B14F-4D97-AF65-F5344CB8AC3E}">
        <p14:creationId xmlns:p14="http://schemas.microsoft.com/office/powerpoint/2010/main" val="19748705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7</a:t>
            </a:fld>
            <a:endParaRPr lang="fr-FR"/>
          </a:p>
        </p:txBody>
      </p:sp>
    </p:spTree>
    <p:extLst>
      <p:ext uri="{BB962C8B-B14F-4D97-AF65-F5344CB8AC3E}">
        <p14:creationId xmlns:p14="http://schemas.microsoft.com/office/powerpoint/2010/main" val="19295505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8</a:t>
            </a:fld>
            <a:endParaRPr lang="fr-FR"/>
          </a:p>
        </p:txBody>
      </p:sp>
    </p:spTree>
    <p:extLst>
      <p:ext uri="{BB962C8B-B14F-4D97-AF65-F5344CB8AC3E}">
        <p14:creationId xmlns:p14="http://schemas.microsoft.com/office/powerpoint/2010/main" val="16777327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BFC0AF4-13F9-4C32-8A2F-1E87A38622DD}" type="slidenum">
              <a:rPr lang="fr-FR" smtClean="0"/>
              <a:t>9</a:t>
            </a:fld>
            <a:endParaRPr lang="fr-FR"/>
          </a:p>
        </p:txBody>
      </p:sp>
    </p:spTree>
    <p:extLst>
      <p:ext uri="{BB962C8B-B14F-4D97-AF65-F5344CB8AC3E}">
        <p14:creationId xmlns:p14="http://schemas.microsoft.com/office/powerpoint/2010/main" val="18267937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43.svg"/><Relationship Id="rId2" Type="http://schemas.openxmlformats.org/officeDocument/2006/relationships/image" Target="../media/image27.png"/><Relationship Id="rId1" Type="http://schemas.openxmlformats.org/officeDocument/2006/relationships/slideMaster" Target="../slideMasters/slideMaster7.xml"/><Relationship Id="rId5" Type="http://schemas.openxmlformats.org/officeDocument/2006/relationships/image" Target="../media/image44.svg"/><Relationship Id="rId4" Type="http://schemas.openxmlformats.org/officeDocument/2006/relationships/image" Target="../media/image29.png"/></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45.svg"/><Relationship Id="rId2" Type="http://schemas.openxmlformats.org/officeDocument/2006/relationships/image" Target="../media/image34.png"/><Relationship Id="rId1" Type="http://schemas.openxmlformats.org/officeDocument/2006/relationships/slideMaster" Target="../slideMasters/slideMaster7.xml"/><Relationship Id="rId5" Type="http://schemas.openxmlformats.org/officeDocument/2006/relationships/image" Target="../media/image46.svg"/><Relationship Id="rId4" Type="http://schemas.openxmlformats.org/officeDocument/2006/relationships/image" Target="../media/image36.png"/></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jpeg"/><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50.jpeg"/><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51.jpeg"/><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52.jpeg"/><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53.jpeg"/><Relationship Id="rId1" Type="http://schemas.openxmlformats.org/officeDocument/2006/relationships/slideMaster" Target="../slideMasters/slideMaster8.xml"/><Relationship Id="rId5" Type="http://schemas.openxmlformats.org/officeDocument/2006/relationships/image" Target="../media/image55.jpeg"/><Relationship Id="rId4" Type="http://schemas.openxmlformats.org/officeDocument/2006/relationships/image" Target="../media/image54.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Master" Target="../slideMasters/slideMaster9.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9.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15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9.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9.xml"/></Relationships>
</file>

<file path=ppt/slideLayouts/_rels/slideLayout16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9.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1.xml.rels><?xml version="1.0" encoding="UTF-8" standalone="yes"?>
<Relationships xmlns="http://schemas.openxmlformats.org/package/2006/relationships"><Relationship Id="rId3" Type="http://schemas.openxmlformats.org/officeDocument/2006/relationships/image" Target="../media/image59.svg"/><Relationship Id="rId7" Type="http://schemas.openxmlformats.org/officeDocument/2006/relationships/image" Target="../media/image61.svg"/><Relationship Id="rId2" Type="http://schemas.openxmlformats.org/officeDocument/2006/relationships/image" Target="../media/image27.png"/><Relationship Id="rId1" Type="http://schemas.openxmlformats.org/officeDocument/2006/relationships/slideMaster" Target="../slideMasters/slideMaster10.xml"/><Relationship Id="rId6" Type="http://schemas.openxmlformats.org/officeDocument/2006/relationships/image" Target="../media/image31.png"/><Relationship Id="rId5" Type="http://schemas.openxmlformats.org/officeDocument/2006/relationships/image" Target="../media/image60.svg"/><Relationship Id="rId4" Type="http://schemas.openxmlformats.org/officeDocument/2006/relationships/image" Target="../media/image29.png"/></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4.xml.rels><?xml version="1.0" encoding="UTF-8" standalone="yes"?>
<Relationships xmlns="http://schemas.openxmlformats.org/package/2006/relationships"><Relationship Id="rId3" Type="http://schemas.openxmlformats.org/officeDocument/2006/relationships/image" Target="../media/image63.svg"/><Relationship Id="rId2" Type="http://schemas.openxmlformats.org/officeDocument/2006/relationships/image" Target="../media/image62.png"/><Relationship Id="rId1" Type="http://schemas.openxmlformats.org/officeDocument/2006/relationships/slideMaster" Target="../slideMasters/slideMaster10.xml"/><Relationship Id="rId5" Type="http://schemas.openxmlformats.org/officeDocument/2006/relationships/image" Target="../media/image65.svg"/><Relationship Id="rId4" Type="http://schemas.openxmlformats.org/officeDocument/2006/relationships/image" Target="../media/image64.png"/></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66.jpeg"/><Relationship Id="rId1" Type="http://schemas.openxmlformats.org/officeDocument/2006/relationships/slideMaster" Target="../slideMasters/slideMaster10.xml"/></Relationships>
</file>

<file path=ppt/slideLayouts/_rels/slideLayout18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10.xml"/></Relationships>
</file>

<file path=ppt/slideLayouts/_rels/slideLayout18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10.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7.xml.rels><?xml version="1.0" encoding="UTF-8" standalone="yes"?>
<Relationships xmlns="http://schemas.openxmlformats.org/package/2006/relationships"><Relationship Id="rId3" Type="http://schemas.openxmlformats.org/officeDocument/2006/relationships/image" Target="../media/image28.svg"/><Relationship Id="rId7" Type="http://schemas.openxmlformats.org/officeDocument/2006/relationships/image" Target="../media/image32.svg"/><Relationship Id="rId2" Type="http://schemas.openxmlformats.org/officeDocument/2006/relationships/image" Target="../media/image27.png"/><Relationship Id="rId1" Type="http://schemas.openxmlformats.org/officeDocument/2006/relationships/slideMaster" Target="../slideMasters/slideMaster11.xml"/><Relationship Id="rId6" Type="http://schemas.openxmlformats.org/officeDocument/2006/relationships/image" Target="../media/image31.png"/><Relationship Id="rId5" Type="http://schemas.openxmlformats.org/officeDocument/2006/relationships/image" Target="../media/image30.svg"/><Relationship Id="rId4" Type="http://schemas.openxmlformats.org/officeDocument/2006/relationships/image" Target="../media/image29.png"/></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11.xml"/></Relationships>
</file>

<file path=ppt/slideLayouts/_rels/slideLayout211.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Master" Target="../slideMasters/slideMaster11.xml"/><Relationship Id="rId5" Type="http://schemas.openxmlformats.org/officeDocument/2006/relationships/image" Target="../media/image37.svg"/><Relationship Id="rId4" Type="http://schemas.openxmlformats.org/officeDocument/2006/relationships/image" Target="../media/image36.png"/></Relationships>
</file>

<file path=ppt/slideLayouts/_rels/slideLayout2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6.jpeg"/><Relationship Id="rId1" Type="http://schemas.openxmlformats.org/officeDocument/2006/relationships/slideMaster" Target="../slideMasters/slideMaster11.xml"/><Relationship Id="rId4" Type="http://schemas.openxmlformats.org/officeDocument/2006/relationships/image" Target="../media/image67.jpeg"/></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1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jpeg"/><Relationship Id="rId1" Type="http://schemas.openxmlformats.org/officeDocument/2006/relationships/slideMaster" Target="../slideMasters/slideMaster1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8.jpe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9.jpe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0.jpe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3.jpe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4.jpe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5.jpe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6.jpeg"/><Relationship Id="rId1" Type="http://schemas.openxmlformats.org/officeDocument/2006/relationships/slideMaster" Target="../slideMasters/slideMaster4.xml"/><Relationship Id="rId4" Type="http://schemas.openxmlformats.org/officeDocument/2006/relationships/image" Target="../media/image17.jpe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8.svg"/><Relationship Id="rId7" Type="http://schemas.openxmlformats.org/officeDocument/2006/relationships/image" Target="../media/image32.svg"/><Relationship Id="rId2" Type="http://schemas.openxmlformats.org/officeDocument/2006/relationships/image" Target="../media/image27.png"/><Relationship Id="rId1" Type="http://schemas.openxmlformats.org/officeDocument/2006/relationships/slideMaster" Target="../slideMasters/slideMaster5.xml"/><Relationship Id="rId6" Type="http://schemas.openxmlformats.org/officeDocument/2006/relationships/image" Target="../media/image31.png"/><Relationship Id="rId5" Type="http://schemas.openxmlformats.org/officeDocument/2006/relationships/image" Target="../media/image30.svg"/><Relationship Id="rId4" Type="http://schemas.openxmlformats.org/officeDocument/2006/relationships/image" Target="../media/image29.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Master" Target="../slideMasters/slideMaster5.xml"/><Relationship Id="rId5" Type="http://schemas.openxmlformats.org/officeDocument/2006/relationships/image" Target="../media/image37.svg"/><Relationship Id="rId4" Type="http://schemas.openxmlformats.org/officeDocument/2006/relationships/image" Target="../media/image36.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Tree>
    <p:extLst>
      <p:ext uri="{BB962C8B-B14F-4D97-AF65-F5344CB8AC3E}">
        <p14:creationId xmlns:p14="http://schemas.microsoft.com/office/powerpoint/2010/main" val="1395902471"/>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4" name="Title 1">
            <a:extLst>
              <a:ext uri="{FF2B5EF4-FFF2-40B4-BE49-F238E27FC236}">
                <a16:creationId xmlns:a16="http://schemas.microsoft.com/office/drawing/2014/main" id="{2C645F54-66FD-41CA-96B6-3C1093CAD50F}"/>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titre principal</a:t>
            </a:r>
          </a:p>
        </p:txBody>
      </p:sp>
      <p:sp>
        <p:nvSpPr>
          <p:cNvPr id="9" name="Content Placeholder 2">
            <a:extLst>
              <a:ext uri="{FF2B5EF4-FFF2-40B4-BE49-F238E27FC236}">
                <a16:creationId xmlns:a16="http://schemas.microsoft.com/office/drawing/2014/main" id="{FC40D0A6-3C82-4812-BBF0-CC4BC58BE79E}"/>
              </a:ext>
            </a:extLst>
          </p:cNvPr>
          <p:cNvSpPr>
            <a:spLocks noGrp="1"/>
          </p:cNvSpPr>
          <p:nvPr>
            <p:ph idx="27" hasCustomPrompt="1"/>
          </p:nvPr>
        </p:nvSpPr>
        <p:spPr>
          <a:xfrm>
            <a:off x="355358" y="1248124"/>
            <a:ext cx="2656848" cy="4940677"/>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0" name="Content Placeholder 2">
            <a:extLst>
              <a:ext uri="{FF2B5EF4-FFF2-40B4-BE49-F238E27FC236}">
                <a16:creationId xmlns:a16="http://schemas.microsoft.com/office/drawing/2014/main" id="{A60FC480-F6B4-41AE-ADAE-74DC71DEE06B}"/>
              </a:ext>
            </a:extLst>
          </p:cNvPr>
          <p:cNvSpPr>
            <a:spLocks noGrp="1"/>
          </p:cNvSpPr>
          <p:nvPr>
            <p:ph idx="44" hasCustomPrompt="1"/>
          </p:nvPr>
        </p:nvSpPr>
        <p:spPr>
          <a:xfrm>
            <a:off x="3306624" y="1248125"/>
            <a:ext cx="2656848" cy="4940676"/>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1" name="Content Placeholder 2">
            <a:extLst>
              <a:ext uri="{FF2B5EF4-FFF2-40B4-BE49-F238E27FC236}">
                <a16:creationId xmlns:a16="http://schemas.microsoft.com/office/drawing/2014/main" id="{BAC82D21-F50A-438D-A83E-C2DC646CEA95}"/>
              </a:ext>
            </a:extLst>
          </p:cNvPr>
          <p:cNvSpPr>
            <a:spLocks noGrp="1"/>
          </p:cNvSpPr>
          <p:nvPr>
            <p:ph idx="45" hasCustomPrompt="1"/>
          </p:nvPr>
        </p:nvSpPr>
        <p:spPr>
          <a:xfrm>
            <a:off x="6240887" y="1248125"/>
            <a:ext cx="2656848" cy="4940676"/>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2" name="Content Placeholder 2">
            <a:extLst>
              <a:ext uri="{FF2B5EF4-FFF2-40B4-BE49-F238E27FC236}">
                <a16:creationId xmlns:a16="http://schemas.microsoft.com/office/drawing/2014/main" id="{46BA8350-A25D-43D6-8647-1DDC6FCEACE5}"/>
              </a:ext>
            </a:extLst>
          </p:cNvPr>
          <p:cNvSpPr>
            <a:spLocks noGrp="1"/>
          </p:cNvSpPr>
          <p:nvPr>
            <p:ph idx="46" hasCustomPrompt="1"/>
          </p:nvPr>
        </p:nvSpPr>
        <p:spPr>
          <a:xfrm>
            <a:off x="9175150" y="1248125"/>
            <a:ext cx="2656848" cy="4940676"/>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3474657359"/>
      </p:ext>
    </p:extLst>
  </p:cSld>
  <p:clrMapOvr>
    <a:masterClrMapping/>
  </p:clrMapOvr>
  <p:extLst>
    <p:ext uri="{DCECCB84-F9BA-43D5-87BE-67443E8EF086}">
      <p15:sldGuideLst xmlns:p15="http://schemas.microsoft.com/office/powerpoint/2012/main"/>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2 columns + big titles + sub-title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60001" y="3170628"/>
            <a:ext cx="5554800" cy="3006335"/>
          </a:xfrm>
        </p:spPr>
        <p:txBody>
          <a:bodyPr wrap="square" numCol="1" spcCol="360000"/>
          <a:lstStyle/>
          <a:p>
            <a:pPr lvl="0"/>
            <a:r>
              <a:rPr lang="en-US"/>
              <a:t>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19" name="Content Placeholder 2">
            <a:extLst>
              <a:ext uri="{FF2B5EF4-FFF2-40B4-BE49-F238E27FC236}">
                <a16:creationId xmlns:a16="http://schemas.microsoft.com/office/drawing/2014/main" id="{69E945A1-AB5F-4EAB-8481-60DD31516D42}"/>
              </a:ext>
            </a:extLst>
          </p:cNvPr>
          <p:cNvSpPr>
            <a:spLocks noGrp="1"/>
          </p:cNvSpPr>
          <p:nvPr>
            <p:ph idx="13"/>
          </p:nvPr>
        </p:nvSpPr>
        <p:spPr>
          <a:xfrm>
            <a:off x="6277199" y="3167374"/>
            <a:ext cx="5554800" cy="3009590"/>
          </a:xfrm>
        </p:spPr>
        <p:txBody>
          <a:bodyPr wrap="square" numCol="1" spcCol="0"/>
          <a:lstStyle/>
          <a:p>
            <a:pPr lvl="0"/>
            <a:r>
              <a:rPr lang="en-US"/>
              <a:t>Edit Master text styles</a:t>
            </a:r>
          </a:p>
          <a:p>
            <a:pPr lvl="1"/>
            <a:r>
              <a:rPr lang="en-US"/>
              <a:t>Second level</a:t>
            </a:r>
          </a:p>
          <a:p>
            <a:pPr lvl="2"/>
            <a:r>
              <a:rPr lang="en-US"/>
              <a:t>Third level</a:t>
            </a:r>
          </a:p>
        </p:txBody>
      </p:sp>
      <p:sp>
        <p:nvSpPr>
          <p:cNvPr id="20" name="Text Placeholder 2">
            <a:extLst>
              <a:ext uri="{FF2B5EF4-FFF2-40B4-BE49-F238E27FC236}">
                <a16:creationId xmlns:a16="http://schemas.microsoft.com/office/drawing/2014/main" id="{7D93728F-534C-43E6-9251-297F59235576}"/>
              </a:ext>
            </a:extLst>
          </p:cNvPr>
          <p:cNvSpPr>
            <a:spLocks noGrp="1"/>
          </p:cNvSpPr>
          <p:nvPr>
            <p:ph type="body" idx="14" hasCustomPrompt="1"/>
          </p:nvPr>
        </p:nvSpPr>
        <p:spPr>
          <a:xfrm>
            <a:off x="355358" y="2160000"/>
            <a:ext cx="5554800" cy="1007373"/>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21" name="Text Placeholder 4">
            <a:extLst>
              <a:ext uri="{FF2B5EF4-FFF2-40B4-BE49-F238E27FC236}">
                <a16:creationId xmlns:a16="http://schemas.microsoft.com/office/drawing/2014/main" id="{20488A70-E6FB-400F-9E4F-803D78D511F8}"/>
              </a:ext>
            </a:extLst>
          </p:cNvPr>
          <p:cNvSpPr>
            <a:spLocks noGrp="1"/>
          </p:cNvSpPr>
          <p:nvPr>
            <p:ph type="body" sz="quarter" idx="3" hasCustomPrompt="1"/>
          </p:nvPr>
        </p:nvSpPr>
        <p:spPr>
          <a:xfrm>
            <a:off x="6277199" y="2160000"/>
            <a:ext cx="5554800" cy="990822"/>
          </a:xfrm>
        </p:spPr>
        <p:txBody>
          <a:bodyPr anchor="t">
            <a:normAutofit/>
          </a:bodyPr>
          <a:lstStyle>
            <a:lvl1pPr marL="0" indent="0">
              <a:buNone/>
              <a:defRPr lang="en-US" sz="280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24" name="Text Placeholder 2">
            <a:extLst>
              <a:ext uri="{FF2B5EF4-FFF2-40B4-BE49-F238E27FC236}">
                <a16:creationId xmlns:a16="http://schemas.microsoft.com/office/drawing/2014/main" id="{7E9AC2ED-BFE1-4F80-A9F2-D135CB283312}"/>
              </a:ext>
            </a:extLst>
          </p:cNvPr>
          <p:cNvSpPr>
            <a:spLocks noGrp="1"/>
          </p:cNvSpPr>
          <p:nvPr>
            <p:ph type="body" idx="15" hasCustomPrompt="1"/>
          </p:nvPr>
        </p:nvSpPr>
        <p:spPr>
          <a:xfrm>
            <a:off x="355358" y="365125"/>
            <a:ext cx="5554800" cy="1296000"/>
          </a:xfrm>
        </p:spPr>
        <p:txBody>
          <a:bodyPr anchor="b">
            <a:normAutofit/>
          </a:bodyPr>
          <a:lstStyle>
            <a:lvl1pPr marL="0" indent="0">
              <a:buNone/>
              <a:defRPr lang="en-US" sz="80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big title</a:t>
            </a:r>
          </a:p>
        </p:txBody>
      </p:sp>
      <p:sp>
        <p:nvSpPr>
          <p:cNvPr id="10" name="Text Placeholder 2">
            <a:extLst>
              <a:ext uri="{FF2B5EF4-FFF2-40B4-BE49-F238E27FC236}">
                <a16:creationId xmlns:a16="http://schemas.microsoft.com/office/drawing/2014/main" id="{3A9C411D-E02F-438E-92EC-F9B385C4C053}"/>
              </a:ext>
            </a:extLst>
          </p:cNvPr>
          <p:cNvSpPr>
            <a:spLocks noGrp="1"/>
          </p:cNvSpPr>
          <p:nvPr>
            <p:ph type="body" idx="16" hasCustomPrompt="1"/>
          </p:nvPr>
        </p:nvSpPr>
        <p:spPr>
          <a:xfrm>
            <a:off x="6277199" y="365125"/>
            <a:ext cx="5554800" cy="1296000"/>
          </a:xfrm>
        </p:spPr>
        <p:txBody>
          <a:bodyPr anchor="b">
            <a:normAutofit/>
          </a:bodyPr>
          <a:lstStyle>
            <a:lvl1pPr marL="0" indent="0">
              <a:buNone/>
              <a:defRPr lang="en-US" sz="80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big title</a:t>
            </a:r>
          </a:p>
        </p:txBody>
      </p:sp>
    </p:spTree>
    <p:extLst>
      <p:ext uri="{BB962C8B-B14F-4D97-AF65-F5344CB8AC3E}">
        <p14:creationId xmlns:p14="http://schemas.microsoft.com/office/powerpoint/2010/main" val="2678618225"/>
      </p:ext>
    </p:extLst>
  </p:cSld>
  <p:clrMapOvr>
    <a:masterClrMapping/>
  </p:clrMapOvr>
  <p:extLst>
    <p:ext uri="{DCECCB84-F9BA-43D5-87BE-67443E8EF086}">
      <p15:sldGuideLst xmlns:p15="http://schemas.microsoft.com/office/powerpoint/2012/main"/>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60001" y="2160000"/>
            <a:ext cx="3463200" cy="4016962"/>
          </a:xfrm>
        </p:spPr>
        <p:txBody>
          <a:bodyPr wrap="square" numCol="1" spcCol="360000"/>
          <a:lstStyle/>
          <a:p>
            <a:pPr lvl="0"/>
            <a:r>
              <a:rPr lang="en-US"/>
              <a:t>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19" name="Content Placeholder 2">
            <a:extLst>
              <a:ext uri="{FF2B5EF4-FFF2-40B4-BE49-F238E27FC236}">
                <a16:creationId xmlns:a16="http://schemas.microsoft.com/office/drawing/2014/main" id="{69E945A1-AB5F-4EAB-8481-60DD31516D42}"/>
              </a:ext>
            </a:extLst>
          </p:cNvPr>
          <p:cNvSpPr>
            <a:spLocks noGrp="1"/>
          </p:cNvSpPr>
          <p:nvPr>
            <p:ph idx="13"/>
          </p:nvPr>
        </p:nvSpPr>
        <p:spPr>
          <a:xfrm>
            <a:off x="8368799" y="2160001"/>
            <a:ext cx="3463200" cy="4016962"/>
          </a:xfrm>
        </p:spPr>
        <p:txBody>
          <a:bodyPr wrap="square" numCol="1" spcCol="0"/>
          <a:lstStyle/>
          <a:p>
            <a:pPr lvl="0"/>
            <a:r>
              <a:rPr lang="en-US"/>
              <a:t>Edit Master text styles</a:t>
            </a:r>
          </a:p>
          <a:p>
            <a:pPr lvl="1"/>
            <a:r>
              <a:rPr lang="en-US"/>
              <a:t>Second level</a:t>
            </a:r>
          </a:p>
          <a:p>
            <a:pPr lvl="2"/>
            <a:r>
              <a:rPr lang="en-US"/>
              <a:t>Third level</a:t>
            </a:r>
          </a:p>
        </p:txBody>
      </p:sp>
      <p:sp>
        <p:nvSpPr>
          <p:cNvPr id="22" name="Content Placeholder 2">
            <a:extLst>
              <a:ext uri="{FF2B5EF4-FFF2-40B4-BE49-F238E27FC236}">
                <a16:creationId xmlns:a16="http://schemas.microsoft.com/office/drawing/2014/main" id="{430AA99C-BA8A-4334-B7E2-CBF080DB0877}"/>
              </a:ext>
            </a:extLst>
          </p:cNvPr>
          <p:cNvSpPr>
            <a:spLocks noGrp="1"/>
          </p:cNvSpPr>
          <p:nvPr>
            <p:ph idx="15"/>
          </p:nvPr>
        </p:nvSpPr>
        <p:spPr>
          <a:xfrm>
            <a:off x="4371269" y="2160001"/>
            <a:ext cx="3463200" cy="4016962"/>
          </a:xfrm>
        </p:spPr>
        <p:txBody>
          <a:bodyPr wrap="square" numCol="1" spcCol="360000"/>
          <a:lstStyle/>
          <a:p>
            <a:pPr lvl="0"/>
            <a:r>
              <a:rPr lang="en-US"/>
              <a:t>Edit Master text styles</a:t>
            </a:r>
          </a:p>
          <a:p>
            <a:pPr lvl="1"/>
            <a:r>
              <a:rPr lang="en-US"/>
              <a:t>Second level</a:t>
            </a:r>
          </a:p>
          <a:p>
            <a:pPr lvl="2"/>
            <a:r>
              <a:rPr lang="en-US"/>
              <a:t>Third level</a:t>
            </a:r>
          </a:p>
        </p:txBody>
      </p:sp>
      <p:sp>
        <p:nvSpPr>
          <p:cNvPr id="9" name="Title 1">
            <a:extLst>
              <a:ext uri="{FF2B5EF4-FFF2-40B4-BE49-F238E27FC236}">
                <a16:creationId xmlns:a16="http://schemas.microsoft.com/office/drawing/2014/main" id="{E7B48CC0-42B2-49A5-99C9-07919BA1CC1B}"/>
              </a:ext>
            </a:extLst>
          </p:cNvPr>
          <p:cNvSpPr>
            <a:spLocks noGrp="1"/>
          </p:cNvSpPr>
          <p:nvPr>
            <p:ph type="title"/>
          </p:nvPr>
        </p:nvSpPr>
        <p:spPr>
          <a:xfrm>
            <a:off x="360000" y="365125"/>
            <a:ext cx="11472000" cy="1460500"/>
          </a:xfrm>
        </p:spPr>
        <p:txBody>
          <a:bodyPr anchor="t"/>
          <a:lstStyle/>
          <a:p>
            <a:r>
              <a:rPr lang="en-US"/>
              <a:t>Click to edit Master title style</a:t>
            </a:r>
          </a:p>
        </p:txBody>
      </p:sp>
    </p:spTree>
    <p:extLst>
      <p:ext uri="{BB962C8B-B14F-4D97-AF65-F5344CB8AC3E}">
        <p14:creationId xmlns:p14="http://schemas.microsoft.com/office/powerpoint/2010/main" val="2265695393"/>
      </p:ext>
    </p:extLst>
  </p:cSld>
  <p:clrMapOvr>
    <a:masterClrMapping/>
  </p:clrMapOvr>
  <p:extLst>
    <p:ext uri="{DCECCB84-F9BA-43D5-87BE-67443E8EF086}">
      <p15:sldGuideLst xmlns:p15="http://schemas.microsoft.com/office/powerpoint/2012/main"/>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3 columns + sub-title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60001" y="3167373"/>
            <a:ext cx="3463200" cy="3009591"/>
          </a:xfrm>
        </p:spPr>
        <p:txBody>
          <a:bodyPr wrap="square" numCol="1" spcCol="360000"/>
          <a:lstStyle/>
          <a:p>
            <a:pPr lvl="0"/>
            <a:r>
              <a:rPr lang="en-US"/>
              <a:t>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19" name="Content Placeholder 2">
            <a:extLst>
              <a:ext uri="{FF2B5EF4-FFF2-40B4-BE49-F238E27FC236}">
                <a16:creationId xmlns:a16="http://schemas.microsoft.com/office/drawing/2014/main" id="{69E945A1-AB5F-4EAB-8481-60DD31516D42}"/>
              </a:ext>
            </a:extLst>
          </p:cNvPr>
          <p:cNvSpPr>
            <a:spLocks noGrp="1"/>
          </p:cNvSpPr>
          <p:nvPr>
            <p:ph idx="13"/>
          </p:nvPr>
        </p:nvSpPr>
        <p:spPr>
          <a:xfrm>
            <a:off x="8368799" y="3167372"/>
            <a:ext cx="3463200" cy="3009591"/>
          </a:xfrm>
        </p:spPr>
        <p:txBody>
          <a:bodyPr wrap="square" numCol="1" spcCol="0"/>
          <a:lstStyle/>
          <a:p>
            <a:pPr lvl="0"/>
            <a:r>
              <a:rPr lang="en-US"/>
              <a:t>Edit Master text styles</a:t>
            </a:r>
          </a:p>
          <a:p>
            <a:pPr lvl="1"/>
            <a:r>
              <a:rPr lang="en-US"/>
              <a:t>Second level</a:t>
            </a:r>
          </a:p>
          <a:p>
            <a:pPr lvl="2"/>
            <a:r>
              <a:rPr lang="en-US"/>
              <a:t>Third level</a:t>
            </a:r>
          </a:p>
        </p:txBody>
      </p:sp>
      <p:sp>
        <p:nvSpPr>
          <p:cNvPr id="21" name="Text Placeholder 4">
            <a:extLst>
              <a:ext uri="{FF2B5EF4-FFF2-40B4-BE49-F238E27FC236}">
                <a16:creationId xmlns:a16="http://schemas.microsoft.com/office/drawing/2014/main" id="{20488A70-E6FB-400F-9E4F-803D78D511F8}"/>
              </a:ext>
            </a:extLst>
          </p:cNvPr>
          <p:cNvSpPr>
            <a:spLocks noGrp="1"/>
          </p:cNvSpPr>
          <p:nvPr>
            <p:ph type="body" sz="quarter" idx="3" hasCustomPrompt="1"/>
          </p:nvPr>
        </p:nvSpPr>
        <p:spPr>
          <a:xfrm>
            <a:off x="8368799" y="2160000"/>
            <a:ext cx="3463200" cy="1007373"/>
          </a:xfrm>
        </p:spPr>
        <p:txBody>
          <a:bodyPr anchor="t">
            <a:normAutofit/>
          </a:bodyPr>
          <a:lstStyle>
            <a:lvl1pPr marL="0" indent="0">
              <a:buNone/>
              <a:defRPr lang="en-US" sz="2800" kern="1200" dirty="0" smtClean="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22" name="Content Placeholder 2">
            <a:extLst>
              <a:ext uri="{FF2B5EF4-FFF2-40B4-BE49-F238E27FC236}">
                <a16:creationId xmlns:a16="http://schemas.microsoft.com/office/drawing/2014/main" id="{430AA99C-BA8A-4334-B7E2-CBF080DB0877}"/>
              </a:ext>
            </a:extLst>
          </p:cNvPr>
          <p:cNvSpPr>
            <a:spLocks noGrp="1"/>
          </p:cNvSpPr>
          <p:nvPr>
            <p:ph idx="15"/>
          </p:nvPr>
        </p:nvSpPr>
        <p:spPr>
          <a:xfrm>
            <a:off x="4371269" y="3167372"/>
            <a:ext cx="3463200" cy="3009591"/>
          </a:xfrm>
        </p:spPr>
        <p:txBody>
          <a:bodyPr wrap="square" numCol="1" spcCol="360000"/>
          <a:lstStyle/>
          <a:p>
            <a:pPr lvl="0"/>
            <a:r>
              <a:rPr lang="en-US"/>
              <a:t>Edit Master text styles</a:t>
            </a:r>
          </a:p>
          <a:p>
            <a:pPr lvl="1"/>
            <a:r>
              <a:rPr lang="en-US"/>
              <a:t>Second level</a:t>
            </a:r>
          </a:p>
          <a:p>
            <a:pPr lvl="2"/>
            <a:r>
              <a:rPr lang="en-US"/>
              <a:t>Third level</a:t>
            </a:r>
          </a:p>
        </p:txBody>
      </p:sp>
      <p:sp>
        <p:nvSpPr>
          <p:cNvPr id="23" name="Text Placeholder 2">
            <a:extLst>
              <a:ext uri="{FF2B5EF4-FFF2-40B4-BE49-F238E27FC236}">
                <a16:creationId xmlns:a16="http://schemas.microsoft.com/office/drawing/2014/main" id="{0894519E-3A31-4C04-9BC3-9D58BF79712F}"/>
              </a:ext>
            </a:extLst>
          </p:cNvPr>
          <p:cNvSpPr>
            <a:spLocks noGrp="1"/>
          </p:cNvSpPr>
          <p:nvPr>
            <p:ph type="body" idx="16" hasCustomPrompt="1"/>
          </p:nvPr>
        </p:nvSpPr>
        <p:spPr>
          <a:xfrm>
            <a:off x="4366626" y="2160000"/>
            <a:ext cx="3463200" cy="1007373"/>
          </a:xfrm>
        </p:spPr>
        <p:txBody>
          <a:bodyPr anchor="t">
            <a:normAutofit/>
          </a:bodyPr>
          <a:lstStyle>
            <a:lvl1pPr marL="0" indent="0">
              <a:buNone/>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28" name="Text Placeholder 2">
            <a:extLst>
              <a:ext uri="{FF2B5EF4-FFF2-40B4-BE49-F238E27FC236}">
                <a16:creationId xmlns:a16="http://schemas.microsoft.com/office/drawing/2014/main" id="{AB232E1D-22BE-4B78-B427-230A2D6CF9CA}"/>
              </a:ext>
            </a:extLst>
          </p:cNvPr>
          <p:cNvSpPr>
            <a:spLocks noGrp="1"/>
          </p:cNvSpPr>
          <p:nvPr>
            <p:ph type="body" idx="20" hasCustomPrompt="1"/>
          </p:nvPr>
        </p:nvSpPr>
        <p:spPr>
          <a:xfrm>
            <a:off x="355358" y="2160000"/>
            <a:ext cx="3463200" cy="1007373"/>
          </a:xfrm>
        </p:spPr>
        <p:txBody>
          <a:bodyPr anchor="t">
            <a:normAutofit/>
          </a:bodyPr>
          <a:lstStyle>
            <a:lvl1pPr marL="0" indent="0">
              <a:buNone/>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11" name="Title 1">
            <a:extLst>
              <a:ext uri="{FF2B5EF4-FFF2-40B4-BE49-F238E27FC236}">
                <a16:creationId xmlns:a16="http://schemas.microsoft.com/office/drawing/2014/main" id="{F5AE2672-7D20-4431-B911-F0AACABD121B}"/>
              </a:ext>
            </a:extLst>
          </p:cNvPr>
          <p:cNvSpPr>
            <a:spLocks noGrp="1"/>
          </p:cNvSpPr>
          <p:nvPr>
            <p:ph type="title"/>
          </p:nvPr>
        </p:nvSpPr>
        <p:spPr>
          <a:xfrm>
            <a:off x="360000" y="365125"/>
            <a:ext cx="11472000" cy="1460500"/>
          </a:xfrm>
        </p:spPr>
        <p:txBody>
          <a:bodyPr anchor="t"/>
          <a:lstStyle/>
          <a:p>
            <a:r>
              <a:rPr lang="en-US"/>
              <a:t>Click to edit Master title style</a:t>
            </a:r>
          </a:p>
        </p:txBody>
      </p:sp>
    </p:spTree>
    <p:extLst>
      <p:ext uri="{BB962C8B-B14F-4D97-AF65-F5344CB8AC3E}">
        <p14:creationId xmlns:p14="http://schemas.microsoft.com/office/powerpoint/2010/main" val="4261879868"/>
      </p:ext>
    </p:extLst>
  </p:cSld>
  <p:clrMapOvr>
    <a:masterClrMapping/>
  </p:clrMapOvr>
  <p:extLst>
    <p:ext uri="{DCECCB84-F9BA-43D5-87BE-67443E8EF086}">
      <p15:sldGuideLst xmlns:p15="http://schemas.microsoft.com/office/powerpoint/2012/main"/>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1 column (2 lines big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hasCustomPrompt="1"/>
          </p:nvPr>
        </p:nvSpPr>
        <p:spPr>
          <a:xfrm>
            <a:off x="360000" y="365125"/>
            <a:ext cx="11472000" cy="2362032"/>
          </a:xfrm>
        </p:spPr>
        <p:txBody>
          <a:bodyPr anchor="b">
            <a:normAutofit/>
          </a:bodyPr>
          <a:lstStyle>
            <a:lvl1pPr marL="0" indent="0" algn="l" defTabSz="914400" rtl="0" eaLnBrk="1" latinLnBrk="0" hangingPunct="1">
              <a:lnSpc>
                <a:spcPct val="90000"/>
              </a:lnSpc>
              <a:spcBef>
                <a:spcPts val="1000"/>
              </a:spcBef>
              <a:buFont typeface="Arial" panose="020B0604020202020204" pitchFamily="34" charset="0"/>
              <a:buNone/>
              <a:defRPr lang="en-US" sz="4000" kern="1200" cap="all" baseline="0" dirty="0" smtClean="0">
                <a:solidFill>
                  <a:srgbClr val="DF6036"/>
                </a:solidFill>
                <a:latin typeface="+mn-lt"/>
                <a:ea typeface="+mn-ea"/>
                <a:cs typeface="+mn-cs"/>
              </a:defRPr>
            </a:lvl1pPr>
          </a:lstStyle>
          <a:p>
            <a:r>
              <a:rPr lang="en-US"/>
              <a:t>CLICK TO EDIT MASTER TITLE STYLE</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0" y="2727157"/>
            <a:ext cx="11472000" cy="3449805"/>
          </a:xfrm>
        </p:spPr>
        <p:txBody>
          <a:bodyPr wrap="square">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bg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EDIT MASTER TEXT STYLES</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Tree>
    <p:extLst>
      <p:ext uri="{BB962C8B-B14F-4D97-AF65-F5344CB8AC3E}">
        <p14:creationId xmlns:p14="http://schemas.microsoft.com/office/powerpoint/2010/main" val="375775823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1 column (big title + tex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20" name="Content Placeholder 2">
            <a:extLst>
              <a:ext uri="{FF2B5EF4-FFF2-40B4-BE49-F238E27FC236}">
                <a16:creationId xmlns:a16="http://schemas.microsoft.com/office/drawing/2014/main" id="{BE3B3EFA-BEEA-48DB-92B4-1145FFC5E5C6}"/>
              </a:ext>
            </a:extLst>
          </p:cNvPr>
          <p:cNvSpPr>
            <a:spLocks noGrp="1"/>
          </p:cNvSpPr>
          <p:nvPr>
            <p:ph idx="1"/>
          </p:nvPr>
        </p:nvSpPr>
        <p:spPr>
          <a:xfrm>
            <a:off x="360000" y="3184359"/>
            <a:ext cx="11472000" cy="2992603"/>
          </a:xfrm>
        </p:spPr>
        <p:txBody>
          <a:bodyPr wrap="square"/>
          <a:lstStyle/>
          <a:p>
            <a:pPr lvl="0"/>
            <a:r>
              <a:rPr lang="en-US"/>
              <a:t>Edit Master text styles</a:t>
            </a:r>
          </a:p>
          <a:p>
            <a:pPr lvl="1"/>
            <a:r>
              <a:rPr lang="en-US"/>
              <a:t>Second level</a:t>
            </a:r>
          </a:p>
          <a:p>
            <a:pPr lvl="2"/>
            <a:r>
              <a:rPr lang="en-US"/>
              <a:t>Third level</a:t>
            </a:r>
          </a:p>
        </p:txBody>
      </p:sp>
      <p:sp>
        <p:nvSpPr>
          <p:cNvPr id="21" name="Content Placeholder 2">
            <a:extLst>
              <a:ext uri="{FF2B5EF4-FFF2-40B4-BE49-F238E27FC236}">
                <a16:creationId xmlns:a16="http://schemas.microsoft.com/office/drawing/2014/main" id="{1AA15BA2-DBD2-49BE-8DFA-BC0167E84F9D}"/>
              </a:ext>
            </a:extLst>
          </p:cNvPr>
          <p:cNvSpPr>
            <a:spLocks noGrp="1"/>
          </p:cNvSpPr>
          <p:nvPr>
            <p:ph idx="13" hasCustomPrompt="1"/>
          </p:nvPr>
        </p:nvSpPr>
        <p:spPr>
          <a:xfrm>
            <a:off x="360000" y="336884"/>
            <a:ext cx="11472000" cy="2847475"/>
          </a:xfrm>
        </p:spPr>
        <p:txBody>
          <a:bodyPr wrap="square" anchor="b">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bg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EDIT MASTER TEXT STYLES</a:t>
            </a:r>
          </a:p>
        </p:txBody>
      </p:sp>
    </p:spTree>
    <p:extLst>
      <p:ext uri="{BB962C8B-B14F-4D97-AF65-F5344CB8AC3E}">
        <p14:creationId xmlns:p14="http://schemas.microsoft.com/office/powerpoint/2010/main" val="2635372175"/>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ext on the left + pict. on the righ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60001" y="2149201"/>
            <a:ext cx="5554800" cy="4027762"/>
          </a:xfrm>
        </p:spPr>
        <p:txBody>
          <a:bodyPr wrap="square" numCol="1" spcCol="360000"/>
          <a:lstStyle/>
          <a:p>
            <a:pPr lvl="0"/>
            <a:r>
              <a:rPr lang="en-US"/>
              <a:t>Edit Master text styles</a:t>
            </a:r>
          </a:p>
          <a:p>
            <a:pPr lvl="1"/>
            <a:r>
              <a:rPr lang="en-US"/>
              <a:t>Second level</a:t>
            </a:r>
          </a:p>
          <a:p>
            <a:pPr lvl="2"/>
            <a:r>
              <a:rPr lang="en-US"/>
              <a:t>Third level</a:t>
            </a:r>
          </a:p>
        </p:txBody>
      </p:sp>
      <p:sp>
        <p:nvSpPr>
          <p:cNvPr id="20" name="Text Placeholder 2">
            <a:extLst>
              <a:ext uri="{FF2B5EF4-FFF2-40B4-BE49-F238E27FC236}">
                <a16:creationId xmlns:a16="http://schemas.microsoft.com/office/drawing/2014/main" id="{7D93728F-534C-43E6-9251-297F59235576}"/>
              </a:ext>
            </a:extLst>
          </p:cNvPr>
          <p:cNvSpPr>
            <a:spLocks noGrp="1"/>
          </p:cNvSpPr>
          <p:nvPr>
            <p:ph type="body" idx="14" hasCustomPrompt="1"/>
          </p:nvPr>
        </p:nvSpPr>
        <p:spPr>
          <a:xfrm>
            <a:off x="355358" y="365126"/>
            <a:ext cx="5554800" cy="1296000"/>
          </a:xfrm>
        </p:spPr>
        <p:txBody>
          <a:bodyPr anchor="b">
            <a:normAutofit/>
          </a:bodyPr>
          <a:lstStyle>
            <a:lvl1pPr marL="0" indent="0">
              <a:buNone/>
              <a:defRPr lang="en-US" sz="4000" kern="1200" dirty="0">
                <a:solidFill>
                  <a:srgbClr val="DF6036"/>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5" name="Picture Placeholder 25">
            <a:extLst>
              <a:ext uri="{FF2B5EF4-FFF2-40B4-BE49-F238E27FC236}">
                <a16:creationId xmlns:a16="http://schemas.microsoft.com/office/drawing/2014/main" id="{FB50E6D9-E8DE-4EBD-BE37-01B67B6DADB8}"/>
              </a:ext>
            </a:extLst>
          </p:cNvPr>
          <p:cNvSpPr>
            <a:spLocks noGrp="1" noChangeAspect="1"/>
          </p:cNvSpPr>
          <p:nvPr>
            <p:ph type="pic" sz="quarter" idx="19" hasCustomPrompt="1"/>
          </p:nvPr>
        </p:nvSpPr>
        <p:spPr>
          <a:xfrm>
            <a:off x="6277201" y="0"/>
            <a:ext cx="5910155" cy="6858000"/>
          </a:xfrm>
          <a:prstGeom prst="rect">
            <a:avLst/>
          </a:prstGeom>
        </p:spPr>
        <p:txBody>
          <a:bodyPr>
            <a:normAutofit/>
          </a:bodyPr>
          <a:lstStyle>
            <a:lvl1pPr marL="0" indent="0">
              <a:buNone/>
              <a:defRPr sz="2800" b="0" i="0">
                <a:latin typeface="Gotham Bold"/>
                <a:cs typeface="Gotham Bold"/>
              </a:defRPr>
            </a:lvl1pPr>
          </a:lstStyle>
          <a:p>
            <a:r>
              <a:rPr lang="en-US"/>
              <a:t>Picture</a:t>
            </a:r>
          </a:p>
        </p:txBody>
      </p:sp>
    </p:spTree>
    <p:extLst>
      <p:ext uri="{BB962C8B-B14F-4D97-AF65-F5344CB8AC3E}">
        <p14:creationId xmlns:p14="http://schemas.microsoft.com/office/powerpoint/2010/main" val="3091229216"/>
      </p:ext>
    </p:extLst>
  </p:cSld>
  <p:clrMapOvr>
    <a:masterClrMapping/>
  </p:clrMapOvr>
  <p:extLst>
    <p:ext uri="{DCECCB84-F9BA-43D5-87BE-67443E8EF086}">
      <p15:sldGuideLst xmlns:p15="http://schemas.microsoft.com/office/powerpoint/2012/main"/>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Pict. on the left + text on the right">
    <p:spTree>
      <p:nvGrpSpPr>
        <p:cNvPr id="1" name=""/>
        <p:cNvGrpSpPr/>
        <p:nvPr/>
      </p:nvGrpSpPr>
      <p:grpSpPr>
        <a:xfrm>
          <a:off x="0" y="0"/>
          <a:ext cx="0" cy="0"/>
          <a:chOff x="0" y="0"/>
          <a:chExt cx="0" cy="0"/>
        </a:xfrm>
      </p:grpSpPr>
      <p:sp>
        <p:nvSpPr>
          <p:cNvPr id="20" name="Text Placeholder 2">
            <a:extLst>
              <a:ext uri="{FF2B5EF4-FFF2-40B4-BE49-F238E27FC236}">
                <a16:creationId xmlns:a16="http://schemas.microsoft.com/office/drawing/2014/main" id="{7D93728F-534C-43E6-9251-297F59235576}"/>
              </a:ext>
            </a:extLst>
          </p:cNvPr>
          <p:cNvSpPr>
            <a:spLocks noGrp="1"/>
          </p:cNvSpPr>
          <p:nvPr>
            <p:ph type="body" idx="14" hasCustomPrompt="1"/>
          </p:nvPr>
        </p:nvSpPr>
        <p:spPr>
          <a:xfrm>
            <a:off x="6275388" y="365126"/>
            <a:ext cx="5554800" cy="1296000"/>
          </a:xfrm>
        </p:spPr>
        <p:txBody>
          <a:bodyPr anchor="b">
            <a:normAutofit/>
          </a:bodyPr>
          <a:lstStyle>
            <a:lvl1pPr marL="0" indent="0">
              <a:buNone/>
              <a:defRPr lang="en-US" sz="4000" kern="1200" dirty="0">
                <a:solidFill>
                  <a:srgbClr val="DF6036"/>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5" name="Content Placeholder 2">
            <a:extLst>
              <a:ext uri="{FF2B5EF4-FFF2-40B4-BE49-F238E27FC236}">
                <a16:creationId xmlns:a16="http://schemas.microsoft.com/office/drawing/2014/main" id="{87CA84F3-2C23-450A-9640-3ABC14515E9E}"/>
              </a:ext>
            </a:extLst>
          </p:cNvPr>
          <p:cNvSpPr>
            <a:spLocks noGrp="1"/>
          </p:cNvSpPr>
          <p:nvPr>
            <p:ph idx="15"/>
          </p:nvPr>
        </p:nvSpPr>
        <p:spPr>
          <a:xfrm>
            <a:off x="6275388" y="2149201"/>
            <a:ext cx="5554800" cy="4027762"/>
          </a:xfrm>
        </p:spPr>
        <p:txBody>
          <a:bodyPr wrap="square" numCol="1" spcCol="360000"/>
          <a:lstStyle/>
          <a:p>
            <a:pPr lvl="0"/>
            <a:r>
              <a:rPr lang="en-US"/>
              <a:t>Edit Master text styles</a:t>
            </a:r>
          </a:p>
          <a:p>
            <a:pPr lvl="1"/>
            <a:r>
              <a:rPr lang="en-US"/>
              <a:t>Second level</a:t>
            </a:r>
          </a:p>
          <a:p>
            <a:pPr lvl="2"/>
            <a:r>
              <a:rPr lang="en-US"/>
              <a:t>Third level</a:t>
            </a:r>
          </a:p>
        </p:txBody>
      </p:sp>
      <p:sp>
        <p:nvSpPr>
          <p:cNvPr id="6" name="Picture Placeholder 25">
            <a:extLst>
              <a:ext uri="{FF2B5EF4-FFF2-40B4-BE49-F238E27FC236}">
                <a16:creationId xmlns:a16="http://schemas.microsoft.com/office/drawing/2014/main" id="{F1150983-2798-4D3A-9EB6-0018410423A8}"/>
              </a:ext>
            </a:extLst>
          </p:cNvPr>
          <p:cNvSpPr>
            <a:spLocks noGrp="1" noChangeAspect="1"/>
          </p:cNvSpPr>
          <p:nvPr>
            <p:ph type="pic" sz="quarter" idx="19" hasCustomPrompt="1"/>
          </p:nvPr>
        </p:nvSpPr>
        <p:spPr>
          <a:xfrm>
            <a:off x="0" y="0"/>
            <a:ext cx="5910155" cy="6858000"/>
          </a:xfrm>
          <a:prstGeom prst="rect">
            <a:avLst/>
          </a:prstGeom>
        </p:spPr>
        <p:txBody>
          <a:bodyPr>
            <a:normAutofit/>
          </a:bodyPr>
          <a:lstStyle>
            <a:lvl1pPr marL="0" indent="0">
              <a:buNone/>
              <a:defRPr sz="2800" b="0" i="0">
                <a:latin typeface="Gotham Bold"/>
                <a:cs typeface="Gotham Bold"/>
              </a:defRPr>
            </a:lvl1pPr>
          </a:lstStyle>
          <a:p>
            <a:r>
              <a:rPr lang="en-US"/>
              <a:t>Picture</a:t>
            </a:r>
          </a:p>
        </p:txBody>
      </p:sp>
    </p:spTree>
    <p:extLst>
      <p:ext uri="{BB962C8B-B14F-4D97-AF65-F5344CB8AC3E}">
        <p14:creationId xmlns:p14="http://schemas.microsoft.com/office/powerpoint/2010/main" val="477893099"/>
      </p:ext>
    </p:extLst>
  </p:cSld>
  <p:clrMapOvr>
    <a:masterClrMapping/>
  </p:clrMapOvr>
  <p:extLst>
    <p:ext uri="{DCECCB84-F9BA-43D5-87BE-67443E8EF086}">
      <p15:sldGuideLst xmlns:p15="http://schemas.microsoft.com/office/powerpoint/2012/main"/>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4 small columns ">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55356"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20" name="Text Placeholder 2">
            <a:extLst>
              <a:ext uri="{FF2B5EF4-FFF2-40B4-BE49-F238E27FC236}">
                <a16:creationId xmlns:a16="http://schemas.microsoft.com/office/drawing/2014/main" id="{7D93728F-534C-43E6-9251-297F59235576}"/>
              </a:ext>
            </a:extLst>
          </p:cNvPr>
          <p:cNvSpPr>
            <a:spLocks noGrp="1"/>
          </p:cNvSpPr>
          <p:nvPr>
            <p:ph type="body" idx="14" hasCustomPrompt="1"/>
          </p:nvPr>
        </p:nvSpPr>
        <p:spPr>
          <a:xfrm>
            <a:off x="377029"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21" name="Title 1">
            <a:extLst>
              <a:ext uri="{FF2B5EF4-FFF2-40B4-BE49-F238E27FC236}">
                <a16:creationId xmlns:a16="http://schemas.microsoft.com/office/drawing/2014/main" id="{CF2F14AF-A326-457A-AD1F-28B6EB5668E0}"/>
              </a:ext>
            </a:extLst>
          </p:cNvPr>
          <p:cNvSpPr>
            <a:spLocks noGrp="1"/>
          </p:cNvSpPr>
          <p:nvPr>
            <p:ph type="title"/>
          </p:nvPr>
        </p:nvSpPr>
        <p:spPr>
          <a:xfrm>
            <a:off x="360000" y="365125"/>
            <a:ext cx="11472000" cy="1460500"/>
          </a:xfrm>
        </p:spPr>
        <p:txBody>
          <a:bodyPr anchor="t"/>
          <a:lstStyle/>
          <a:p>
            <a:r>
              <a:rPr lang="en-US"/>
              <a:t>Click to edit Master title style</a:t>
            </a:r>
          </a:p>
        </p:txBody>
      </p:sp>
      <p:sp>
        <p:nvSpPr>
          <p:cNvPr id="22" name="Picture Placeholder 25">
            <a:extLst>
              <a:ext uri="{FF2B5EF4-FFF2-40B4-BE49-F238E27FC236}">
                <a16:creationId xmlns:a16="http://schemas.microsoft.com/office/drawing/2014/main" id="{D9A5DBB2-904B-4FCC-B4B6-31E2E8A232C3}"/>
              </a:ext>
            </a:extLst>
          </p:cNvPr>
          <p:cNvSpPr>
            <a:spLocks noGrp="1" noChangeAspect="1"/>
          </p:cNvSpPr>
          <p:nvPr>
            <p:ph type="pic" sz="quarter" idx="28" hasCustomPrompt="1"/>
          </p:nvPr>
        </p:nvSpPr>
        <p:spPr>
          <a:xfrm>
            <a:off x="377029"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30" name="Content Placeholder 2">
            <a:extLst>
              <a:ext uri="{FF2B5EF4-FFF2-40B4-BE49-F238E27FC236}">
                <a16:creationId xmlns:a16="http://schemas.microsoft.com/office/drawing/2014/main" id="{1DE42973-64CA-4C45-92A7-04F7F4A99AEE}"/>
              </a:ext>
            </a:extLst>
          </p:cNvPr>
          <p:cNvSpPr>
            <a:spLocks noGrp="1"/>
          </p:cNvSpPr>
          <p:nvPr>
            <p:ph idx="29"/>
          </p:nvPr>
        </p:nvSpPr>
        <p:spPr>
          <a:xfrm>
            <a:off x="2333885"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31" name="Text Placeholder 2">
            <a:extLst>
              <a:ext uri="{FF2B5EF4-FFF2-40B4-BE49-F238E27FC236}">
                <a16:creationId xmlns:a16="http://schemas.microsoft.com/office/drawing/2014/main" id="{DAE5FF4E-36AD-4DE2-94EA-4209E0B4012F}"/>
              </a:ext>
            </a:extLst>
          </p:cNvPr>
          <p:cNvSpPr>
            <a:spLocks noGrp="1"/>
          </p:cNvSpPr>
          <p:nvPr>
            <p:ph type="body" idx="30" hasCustomPrompt="1"/>
          </p:nvPr>
        </p:nvSpPr>
        <p:spPr>
          <a:xfrm>
            <a:off x="2355558"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38" name="Picture Placeholder 25">
            <a:extLst>
              <a:ext uri="{FF2B5EF4-FFF2-40B4-BE49-F238E27FC236}">
                <a16:creationId xmlns:a16="http://schemas.microsoft.com/office/drawing/2014/main" id="{4E18042D-AE69-4910-AEAB-9F96DE745F43}"/>
              </a:ext>
            </a:extLst>
          </p:cNvPr>
          <p:cNvSpPr>
            <a:spLocks noGrp="1" noChangeAspect="1"/>
          </p:cNvSpPr>
          <p:nvPr>
            <p:ph type="pic" sz="quarter" idx="31" hasCustomPrompt="1"/>
          </p:nvPr>
        </p:nvSpPr>
        <p:spPr>
          <a:xfrm>
            <a:off x="2355558"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39" name="Content Placeholder 2">
            <a:extLst>
              <a:ext uri="{FF2B5EF4-FFF2-40B4-BE49-F238E27FC236}">
                <a16:creationId xmlns:a16="http://schemas.microsoft.com/office/drawing/2014/main" id="{C2275439-5D28-4609-B1D5-3405AC53401E}"/>
              </a:ext>
            </a:extLst>
          </p:cNvPr>
          <p:cNvSpPr>
            <a:spLocks noGrp="1"/>
          </p:cNvSpPr>
          <p:nvPr>
            <p:ph idx="32"/>
          </p:nvPr>
        </p:nvSpPr>
        <p:spPr>
          <a:xfrm>
            <a:off x="4334086"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40" name="Text Placeholder 2">
            <a:extLst>
              <a:ext uri="{FF2B5EF4-FFF2-40B4-BE49-F238E27FC236}">
                <a16:creationId xmlns:a16="http://schemas.microsoft.com/office/drawing/2014/main" id="{748D01C5-0B06-4F59-8353-03F0F1EFCEC8}"/>
              </a:ext>
            </a:extLst>
          </p:cNvPr>
          <p:cNvSpPr>
            <a:spLocks noGrp="1"/>
          </p:cNvSpPr>
          <p:nvPr>
            <p:ph type="body" idx="33" hasCustomPrompt="1"/>
          </p:nvPr>
        </p:nvSpPr>
        <p:spPr>
          <a:xfrm>
            <a:off x="4355759"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41" name="Picture Placeholder 25">
            <a:extLst>
              <a:ext uri="{FF2B5EF4-FFF2-40B4-BE49-F238E27FC236}">
                <a16:creationId xmlns:a16="http://schemas.microsoft.com/office/drawing/2014/main" id="{A1B1691A-1B30-4538-93B6-2BDB92DC348A}"/>
              </a:ext>
            </a:extLst>
          </p:cNvPr>
          <p:cNvSpPr>
            <a:spLocks noGrp="1" noChangeAspect="1"/>
          </p:cNvSpPr>
          <p:nvPr>
            <p:ph type="pic" sz="quarter" idx="34" hasCustomPrompt="1"/>
          </p:nvPr>
        </p:nvSpPr>
        <p:spPr>
          <a:xfrm>
            <a:off x="4355759"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46" name="Content Placeholder 2">
            <a:extLst>
              <a:ext uri="{FF2B5EF4-FFF2-40B4-BE49-F238E27FC236}">
                <a16:creationId xmlns:a16="http://schemas.microsoft.com/office/drawing/2014/main" id="{DB37080B-4360-431A-8C24-30721EF521A9}"/>
              </a:ext>
            </a:extLst>
          </p:cNvPr>
          <p:cNvSpPr>
            <a:spLocks noGrp="1"/>
          </p:cNvSpPr>
          <p:nvPr>
            <p:ph idx="35"/>
          </p:nvPr>
        </p:nvSpPr>
        <p:spPr>
          <a:xfrm>
            <a:off x="6290942"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47" name="Text Placeholder 2">
            <a:extLst>
              <a:ext uri="{FF2B5EF4-FFF2-40B4-BE49-F238E27FC236}">
                <a16:creationId xmlns:a16="http://schemas.microsoft.com/office/drawing/2014/main" id="{14A6970F-33E4-4D19-8F5A-FD7FCFC80ECA}"/>
              </a:ext>
            </a:extLst>
          </p:cNvPr>
          <p:cNvSpPr>
            <a:spLocks noGrp="1"/>
          </p:cNvSpPr>
          <p:nvPr>
            <p:ph type="body" idx="36" hasCustomPrompt="1"/>
          </p:nvPr>
        </p:nvSpPr>
        <p:spPr>
          <a:xfrm>
            <a:off x="6312615"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48" name="Picture Placeholder 25">
            <a:extLst>
              <a:ext uri="{FF2B5EF4-FFF2-40B4-BE49-F238E27FC236}">
                <a16:creationId xmlns:a16="http://schemas.microsoft.com/office/drawing/2014/main" id="{F47A098F-98E6-4ED4-A903-3A1D1EE19B02}"/>
              </a:ext>
            </a:extLst>
          </p:cNvPr>
          <p:cNvSpPr>
            <a:spLocks noGrp="1" noChangeAspect="1"/>
          </p:cNvSpPr>
          <p:nvPr>
            <p:ph type="pic" sz="quarter" idx="37" hasCustomPrompt="1"/>
          </p:nvPr>
        </p:nvSpPr>
        <p:spPr>
          <a:xfrm>
            <a:off x="6312615"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Tree>
    <p:extLst>
      <p:ext uri="{BB962C8B-B14F-4D97-AF65-F5344CB8AC3E}">
        <p14:creationId xmlns:p14="http://schemas.microsoft.com/office/powerpoint/2010/main" val="2737983842"/>
      </p:ext>
    </p:extLst>
  </p:cSld>
  <p:clrMapOvr>
    <a:masterClrMapping/>
  </p:clrMapOvr>
  <p:extLst>
    <p:ext uri="{DCECCB84-F9BA-43D5-87BE-67443E8EF086}">
      <p15:sldGuideLst xmlns:p15="http://schemas.microsoft.com/office/powerpoint/2012/main"/>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5 small columns ">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29" name="Title 1">
            <a:extLst>
              <a:ext uri="{FF2B5EF4-FFF2-40B4-BE49-F238E27FC236}">
                <a16:creationId xmlns:a16="http://schemas.microsoft.com/office/drawing/2014/main" id="{3252089E-B380-45C5-8FD8-B2045352FE52}"/>
              </a:ext>
            </a:extLst>
          </p:cNvPr>
          <p:cNvSpPr>
            <a:spLocks noGrp="1"/>
          </p:cNvSpPr>
          <p:nvPr>
            <p:ph type="title"/>
          </p:nvPr>
        </p:nvSpPr>
        <p:spPr>
          <a:xfrm>
            <a:off x="360000" y="365125"/>
            <a:ext cx="11472000" cy="1460500"/>
          </a:xfrm>
        </p:spPr>
        <p:txBody>
          <a:bodyPr anchor="t"/>
          <a:lstStyle/>
          <a:p>
            <a:r>
              <a:rPr lang="en-US"/>
              <a:t>Click to edit Master title style</a:t>
            </a:r>
          </a:p>
        </p:txBody>
      </p:sp>
      <p:sp>
        <p:nvSpPr>
          <p:cNvPr id="31" name="Content Placeholder 2">
            <a:extLst>
              <a:ext uri="{FF2B5EF4-FFF2-40B4-BE49-F238E27FC236}">
                <a16:creationId xmlns:a16="http://schemas.microsoft.com/office/drawing/2014/main" id="{FA323B43-71B2-403B-9F66-5C5B8E4B5009}"/>
              </a:ext>
            </a:extLst>
          </p:cNvPr>
          <p:cNvSpPr>
            <a:spLocks noGrp="1"/>
          </p:cNvSpPr>
          <p:nvPr>
            <p:ph idx="1"/>
          </p:nvPr>
        </p:nvSpPr>
        <p:spPr>
          <a:xfrm>
            <a:off x="355356"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p:txBody>
      </p:sp>
      <p:sp>
        <p:nvSpPr>
          <p:cNvPr id="40" name="Text Placeholder 2">
            <a:extLst>
              <a:ext uri="{FF2B5EF4-FFF2-40B4-BE49-F238E27FC236}">
                <a16:creationId xmlns:a16="http://schemas.microsoft.com/office/drawing/2014/main" id="{25F67B1F-0A0C-48D8-9865-52BBF37BC967}"/>
              </a:ext>
            </a:extLst>
          </p:cNvPr>
          <p:cNvSpPr>
            <a:spLocks noGrp="1"/>
          </p:cNvSpPr>
          <p:nvPr>
            <p:ph type="body" idx="14" hasCustomPrompt="1"/>
          </p:nvPr>
        </p:nvSpPr>
        <p:spPr>
          <a:xfrm>
            <a:off x="377029"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47" name="Content Placeholder 2">
            <a:extLst>
              <a:ext uri="{FF2B5EF4-FFF2-40B4-BE49-F238E27FC236}">
                <a16:creationId xmlns:a16="http://schemas.microsoft.com/office/drawing/2014/main" id="{FD947E1D-A048-4641-BB2F-22BA3283BD7D}"/>
              </a:ext>
            </a:extLst>
          </p:cNvPr>
          <p:cNvSpPr>
            <a:spLocks noGrp="1"/>
          </p:cNvSpPr>
          <p:nvPr>
            <p:ph idx="29"/>
          </p:nvPr>
        </p:nvSpPr>
        <p:spPr>
          <a:xfrm>
            <a:off x="2333885"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p:txBody>
      </p:sp>
      <p:sp>
        <p:nvSpPr>
          <p:cNvPr id="48" name="Text Placeholder 2">
            <a:extLst>
              <a:ext uri="{FF2B5EF4-FFF2-40B4-BE49-F238E27FC236}">
                <a16:creationId xmlns:a16="http://schemas.microsoft.com/office/drawing/2014/main" id="{F44085E5-2373-44E4-A0EC-9F0DBE614B91}"/>
              </a:ext>
            </a:extLst>
          </p:cNvPr>
          <p:cNvSpPr>
            <a:spLocks noGrp="1"/>
          </p:cNvSpPr>
          <p:nvPr>
            <p:ph type="body" idx="30" hasCustomPrompt="1"/>
          </p:nvPr>
        </p:nvSpPr>
        <p:spPr>
          <a:xfrm>
            <a:off x="2355558"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50" name="Content Placeholder 2">
            <a:extLst>
              <a:ext uri="{FF2B5EF4-FFF2-40B4-BE49-F238E27FC236}">
                <a16:creationId xmlns:a16="http://schemas.microsoft.com/office/drawing/2014/main" id="{2D3A0D45-B563-451F-882A-BDCCE9B3E48A}"/>
              </a:ext>
            </a:extLst>
          </p:cNvPr>
          <p:cNvSpPr>
            <a:spLocks noGrp="1"/>
          </p:cNvSpPr>
          <p:nvPr>
            <p:ph idx="32"/>
          </p:nvPr>
        </p:nvSpPr>
        <p:spPr>
          <a:xfrm>
            <a:off x="4334086"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p:txBody>
      </p:sp>
      <p:sp>
        <p:nvSpPr>
          <p:cNvPr id="51" name="Text Placeholder 2">
            <a:extLst>
              <a:ext uri="{FF2B5EF4-FFF2-40B4-BE49-F238E27FC236}">
                <a16:creationId xmlns:a16="http://schemas.microsoft.com/office/drawing/2014/main" id="{F46F8F91-40C5-4674-9272-6CE23A4F2746}"/>
              </a:ext>
            </a:extLst>
          </p:cNvPr>
          <p:cNvSpPr>
            <a:spLocks noGrp="1"/>
          </p:cNvSpPr>
          <p:nvPr>
            <p:ph type="body" idx="33" hasCustomPrompt="1"/>
          </p:nvPr>
        </p:nvSpPr>
        <p:spPr>
          <a:xfrm>
            <a:off x="4355759"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53" name="Content Placeholder 2">
            <a:extLst>
              <a:ext uri="{FF2B5EF4-FFF2-40B4-BE49-F238E27FC236}">
                <a16:creationId xmlns:a16="http://schemas.microsoft.com/office/drawing/2014/main" id="{EE4ED39E-1E84-4101-BB37-D4FC4A1BE278}"/>
              </a:ext>
            </a:extLst>
          </p:cNvPr>
          <p:cNvSpPr>
            <a:spLocks noGrp="1"/>
          </p:cNvSpPr>
          <p:nvPr>
            <p:ph idx="35"/>
          </p:nvPr>
        </p:nvSpPr>
        <p:spPr>
          <a:xfrm>
            <a:off x="6290942"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p:txBody>
      </p:sp>
      <p:sp>
        <p:nvSpPr>
          <p:cNvPr id="54" name="Text Placeholder 2">
            <a:extLst>
              <a:ext uri="{FF2B5EF4-FFF2-40B4-BE49-F238E27FC236}">
                <a16:creationId xmlns:a16="http://schemas.microsoft.com/office/drawing/2014/main" id="{3F37BC1B-8A91-4150-A4BB-0F0DA0D53B19}"/>
              </a:ext>
            </a:extLst>
          </p:cNvPr>
          <p:cNvSpPr>
            <a:spLocks noGrp="1"/>
          </p:cNvSpPr>
          <p:nvPr>
            <p:ph type="body" idx="36" hasCustomPrompt="1"/>
          </p:nvPr>
        </p:nvSpPr>
        <p:spPr>
          <a:xfrm>
            <a:off x="6312615"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56" name="Content Placeholder 2">
            <a:extLst>
              <a:ext uri="{FF2B5EF4-FFF2-40B4-BE49-F238E27FC236}">
                <a16:creationId xmlns:a16="http://schemas.microsoft.com/office/drawing/2014/main" id="{9F69A3C9-96A3-46F6-B3B1-D67A5AF39935}"/>
              </a:ext>
            </a:extLst>
          </p:cNvPr>
          <p:cNvSpPr>
            <a:spLocks noGrp="1"/>
          </p:cNvSpPr>
          <p:nvPr>
            <p:ph idx="38"/>
          </p:nvPr>
        </p:nvSpPr>
        <p:spPr>
          <a:xfrm>
            <a:off x="8269470"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p:txBody>
      </p:sp>
      <p:sp>
        <p:nvSpPr>
          <p:cNvPr id="57" name="Text Placeholder 2">
            <a:extLst>
              <a:ext uri="{FF2B5EF4-FFF2-40B4-BE49-F238E27FC236}">
                <a16:creationId xmlns:a16="http://schemas.microsoft.com/office/drawing/2014/main" id="{FD4B9584-1683-4B45-9C82-88846A1AF5B9}"/>
              </a:ext>
            </a:extLst>
          </p:cNvPr>
          <p:cNvSpPr>
            <a:spLocks noGrp="1"/>
          </p:cNvSpPr>
          <p:nvPr>
            <p:ph type="body" idx="39" hasCustomPrompt="1"/>
          </p:nvPr>
        </p:nvSpPr>
        <p:spPr>
          <a:xfrm>
            <a:off x="8291143"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30" name="Picture Placeholder 25">
            <a:extLst>
              <a:ext uri="{FF2B5EF4-FFF2-40B4-BE49-F238E27FC236}">
                <a16:creationId xmlns:a16="http://schemas.microsoft.com/office/drawing/2014/main" id="{57E0F52A-23C9-4185-A3DB-630957EDE8AA}"/>
              </a:ext>
            </a:extLst>
          </p:cNvPr>
          <p:cNvSpPr>
            <a:spLocks noGrp="1" noChangeAspect="1"/>
          </p:cNvSpPr>
          <p:nvPr>
            <p:ph type="pic" sz="quarter" idx="28" hasCustomPrompt="1"/>
          </p:nvPr>
        </p:nvSpPr>
        <p:spPr>
          <a:xfrm>
            <a:off x="377029"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32" name="Picture Placeholder 25">
            <a:extLst>
              <a:ext uri="{FF2B5EF4-FFF2-40B4-BE49-F238E27FC236}">
                <a16:creationId xmlns:a16="http://schemas.microsoft.com/office/drawing/2014/main" id="{6A55A13E-1C7D-4CED-8457-88956E1D9A32}"/>
              </a:ext>
            </a:extLst>
          </p:cNvPr>
          <p:cNvSpPr>
            <a:spLocks noGrp="1" noChangeAspect="1"/>
          </p:cNvSpPr>
          <p:nvPr>
            <p:ph type="pic" sz="quarter" idx="31" hasCustomPrompt="1"/>
          </p:nvPr>
        </p:nvSpPr>
        <p:spPr>
          <a:xfrm>
            <a:off x="2355558"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33" name="Picture Placeholder 25">
            <a:extLst>
              <a:ext uri="{FF2B5EF4-FFF2-40B4-BE49-F238E27FC236}">
                <a16:creationId xmlns:a16="http://schemas.microsoft.com/office/drawing/2014/main" id="{73947215-D706-4FF2-A7CB-B4D2EC60EFE1}"/>
              </a:ext>
            </a:extLst>
          </p:cNvPr>
          <p:cNvSpPr>
            <a:spLocks noGrp="1" noChangeAspect="1"/>
          </p:cNvSpPr>
          <p:nvPr>
            <p:ph type="pic" sz="quarter" idx="34" hasCustomPrompt="1"/>
          </p:nvPr>
        </p:nvSpPr>
        <p:spPr>
          <a:xfrm>
            <a:off x="4355759"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34" name="Picture Placeholder 25">
            <a:extLst>
              <a:ext uri="{FF2B5EF4-FFF2-40B4-BE49-F238E27FC236}">
                <a16:creationId xmlns:a16="http://schemas.microsoft.com/office/drawing/2014/main" id="{16A21F56-9675-403C-A30F-E348C4B514F6}"/>
              </a:ext>
            </a:extLst>
          </p:cNvPr>
          <p:cNvSpPr>
            <a:spLocks noGrp="1" noChangeAspect="1"/>
          </p:cNvSpPr>
          <p:nvPr>
            <p:ph type="pic" sz="quarter" idx="37" hasCustomPrompt="1"/>
          </p:nvPr>
        </p:nvSpPr>
        <p:spPr>
          <a:xfrm>
            <a:off x="6312615"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35" name="Picture Placeholder 25">
            <a:extLst>
              <a:ext uri="{FF2B5EF4-FFF2-40B4-BE49-F238E27FC236}">
                <a16:creationId xmlns:a16="http://schemas.microsoft.com/office/drawing/2014/main" id="{A40E61AA-ECDE-460F-AB98-592F685BD310}"/>
              </a:ext>
            </a:extLst>
          </p:cNvPr>
          <p:cNvSpPr>
            <a:spLocks noGrp="1" noChangeAspect="1"/>
          </p:cNvSpPr>
          <p:nvPr>
            <p:ph type="pic" sz="quarter" idx="40" hasCustomPrompt="1"/>
          </p:nvPr>
        </p:nvSpPr>
        <p:spPr>
          <a:xfrm>
            <a:off x="8291143"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Tree>
    <p:extLst>
      <p:ext uri="{BB962C8B-B14F-4D97-AF65-F5344CB8AC3E}">
        <p14:creationId xmlns:p14="http://schemas.microsoft.com/office/powerpoint/2010/main" val="1941835207"/>
      </p:ext>
    </p:extLst>
  </p:cSld>
  <p:clrMapOvr>
    <a:masterClrMapping/>
  </p:clrMapOvr>
  <p:extLst>
    <p:ext uri="{DCECCB84-F9BA-43D5-87BE-67443E8EF086}">
      <p15:sldGuideLst xmlns:p15="http://schemas.microsoft.com/office/powerpoint/2012/main"/>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6 small columns ">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30" name="Title 1">
            <a:extLst>
              <a:ext uri="{FF2B5EF4-FFF2-40B4-BE49-F238E27FC236}">
                <a16:creationId xmlns:a16="http://schemas.microsoft.com/office/drawing/2014/main" id="{7B5F90F9-72E1-4AEF-8D9C-BEF33EB9ED69}"/>
              </a:ext>
            </a:extLst>
          </p:cNvPr>
          <p:cNvSpPr>
            <a:spLocks noGrp="1"/>
          </p:cNvSpPr>
          <p:nvPr>
            <p:ph type="title"/>
          </p:nvPr>
        </p:nvSpPr>
        <p:spPr>
          <a:xfrm>
            <a:off x="360000" y="365125"/>
            <a:ext cx="11472000" cy="1460500"/>
          </a:xfrm>
        </p:spPr>
        <p:txBody>
          <a:bodyPr anchor="t"/>
          <a:lstStyle/>
          <a:p>
            <a:r>
              <a:rPr lang="en-US"/>
              <a:t>Click to edit Master title style</a:t>
            </a:r>
          </a:p>
        </p:txBody>
      </p:sp>
      <p:sp>
        <p:nvSpPr>
          <p:cNvPr id="31" name="Content Placeholder 2">
            <a:extLst>
              <a:ext uri="{FF2B5EF4-FFF2-40B4-BE49-F238E27FC236}">
                <a16:creationId xmlns:a16="http://schemas.microsoft.com/office/drawing/2014/main" id="{049FA8A3-4575-4CAC-8220-0CFB267E5D6B}"/>
              </a:ext>
            </a:extLst>
          </p:cNvPr>
          <p:cNvSpPr>
            <a:spLocks noGrp="1"/>
          </p:cNvSpPr>
          <p:nvPr>
            <p:ph idx="1"/>
          </p:nvPr>
        </p:nvSpPr>
        <p:spPr>
          <a:xfrm>
            <a:off x="355356"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48" name="Text Placeholder 2">
            <a:extLst>
              <a:ext uri="{FF2B5EF4-FFF2-40B4-BE49-F238E27FC236}">
                <a16:creationId xmlns:a16="http://schemas.microsoft.com/office/drawing/2014/main" id="{9570A71B-760E-4560-B01F-F10EFAD80C32}"/>
              </a:ext>
            </a:extLst>
          </p:cNvPr>
          <p:cNvSpPr>
            <a:spLocks noGrp="1"/>
          </p:cNvSpPr>
          <p:nvPr>
            <p:ph type="body" idx="14" hasCustomPrompt="1"/>
          </p:nvPr>
        </p:nvSpPr>
        <p:spPr>
          <a:xfrm>
            <a:off x="377029"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49" name="Picture Placeholder 25">
            <a:extLst>
              <a:ext uri="{FF2B5EF4-FFF2-40B4-BE49-F238E27FC236}">
                <a16:creationId xmlns:a16="http://schemas.microsoft.com/office/drawing/2014/main" id="{9F927CA9-31E6-49B2-B45F-FFE8F9F2B9E9}"/>
              </a:ext>
            </a:extLst>
          </p:cNvPr>
          <p:cNvSpPr>
            <a:spLocks noGrp="1" noChangeAspect="1"/>
          </p:cNvSpPr>
          <p:nvPr>
            <p:ph type="pic" sz="quarter" idx="28" hasCustomPrompt="1"/>
          </p:nvPr>
        </p:nvSpPr>
        <p:spPr>
          <a:xfrm>
            <a:off x="377029"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50" name="Content Placeholder 2">
            <a:extLst>
              <a:ext uri="{FF2B5EF4-FFF2-40B4-BE49-F238E27FC236}">
                <a16:creationId xmlns:a16="http://schemas.microsoft.com/office/drawing/2014/main" id="{EBEFA3FC-7593-4A4D-A448-9E5B9329F4BB}"/>
              </a:ext>
            </a:extLst>
          </p:cNvPr>
          <p:cNvSpPr>
            <a:spLocks noGrp="1"/>
          </p:cNvSpPr>
          <p:nvPr>
            <p:ph idx="29"/>
          </p:nvPr>
        </p:nvSpPr>
        <p:spPr>
          <a:xfrm>
            <a:off x="2333885"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51" name="Text Placeholder 2">
            <a:extLst>
              <a:ext uri="{FF2B5EF4-FFF2-40B4-BE49-F238E27FC236}">
                <a16:creationId xmlns:a16="http://schemas.microsoft.com/office/drawing/2014/main" id="{41A6A814-A1D6-40C4-A281-8060382F9C30}"/>
              </a:ext>
            </a:extLst>
          </p:cNvPr>
          <p:cNvSpPr>
            <a:spLocks noGrp="1"/>
          </p:cNvSpPr>
          <p:nvPr>
            <p:ph type="body" idx="30" hasCustomPrompt="1"/>
          </p:nvPr>
        </p:nvSpPr>
        <p:spPr>
          <a:xfrm>
            <a:off x="2355558"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52" name="Picture Placeholder 25">
            <a:extLst>
              <a:ext uri="{FF2B5EF4-FFF2-40B4-BE49-F238E27FC236}">
                <a16:creationId xmlns:a16="http://schemas.microsoft.com/office/drawing/2014/main" id="{9F6C8E24-3019-4BA2-9E6A-BA4128861B2C}"/>
              </a:ext>
            </a:extLst>
          </p:cNvPr>
          <p:cNvSpPr>
            <a:spLocks noGrp="1" noChangeAspect="1"/>
          </p:cNvSpPr>
          <p:nvPr>
            <p:ph type="pic" sz="quarter" idx="31" hasCustomPrompt="1"/>
          </p:nvPr>
        </p:nvSpPr>
        <p:spPr>
          <a:xfrm>
            <a:off x="2355558"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53" name="Content Placeholder 2">
            <a:extLst>
              <a:ext uri="{FF2B5EF4-FFF2-40B4-BE49-F238E27FC236}">
                <a16:creationId xmlns:a16="http://schemas.microsoft.com/office/drawing/2014/main" id="{8BA89B74-6825-4CBD-9ECD-EC14F46C1806}"/>
              </a:ext>
            </a:extLst>
          </p:cNvPr>
          <p:cNvSpPr>
            <a:spLocks noGrp="1"/>
          </p:cNvSpPr>
          <p:nvPr>
            <p:ph idx="32"/>
          </p:nvPr>
        </p:nvSpPr>
        <p:spPr>
          <a:xfrm>
            <a:off x="4334086"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54" name="Text Placeholder 2">
            <a:extLst>
              <a:ext uri="{FF2B5EF4-FFF2-40B4-BE49-F238E27FC236}">
                <a16:creationId xmlns:a16="http://schemas.microsoft.com/office/drawing/2014/main" id="{F5BCAA92-FC03-4130-928F-72B29976AA25}"/>
              </a:ext>
            </a:extLst>
          </p:cNvPr>
          <p:cNvSpPr>
            <a:spLocks noGrp="1"/>
          </p:cNvSpPr>
          <p:nvPr>
            <p:ph type="body" idx="33" hasCustomPrompt="1"/>
          </p:nvPr>
        </p:nvSpPr>
        <p:spPr>
          <a:xfrm>
            <a:off x="4355759"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55" name="Picture Placeholder 25">
            <a:extLst>
              <a:ext uri="{FF2B5EF4-FFF2-40B4-BE49-F238E27FC236}">
                <a16:creationId xmlns:a16="http://schemas.microsoft.com/office/drawing/2014/main" id="{3A9FD0AE-1A68-4DA6-A3DE-693F13611637}"/>
              </a:ext>
            </a:extLst>
          </p:cNvPr>
          <p:cNvSpPr>
            <a:spLocks noGrp="1" noChangeAspect="1"/>
          </p:cNvSpPr>
          <p:nvPr>
            <p:ph type="pic" sz="quarter" idx="34" hasCustomPrompt="1"/>
          </p:nvPr>
        </p:nvSpPr>
        <p:spPr>
          <a:xfrm>
            <a:off x="4355759"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56" name="Content Placeholder 2">
            <a:extLst>
              <a:ext uri="{FF2B5EF4-FFF2-40B4-BE49-F238E27FC236}">
                <a16:creationId xmlns:a16="http://schemas.microsoft.com/office/drawing/2014/main" id="{2AF1CA11-B555-49C9-B039-47A2784D5522}"/>
              </a:ext>
            </a:extLst>
          </p:cNvPr>
          <p:cNvSpPr>
            <a:spLocks noGrp="1"/>
          </p:cNvSpPr>
          <p:nvPr>
            <p:ph idx="35"/>
          </p:nvPr>
        </p:nvSpPr>
        <p:spPr>
          <a:xfrm>
            <a:off x="6290942"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57" name="Text Placeholder 2">
            <a:extLst>
              <a:ext uri="{FF2B5EF4-FFF2-40B4-BE49-F238E27FC236}">
                <a16:creationId xmlns:a16="http://schemas.microsoft.com/office/drawing/2014/main" id="{8A9D895F-50EA-480B-AB6A-8B3D58EBD2B2}"/>
              </a:ext>
            </a:extLst>
          </p:cNvPr>
          <p:cNvSpPr>
            <a:spLocks noGrp="1"/>
          </p:cNvSpPr>
          <p:nvPr>
            <p:ph type="body" idx="36" hasCustomPrompt="1"/>
          </p:nvPr>
        </p:nvSpPr>
        <p:spPr>
          <a:xfrm>
            <a:off x="6312615"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58" name="Picture Placeholder 25">
            <a:extLst>
              <a:ext uri="{FF2B5EF4-FFF2-40B4-BE49-F238E27FC236}">
                <a16:creationId xmlns:a16="http://schemas.microsoft.com/office/drawing/2014/main" id="{61E8E8A6-C6C9-4B87-8B84-912881B7EF29}"/>
              </a:ext>
            </a:extLst>
          </p:cNvPr>
          <p:cNvSpPr>
            <a:spLocks noGrp="1" noChangeAspect="1"/>
          </p:cNvSpPr>
          <p:nvPr>
            <p:ph type="pic" sz="quarter" idx="37" hasCustomPrompt="1"/>
          </p:nvPr>
        </p:nvSpPr>
        <p:spPr>
          <a:xfrm>
            <a:off x="6312615"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59" name="Content Placeholder 2">
            <a:extLst>
              <a:ext uri="{FF2B5EF4-FFF2-40B4-BE49-F238E27FC236}">
                <a16:creationId xmlns:a16="http://schemas.microsoft.com/office/drawing/2014/main" id="{7E7197D8-9AA7-4A7D-806C-5CFD2E89449D}"/>
              </a:ext>
            </a:extLst>
          </p:cNvPr>
          <p:cNvSpPr>
            <a:spLocks noGrp="1"/>
          </p:cNvSpPr>
          <p:nvPr>
            <p:ph idx="38"/>
          </p:nvPr>
        </p:nvSpPr>
        <p:spPr>
          <a:xfrm>
            <a:off x="8269470"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60" name="Text Placeholder 2">
            <a:extLst>
              <a:ext uri="{FF2B5EF4-FFF2-40B4-BE49-F238E27FC236}">
                <a16:creationId xmlns:a16="http://schemas.microsoft.com/office/drawing/2014/main" id="{B2045CDE-A9DB-4029-915B-C27C3D71ACDB}"/>
              </a:ext>
            </a:extLst>
          </p:cNvPr>
          <p:cNvSpPr>
            <a:spLocks noGrp="1"/>
          </p:cNvSpPr>
          <p:nvPr>
            <p:ph type="body" idx="39" hasCustomPrompt="1"/>
          </p:nvPr>
        </p:nvSpPr>
        <p:spPr>
          <a:xfrm>
            <a:off x="8291143"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61" name="Picture Placeholder 25">
            <a:extLst>
              <a:ext uri="{FF2B5EF4-FFF2-40B4-BE49-F238E27FC236}">
                <a16:creationId xmlns:a16="http://schemas.microsoft.com/office/drawing/2014/main" id="{F459DAE7-98C0-4E11-B22D-26750CCEF8E2}"/>
              </a:ext>
            </a:extLst>
          </p:cNvPr>
          <p:cNvSpPr>
            <a:spLocks noGrp="1" noChangeAspect="1"/>
          </p:cNvSpPr>
          <p:nvPr>
            <p:ph type="pic" sz="quarter" idx="40" hasCustomPrompt="1"/>
          </p:nvPr>
        </p:nvSpPr>
        <p:spPr>
          <a:xfrm>
            <a:off x="8291143"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
        <p:nvSpPr>
          <p:cNvPr id="62" name="Content Placeholder 2">
            <a:extLst>
              <a:ext uri="{FF2B5EF4-FFF2-40B4-BE49-F238E27FC236}">
                <a16:creationId xmlns:a16="http://schemas.microsoft.com/office/drawing/2014/main" id="{2B0AD71C-4C0F-44B7-8017-8514A1C9FECE}"/>
              </a:ext>
            </a:extLst>
          </p:cNvPr>
          <p:cNvSpPr>
            <a:spLocks noGrp="1"/>
          </p:cNvSpPr>
          <p:nvPr>
            <p:ph idx="41"/>
          </p:nvPr>
        </p:nvSpPr>
        <p:spPr>
          <a:xfrm>
            <a:off x="10269672" y="3773076"/>
            <a:ext cx="1562328" cy="2403887"/>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63" name="Text Placeholder 2">
            <a:extLst>
              <a:ext uri="{FF2B5EF4-FFF2-40B4-BE49-F238E27FC236}">
                <a16:creationId xmlns:a16="http://schemas.microsoft.com/office/drawing/2014/main" id="{E61C3CD8-FB5E-46D2-93D0-40A88AE25C34}"/>
              </a:ext>
            </a:extLst>
          </p:cNvPr>
          <p:cNvSpPr>
            <a:spLocks noGrp="1"/>
          </p:cNvSpPr>
          <p:nvPr>
            <p:ph type="body" idx="42" hasCustomPrompt="1"/>
          </p:nvPr>
        </p:nvSpPr>
        <p:spPr>
          <a:xfrm>
            <a:off x="10291345" y="2888036"/>
            <a:ext cx="1540655" cy="707501"/>
          </a:xfrm>
        </p:spPr>
        <p:txBody>
          <a:bodyPr wrap="square" anchor="t">
            <a:spAutoFit/>
          </a:bodyPr>
          <a:lstStyle>
            <a:lvl1pPr marL="0" indent="0">
              <a:buNone/>
              <a:defRPr lang="en-US" sz="16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64" name="Picture Placeholder 25">
            <a:extLst>
              <a:ext uri="{FF2B5EF4-FFF2-40B4-BE49-F238E27FC236}">
                <a16:creationId xmlns:a16="http://schemas.microsoft.com/office/drawing/2014/main" id="{819FD7BC-515B-463F-AFE4-70FD7A101A00}"/>
              </a:ext>
            </a:extLst>
          </p:cNvPr>
          <p:cNvSpPr>
            <a:spLocks noGrp="1" noChangeAspect="1"/>
          </p:cNvSpPr>
          <p:nvPr>
            <p:ph type="pic" sz="quarter" idx="43" hasCustomPrompt="1"/>
          </p:nvPr>
        </p:nvSpPr>
        <p:spPr>
          <a:xfrm>
            <a:off x="10291345" y="1834150"/>
            <a:ext cx="1540655" cy="1005177"/>
          </a:xfrm>
          <a:prstGeom prst="rect">
            <a:avLst/>
          </a:prstGeom>
        </p:spPr>
        <p:txBody>
          <a:bodyPr>
            <a:normAutofit/>
          </a:bodyPr>
          <a:lstStyle>
            <a:lvl1pPr marL="0" indent="0">
              <a:buNone/>
              <a:defRPr sz="2800" b="0" i="0">
                <a:latin typeface="Gotham Bold"/>
                <a:cs typeface="Gotham Bold"/>
              </a:defRPr>
            </a:lvl1pPr>
          </a:lstStyle>
          <a:p>
            <a:r>
              <a:rPr lang="en-US"/>
              <a:t>Icon</a:t>
            </a:r>
          </a:p>
        </p:txBody>
      </p:sp>
    </p:spTree>
    <p:extLst>
      <p:ext uri="{BB962C8B-B14F-4D97-AF65-F5344CB8AC3E}">
        <p14:creationId xmlns:p14="http://schemas.microsoft.com/office/powerpoint/2010/main" val="4294414901"/>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 columns +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0" name="Text Placeholder 2">
            <a:extLst>
              <a:ext uri="{FF2B5EF4-FFF2-40B4-BE49-F238E27FC236}">
                <a16:creationId xmlns:a16="http://schemas.microsoft.com/office/drawing/2014/main" id="{8F9A162A-8340-42A5-AEBD-9BA9F55D5C7D}"/>
              </a:ext>
            </a:extLst>
          </p:cNvPr>
          <p:cNvSpPr>
            <a:spLocks noGrp="1"/>
          </p:cNvSpPr>
          <p:nvPr>
            <p:ph type="body" idx="14" hasCustomPrompt="1"/>
          </p:nvPr>
        </p:nvSpPr>
        <p:spPr>
          <a:xfrm>
            <a:off x="360000" y="1248123"/>
            <a:ext cx="11471999"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1" name="Title 1">
            <a:extLst>
              <a:ext uri="{FF2B5EF4-FFF2-40B4-BE49-F238E27FC236}">
                <a16:creationId xmlns:a16="http://schemas.microsoft.com/office/drawing/2014/main" id="{2F603BFF-422F-45CA-B2B8-C0C9789019DB}"/>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titre principal</a:t>
            </a:r>
          </a:p>
        </p:txBody>
      </p:sp>
      <p:sp>
        <p:nvSpPr>
          <p:cNvPr id="12" name="Content Placeholder 2">
            <a:extLst>
              <a:ext uri="{FF2B5EF4-FFF2-40B4-BE49-F238E27FC236}">
                <a16:creationId xmlns:a16="http://schemas.microsoft.com/office/drawing/2014/main" id="{D5E78676-B91E-452D-936F-21188155DFD6}"/>
              </a:ext>
            </a:extLst>
          </p:cNvPr>
          <p:cNvSpPr>
            <a:spLocks noGrp="1"/>
          </p:cNvSpPr>
          <p:nvPr>
            <p:ph idx="27" hasCustomPrompt="1"/>
          </p:nvPr>
        </p:nvSpPr>
        <p:spPr>
          <a:xfrm>
            <a:off x="355358" y="1812857"/>
            <a:ext cx="2656848" cy="4375944"/>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3" name="Content Placeholder 2">
            <a:extLst>
              <a:ext uri="{FF2B5EF4-FFF2-40B4-BE49-F238E27FC236}">
                <a16:creationId xmlns:a16="http://schemas.microsoft.com/office/drawing/2014/main" id="{6A83A108-70EB-47F2-A5C0-96AF83F64DC9}"/>
              </a:ext>
            </a:extLst>
          </p:cNvPr>
          <p:cNvSpPr>
            <a:spLocks noGrp="1"/>
          </p:cNvSpPr>
          <p:nvPr>
            <p:ph idx="44" hasCustomPrompt="1"/>
          </p:nvPr>
        </p:nvSpPr>
        <p:spPr>
          <a:xfrm>
            <a:off x="3306624" y="1812857"/>
            <a:ext cx="2656848" cy="437594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4" name="Content Placeholder 2">
            <a:extLst>
              <a:ext uri="{FF2B5EF4-FFF2-40B4-BE49-F238E27FC236}">
                <a16:creationId xmlns:a16="http://schemas.microsoft.com/office/drawing/2014/main" id="{DAEDF811-ABEA-4DCE-9A69-CE66B945B1BE}"/>
              </a:ext>
            </a:extLst>
          </p:cNvPr>
          <p:cNvSpPr>
            <a:spLocks noGrp="1"/>
          </p:cNvSpPr>
          <p:nvPr>
            <p:ph idx="45" hasCustomPrompt="1"/>
          </p:nvPr>
        </p:nvSpPr>
        <p:spPr>
          <a:xfrm>
            <a:off x="6240887" y="1812857"/>
            <a:ext cx="2656848" cy="437594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5" name="Content Placeholder 2">
            <a:extLst>
              <a:ext uri="{FF2B5EF4-FFF2-40B4-BE49-F238E27FC236}">
                <a16:creationId xmlns:a16="http://schemas.microsoft.com/office/drawing/2014/main" id="{58D606A5-AFF9-4D5C-A6FC-C611D16B6A17}"/>
              </a:ext>
            </a:extLst>
          </p:cNvPr>
          <p:cNvSpPr>
            <a:spLocks noGrp="1"/>
          </p:cNvSpPr>
          <p:nvPr>
            <p:ph idx="46" hasCustomPrompt="1"/>
          </p:nvPr>
        </p:nvSpPr>
        <p:spPr>
          <a:xfrm>
            <a:off x="9175150" y="1812857"/>
            <a:ext cx="2656848" cy="437594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2937664857"/>
      </p:ext>
    </p:extLst>
  </p:cSld>
  <p:clrMapOvr>
    <a:masterClrMapping/>
  </p:clrMapOvr>
  <p:extLst>
    <p:ext uri="{DCECCB84-F9BA-43D5-87BE-67443E8EF086}">
      <p15:sldGuideLst xmlns:p15="http://schemas.microsoft.com/office/powerpoint/2012/main"/>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Img background + texte white">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3DDB4B98-7650-4761-BDFD-EAEA707D490B}"/>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indent="0">
              <a:buNone/>
              <a:defRPr sz="2800" b="0" i="0">
                <a:latin typeface="Gotham Bold"/>
                <a:cs typeface="Gotham Bold"/>
              </a:defRPr>
            </a:lvl1pPr>
          </a:lstStyle>
          <a:p>
            <a:r>
              <a:rPr lang="en-US"/>
              <a:t>Light background picture (dark blue font) </a:t>
            </a:r>
          </a:p>
        </p:txBody>
      </p:sp>
      <p:sp>
        <p:nvSpPr>
          <p:cNvPr id="2" name="Title 1">
            <a:extLst>
              <a:ext uri="{FF2B5EF4-FFF2-40B4-BE49-F238E27FC236}">
                <a16:creationId xmlns:a16="http://schemas.microsoft.com/office/drawing/2014/main" id="{553161A6-A7E9-44E3-95EC-78A0524CCEC9}"/>
              </a:ext>
            </a:extLst>
          </p:cNvPr>
          <p:cNvSpPr>
            <a:spLocks noGrp="1"/>
          </p:cNvSpPr>
          <p:nvPr>
            <p:ph type="title"/>
          </p:nvPr>
        </p:nvSpPr>
        <p:spPr>
          <a:xfrm>
            <a:off x="360000" y="962526"/>
            <a:ext cx="7793400" cy="1567649"/>
          </a:xfrm>
        </p:spPr>
        <p:txBody>
          <a:bodyPr anchor="t"/>
          <a:lstStyle/>
          <a:p>
            <a:r>
              <a:rPr lang="en-US"/>
              <a:t>Click to edit Master title style</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60001" y="2667001"/>
            <a:ext cx="4688250" cy="3509962"/>
          </a:xfrm>
        </p:spPr>
        <p:txBody>
          <a:bodyPr wrap="square"/>
          <a:lstStyle/>
          <a:p>
            <a:pPr lvl="0"/>
            <a:r>
              <a:rPr lang="en-US"/>
              <a:t>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Tree>
    <p:extLst>
      <p:ext uri="{BB962C8B-B14F-4D97-AF65-F5344CB8AC3E}">
        <p14:creationId xmlns:p14="http://schemas.microsoft.com/office/powerpoint/2010/main" val="165783630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Img background + texte black">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619CCD27-0ED9-426C-B381-F878DC194F59}"/>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indent="0">
              <a:buNone/>
              <a:defRPr sz="2800" b="0" i="0">
                <a:latin typeface="Gotham Bold"/>
                <a:cs typeface="Gotham Bold"/>
              </a:defRPr>
            </a:lvl1pPr>
          </a:lstStyle>
          <a:p>
            <a:r>
              <a:rPr lang="en-US"/>
              <a:t>Dark background picture (white font)</a:t>
            </a:r>
          </a:p>
        </p:txBody>
      </p:sp>
      <p:sp>
        <p:nvSpPr>
          <p:cNvPr id="2" name="Title 1">
            <a:extLst>
              <a:ext uri="{FF2B5EF4-FFF2-40B4-BE49-F238E27FC236}">
                <a16:creationId xmlns:a16="http://schemas.microsoft.com/office/drawing/2014/main" id="{553161A6-A7E9-44E3-95EC-78A0524CCEC9}"/>
              </a:ext>
            </a:extLst>
          </p:cNvPr>
          <p:cNvSpPr>
            <a:spLocks noGrp="1"/>
          </p:cNvSpPr>
          <p:nvPr>
            <p:ph type="title"/>
          </p:nvPr>
        </p:nvSpPr>
        <p:spPr>
          <a:xfrm>
            <a:off x="360000" y="962526"/>
            <a:ext cx="7793400" cy="1567649"/>
          </a:xfrm>
        </p:spPr>
        <p:txBody>
          <a:bodyPr anchor="t"/>
          <a:lstStyle>
            <a:lvl1pPr>
              <a:defRPr>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60001" y="2667001"/>
            <a:ext cx="4688250" cy="3509962"/>
          </a:xfrm>
        </p:spPr>
        <p:txBody>
          <a:bodyPr wrap="square"/>
          <a:lstStyle>
            <a:lvl1pPr>
              <a:defRPr>
                <a:solidFill>
                  <a:schemeClr val="tx1"/>
                </a:solidFill>
              </a:defRPr>
            </a:lvl1pPr>
            <a:lvl2pPr>
              <a:defRPr>
                <a:solidFill>
                  <a:schemeClr val="tx1"/>
                </a:solidFill>
              </a:defRPr>
            </a:lvl2pPr>
            <a:lvl3pPr>
              <a:defRPr>
                <a:solidFill>
                  <a:schemeClr val="tx1"/>
                </a:solidFill>
              </a:defRPr>
            </a:lvl3pPr>
          </a:lstStyle>
          <a:p>
            <a:pPr lvl="0"/>
            <a:r>
              <a:rPr lang="en-US"/>
              <a:t>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Tree>
    <p:extLst>
      <p:ext uri="{BB962C8B-B14F-4D97-AF65-F5344CB8AC3E}">
        <p14:creationId xmlns:p14="http://schemas.microsoft.com/office/powerpoint/2010/main" val="3494265765"/>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ig text + image">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F0D86969-C6B8-4557-8B6B-58D5E00C0CCB}"/>
              </a:ext>
            </a:extLst>
          </p:cNvPr>
          <p:cNvSpPr>
            <a:spLocks noGrp="1"/>
          </p:cNvSpPr>
          <p:nvPr>
            <p:ph idx="13" hasCustomPrompt="1"/>
          </p:nvPr>
        </p:nvSpPr>
        <p:spPr>
          <a:xfrm>
            <a:off x="360000" y="954505"/>
            <a:ext cx="5243358" cy="5265542"/>
          </a:xfrm>
        </p:spPr>
        <p:txBody>
          <a:bodyPr wrap="square" anchor="t">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bg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EDIT MASTER TEXT STYLES</a:t>
            </a:r>
          </a:p>
        </p:txBody>
      </p:sp>
      <p:sp>
        <p:nvSpPr>
          <p:cNvPr id="4" name="Picture Placeholder 25">
            <a:extLst>
              <a:ext uri="{FF2B5EF4-FFF2-40B4-BE49-F238E27FC236}">
                <a16:creationId xmlns:a16="http://schemas.microsoft.com/office/drawing/2014/main" id="{86118002-3F99-4C03-ADD6-9EBEFE825C8D}"/>
              </a:ext>
            </a:extLst>
          </p:cNvPr>
          <p:cNvSpPr>
            <a:spLocks noGrp="1" noChangeAspect="1"/>
          </p:cNvSpPr>
          <p:nvPr>
            <p:ph type="pic" sz="quarter" idx="19" hasCustomPrompt="1"/>
          </p:nvPr>
        </p:nvSpPr>
        <p:spPr>
          <a:xfrm>
            <a:off x="5911970" y="0"/>
            <a:ext cx="6280030" cy="6858000"/>
          </a:xfrm>
          <a:prstGeom prst="rect">
            <a:avLst/>
          </a:prstGeom>
        </p:spPr>
        <p:txBody>
          <a:bodyPr>
            <a:normAutofit/>
          </a:bodyPr>
          <a:lstStyle>
            <a:lvl1pPr marL="0" indent="0">
              <a:buNone/>
              <a:defRPr sz="2800" b="0" i="0">
                <a:latin typeface="Gotham Bold"/>
                <a:cs typeface="Gotham Bold"/>
              </a:defRPr>
            </a:lvl1pPr>
          </a:lstStyle>
          <a:p>
            <a:r>
              <a:rPr lang="en-US"/>
              <a:t>Picture</a:t>
            </a:r>
          </a:p>
        </p:txBody>
      </p:sp>
    </p:spTree>
    <p:extLst>
      <p:ext uri="{BB962C8B-B14F-4D97-AF65-F5344CB8AC3E}">
        <p14:creationId xmlns:p14="http://schemas.microsoft.com/office/powerpoint/2010/main" val="346045950"/>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2 columns + full backgroun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D141073-76C5-44EC-9103-E3DAA7C1FE3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209929" cy="6858000"/>
          </a:xfrm>
          <a:prstGeom prst="rect">
            <a:avLst/>
          </a:prstGeom>
        </p:spPr>
      </p:pic>
      <p:sp>
        <p:nvSpPr>
          <p:cNvPr id="9" name="Rectangle 8">
            <a:extLst>
              <a:ext uri="{FF2B5EF4-FFF2-40B4-BE49-F238E27FC236}">
                <a16:creationId xmlns:a16="http://schemas.microsoft.com/office/drawing/2014/main" id="{9970BF81-E672-4AE6-800B-BB3D1B8F693A}"/>
              </a:ext>
            </a:extLst>
          </p:cNvPr>
          <p:cNvSpPr/>
          <p:nvPr userDrawn="1"/>
        </p:nvSpPr>
        <p:spPr>
          <a:xfrm>
            <a:off x="0" y="0"/>
            <a:ext cx="12192000" cy="6858000"/>
          </a:xfrm>
          <a:prstGeom prst="rect">
            <a:avLst/>
          </a:prstGeom>
          <a:solidFill>
            <a:schemeClr val="tx1">
              <a:lumMod val="50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8DB2663C-147D-4B2F-BD98-4E658E7E21A6}"/>
              </a:ext>
            </a:extLst>
          </p:cNvPr>
          <p:cNvSpPr>
            <a:spLocks noGrp="1"/>
          </p:cNvSpPr>
          <p:nvPr>
            <p:ph idx="10"/>
          </p:nvPr>
        </p:nvSpPr>
        <p:spPr>
          <a:xfrm>
            <a:off x="6096000" y="1065862"/>
            <a:ext cx="5735999" cy="4402874"/>
          </a:xfrm>
        </p:spPr>
        <p:txBody>
          <a:bodyPr wrap="square" numCol="1" spcCol="360000" anchor="ctr"/>
          <a:lstStyle>
            <a:lvl1pPr>
              <a:defRPr>
                <a:solidFill>
                  <a:schemeClr val="tx1"/>
                </a:solidFill>
              </a:defRPr>
            </a:lvl1pPr>
            <a:lvl2pPr>
              <a:defRPr>
                <a:solidFill>
                  <a:schemeClr val="tx1"/>
                </a:solidFill>
              </a:defRPr>
            </a:lvl2pPr>
            <a:lvl3pPr>
              <a:defRPr>
                <a:solidFill>
                  <a:schemeClr val="tx1"/>
                </a:solidFill>
              </a:defRPr>
            </a:lvl3pPr>
          </a:lstStyle>
          <a:p>
            <a:pPr lvl="0"/>
            <a:r>
              <a:rPr lang="en-US"/>
              <a:t>Edit Master text styles</a:t>
            </a:r>
          </a:p>
          <a:p>
            <a:pPr lvl="1"/>
            <a:r>
              <a:rPr lang="en-US"/>
              <a:t>Second level</a:t>
            </a:r>
          </a:p>
          <a:p>
            <a:pPr lvl="2"/>
            <a:r>
              <a:rPr lang="en-US"/>
              <a:t>Third level</a:t>
            </a:r>
          </a:p>
        </p:txBody>
      </p:sp>
      <p:sp>
        <p:nvSpPr>
          <p:cNvPr id="8" name="Content Placeholder 2">
            <a:extLst>
              <a:ext uri="{FF2B5EF4-FFF2-40B4-BE49-F238E27FC236}">
                <a16:creationId xmlns:a16="http://schemas.microsoft.com/office/drawing/2014/main" id="{5AB78766-C7CF-4C6B-8F2C-9B7C45BCE88D}"/>
              </a:ext>
            </a:extLst>
          </p:cNvPr>
          <p:cNvSpPr>
            <a:spLocks noGrp="1"/>
          </p:cNvSpPr>
          <p:nvPr>
            <p:ph idx="1"/>
          </p:nvPr>
        </p:nvSpPr>
        <p:spPr>
          <a:xfrm>
            <a:off x="360000" y="1065862"/>
            <a:ext cx="4936505" cy="4402874"/>
          </a:xfrm>
        </p:spPr>
        <p:txBody>
          <a:bodyPr wrap="square" numCol="1" spcCol="360000" anchor="ctr">
            <a:normAutofit/>
          </a:bodyPr>
          <a:lstStyle>
            <a:lvl1pPr marL="0" indent="0" algn="r">
              <a:buNone/>
              <a:defRPr sz="4000">
                <a:solidFill>
                  <a:schemeClr val="tx1"/>
                </a:solidFill>
              </a:defRPr>
            </a:lvl1pPr>
            <a:lvl2pPr algn="r">
              <a:defRPr/>
            </a:lvl2pPr>
            <a:lvl3pPr algn="r">
              <a:defRPr/>
            </a:lvl3pPr>
          </a:lstStyle>
          <a:p>
            <a:pPr lvl="0"/>
            <a:r>
              <a:rPr lang="en-US"/>
              <a:t>Edit Master text styles</a:t>
            </a:r>
          </a:p>
        </p:txBody>
      </p:sp>
      <p:cxnSp>
        <p:nvCxnSpPr>
          <p:cNvPr id="3" name="Straight Connector 2">
            <a:extLst>
              <a:ext uri="{FF2B5EF4-FFF2-40B4-BE49-F238E27FC236}">
                <a16:creationId xmlns:a16="http://schemas.microsoft.com/office/drawing/2014/main" id="{B1363C8D-D4BA-4189-A068-0ECF8A785DCE}"/>
              </a:ext>
            </a:extLst>
          </p:cNvPr>
          <p:cNvCxnSpPr/>
          <p:nvPr userDrawn="1"/>
        </p:nvCxnSpPr>
        <p:spPr>
          <a:xfrm>
            <a:off x="5656521" y="1531088"/>
            <a:ext cx="0" cy="3200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53726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Reference part 1">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5124921" y="2170479"/>
            <a:ext cx="6707077" cy="1697203"/>
          </a:xfrm>
        </p:spPr>
        <p:txBody>
          <a:bodyPr wrap="square" numCol="1" spcCol="360000">
            <a:normAutofit/>
          </a:bodyPr>
          <a:lstStyle>
            <a:lvl1pPr>
              <a:defRPr sz="1500"/>
            </a:lvl1pPr>
            <a:lvl2pPr>
              <a:defRPr sz="1500"/>
            </a:lvl2pPr>
            <a:lvl3pPr>
              <a:defRPr sz="1500"/>
            </a:lvl3pPr>
          </a:lstStyle>
          <a:p>
            <a:pPr lvl="0"/>
            <a:r>
              <a:rPr lang="en-US"/>
              <a:t>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22" name="Content Placeholder 2">
            <a:extLst>
              <a:ext uri="{FF2B5EF4-FFF2-40B4-BE49-F238E27FC236}">
                <a16:creationId xmlns:a16="http://schemas.microsoft.com/office/drawing/2014/main" id="{430AA99C-BA8A-4334-B7E2-CBF080DB0877}"/>
              </a:ext>
            </a:extLst>
          </p:cNvPr>
          <p:cNvSpPr>
            <a:spLocks noGrp="1"/>
          </p:cNvSpPr>
          <p:nvPr>
            <p:ph idx="15"/>
          </p:nvPr>
        </p:nvSpPr>
        <p:spPr>
          <a:xfrm>
            <a:off x="5124921" y="4479760"/>
            <a:ext cx="6707077" cy="1697203"/>
          </a:xfrm>
        </p:spPr>
        <p:txBody>
          <a:bodyPr wrap="square" numCol="1" spcCol="360000">
            <a:normAutofit/>
          </a:bodyPr>
          <a:lstStyle>
            <a:lvl1pPr>
              <a:defRPr sz="1500"/>
            </a:lvl1pPr>
            <a:lvl2pPr>
              <a:defRPr sz="1500"/>
            </a:lvl2pPr>
            <a:lvl3pPr>
              <a:defRPr sz="1500"/>
            </a:lvl3pPr>
          </a:lstStyle>
          <a:p>
            <a:pPr lvl="0"/>
            <a:r>
              <a:rPr lang="en-US"/>
              <a:t>Edit Master text styles</a:t>
            </a:r>
          </a:p>
          <a:p>
            <a:pPr lvl="1"/>
            <a:r>
              <a:rPr lang="en-US"/>
              <a:t>Second level</a:t>
            </a:r>
          </a:p>
          <a:p>
            <a:pPr lvl="2"/>
            <a:r>
              <a:rPr lang="en-US"/>
              <a:t>Third level</a:t>
            </a:r>
          </a:p>
        </p:txBody>
      </p:sp>
      <p:sp>
        <p:nvSpPr>
          <p:cNvPr id="29" name="Title 1">
            <a:extLst>
              <a:ext uri="{FF2B5EF4-FFF2-40B4-BE49-F238E27FC236}">
                <a16:creationId xmlns:a16="http://schemas.microsoft.com/office/drawing/2014/main" id="{68EA8745-B52F-4938-A49C-202EE4EC9957}"/>
              </a:ext>
            </a:extLst>
          </p:cNvPr>
          <p:cNvSpPr>
            <a:spLocks noGrp="1"/>
          </p:cNvSpPr>
          <p:nvPr>
            <p:ph type="title"/>
          </p:nvPr>
        </p:nvSpPr>
        <p:spPr>
          <a:xfrm>
            <a:off x="360000" y="365125"/>
            <a:ext cx="11472000" cy="795940"/>
          </a:xfrm>
        </p:spPr>
        <p:txBody>
          <a:bodyPr anchor="t"/>
          <a:lstStyle/>
          <a:p>
            <a:r>
              <a:rPr lang="en-US"/>
              <a:t>Click to edit Master title style</a:t>
            </a:r>
          </a:p>
        </p:txBody>
      </p:sp>
      <p:pic>
        <p:nvPicPr>
          <p:cNvPr id="7" name="Graphic 6" descr="Lightbulb and gear">
            <a:extLst>
              <a:ext uri="{FF2B5EF4-FFF2-40B4-BE49-F238E27FC236}">
                <a16:creationId xmlns:a16="http://schemas.microsoft.com/office/drawing/2014/main" id="{CBB6E492-97EE-4054-A256-4EE0713B0900}"/>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072253" y="3995315"/>
            <a:ext cx="914400" cy="914400"/>
          </a:xfrm>
          <a:prstGeom prst="rect">
            <a:avLst/>
          </a:prstGeom>
        </p:spPr>
      </p:pic>
      <p:pic>
        <p:nvPicPr>
          <p:cNvPr id="9" name="Graphic 8" descr="Lightbulb and pencil">
            <a:extLst>
              <a:ext uri="{FF2B5EF4-FFF2-40B4-BE49-F238E27FC236}">
                <a16:creationId xmlns:a16="http://schemas.microsoft.com/office/drawing/2014/main" id="{AD05F8F4-BFD0-457F-94ED-10A4D327657E}"/>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4072253" y="1634280"/>
            <a:ext cx="914400" cy="914400"/>
          </a:xfrm>
          <a:prstGeom prst="rect">
            <a:avLst/>
          </a:prstGeom>
        </p:spPr>
      </p:pic>
      <p:sp>
        <p:nvSpPr>
          <p:cNvPr id="12" name="Picture Placeholder 25">
            <a:extLst>
              <a:ext uri="{FF2B5EF4-FFF2-40B4-BE49-F238E27FC236}">
                <a16:creationId xmlns:a16="http://schemas.microsoft.com/office/drawing/2014/main" id="{B94F6DF2-9DC9-496F-B3FF-212DE9C1F905}"/>
              </a:ext>
            </a:extLst>
          </p:cNvPr>
          <p:cNvSpPr>
            <a:spLocks noGrp="1" noChangeAspect="1"/>
          </p:cNvSpPr>
          <p:nvPr>
            <p:ph type="pic" sz="quarter" idx="19" hasCustomPrompt="1"/>
          </p:nvPr>
        </p:nvSpPr>
        <p:spPr>
          <a:xfrm>
            <a:off x="355358" y="1673750"/>
            <a:ext cx="3254118" cy="4503213"/>
          </a:xfrm>
          <a:prstGeom prst="rect">
            <a:avLst/>
          </a:prstGeom>
        </p:spPr>
        <p:txBody>
          <a:bodyPr>
            <a:normAutofit/>
          </a:bodyPr>
          <a:lstStyle>
            <a:lvl1pPr marL="0" indent="0">
              <a:buNone/>
              <a:defRPr sz="2800" b="0" i="0">
                <a:latin typeface="Gotham Bold"/>
                <a:cs typeface="Gotham Bold"/>
              </a:defRPr>
            </a:lvl1pPr>
          </a:lstStyle>
          <a:p>
            <a:r>
              <a:rPr lang="en-US"/>
              <a:t>Edit reference picture</a:t>
            </a:r>
          </a:p>
        </p:txBody>
      </p:sp>
      <p:sp>
        <p:nvSpPr>
          <p:cNvPr id="13" name="TextBox 12">
            <a:extLst>
              <a:ext uri="{FF2B5EF4-FFF2-40B4-BE49-F238E27FC236}">
                <a16:creationId xmlns:a16="http://schemas.microsoft.com/office/drawing/2014/main" id="{A4F114A3-75E3-412A-B512-DD3D6AE6F329}"/>
              </a:ext>
            </a:extLst>
          </p:cNvPr>
          <p:cNvSpPr txBox="1"/>
          <p:nvPr userDrawn="1"/>
        </p:nvSpPr>
        <p:spPr>
          <a:xfrm>
            <a:off x="5124921" y="1669056"/>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BE" sz="2400" kern="1200">
                <a:solidFill>
                  <a:srgbClr val="DF6036"/>
                </a:solidFill>
                <a:latin typeface="+mn-lt"/>
                <a:ea typeface="+mn-ea"/>
                <a:cs typeface="+mn-cs"/>
              </a:rPr>
              <a:t>Objectives</a:t>
            </a:r>
            <a:endParaRPr lang="en-US" sz="2400" kern="1200">
              <a:solidFill>
                <a:srgbClr val="DF6036"/>
              </a:solidFill>
              <a:latin typeface="+mn-lt"/>
              <a:ea typeface="+mn-ea"/>
              <a:cs typeface="+mn-cs"/>
            </a:endParaRPr>
          </a:p>
        </p:txBody>
      </p:sp>
      <p:sp>
        <p:nvSpPr>
          <p:cNvPr id="14" name="TextBox 13">
            <a:extLst>
              <a:ext uri="{FF2B5EF4-FFF2-40B4-BE49-F238E27FC236}">
                <a16:creationId xmlns:a16="http://schemas.microsoft.com/office/drawing/2014/main" id="{34BBC300-5449-4352-94D0-9B7B9B490F64}"/>
              </a:ext>
            </a:extLst>
          </p:cNvPr>
          <p:cNvSpPr txBox="1"/>
          <p:nvPr userDrawn="1"/>
        </p:nvSpPr>
        <p:spPr>
          <a:xfrm>
            <a:off x="5100945" y="4001432"/>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BE" sz="2400" kern="1200">
                <a:solidFill>
                  <a:srgbClr val="DF6036"/>
                </a:solidFill>
                <a:latin typeface="+mn-lt"/>
                <a:ea typeface="+mn-ea"/>
                <a:cs typeface="+mn-cs"/>
              </a:rPr>
              <a:t>Solution &amp; </a:t>
            </a:r>
            <a:r>
              <a:rPr lang="fr-BE" sz="2400" kern="1200" err="1">
                <a:solidFill>
                  <a:srgbClr val="DF6036"/>
                </a:solidFill>
                <a:latin typeface="+mn-lt"/>
                <a:ea typeface="+mn-ea"/>
                <a:cs typeface="+mn-cs"/>
              </a:rPr>
              <a:t>Benefits</a:t>
            </a:r>
            <a:endParaRPr lang="en-US" sz="2400" kern="1200">
              <a:solidFill>
                <a:srgbClr val="DF6036"/>
              </a:solidFill>
              <a:latin typeface="+mn-lt"/>
              <a:ea typeface="+mn-ea"/>
              <a:cs typeface="+mn-cs"/>
            </a:endParaRPr>
          </a:p>
        </p:txBody>
      </p:sp>
    </p:spTree>
    <p:extLst>
      <p:ext uri="{BB962C8B-B14F-4D97-AF65-F5344CB8AC3E}">
        <p14:creationId xmlns:p14="http://schemas.microsoft.com/office/powerpoint/2010/main" val="1861137017"/>
      </p:ext>
    </p:extLst>
  </p:cSld>
  <p:clrMapOvr>
    <a:masterClrMapping/>
  </p:clrMapOvr>
  <p:extLst>
    <p:ext uri="{DCECCB84-F9BA-43D5-87BE-67443E8EF086}">
      <p15:sldGuideLst xmlns:p15="http://schemas.microsoft.com/office/powerpoint/2012/main"/>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Reference part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60001" y="4311659"/>
            <a:ext cx="3463200" cy="1865304"/>
          </a:xfrm>
        </p:spPr>
        <p:txBody>
          <a:bodyPr wrap="square" numCol="1" spcCol="360000">
            <a:normAutofit/>
          </a:bodyPr>
          <a:lstStyle>
            <a:lvl1pPr>
              <a:defRPr sz="1500"/>
            </a:lvl1pPr>
            <a:lvl2pPr>
              <a:defRPr sz="1500"/>
            </a:lvl2pPr>
            <a:lvl3pPr>
              <a:defRPr sz="1500"/>
            </a:lvl3pPr>
          </a:lstStyle>
          <a:p>
            <a:pPr lvl="0"/>
            <a:r>
              <a:rPr lang="en-US"/>
              <a:t>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19" name="Content Placeholder 2">
            <a:extLst>
              <a:ext uri="{FF2B5EF4-FFF2-40B4-BE49-F238E27FC236}">
                <a16:creationId xmlns:a16="http://schemas.microsoft.com/office/drawing/2014/main" id="{69E945A1-AB5F-4EAB-8481-60DD31516D42}"/>
              </a:ext>
            </a:extLst>
          </p:cNvPr>
          <p:cNvSpPr>
            <a:spLocks noGrp="1"/>
          </p:cNvSpPr>
          <p:nvPr>
            <p:ph idx="13"/>
          </p:nvPr>
        </p:nvSpPr>
        <p:spPr>
          <a:xfrm>
            <a:off x="8368799" y="4311659"/>
            <a:ext cx="3463200" cy="1865304"/>
          </a:xfrm>
        </p:spPr>
        <p:txBody>
          <a:bodyPr wrap="square" numCol="1" spcCol="0">
            <a:normAutofit/>
          </a:bodyPr>
          <a:lstStyle>
            <a:lvl1pPr>
              <a:defRPr sz="1500"/>
            </a:lvl1pPr>
            <a:lvl2pPr>
              <a:defRPr sz="1500"/>
            </a:lvl2pPr>
            <a:lvl3pPr>
              <a:defRPr sz="1500"/>
            </a:lvl3pPr>
          </a:lstStyle>
          <a:p>
            <a:pPr lvl="0"/>
            <a:r>
              <a:rPr lang="en-US"/>
              <a:t>Edit Master text styles</a:t>
            </a:r>
          </a:p>
          <a:p>
            <a:pPr lvl="1"/>
            <a:r>
              <a:rPr lang="en-US"/>
              <a:t>Second level</a:t>
            </a:r>
          </a:p>
          <a:p>
            <a:pPr lvl="2"/>
            <a:r>
              <a:rPr lang="en-US"/>
              <a:t>Third level</a:t>
            </a:r>
          </a:p>
        </p:txBody>
      </p:sp>
      <p:sp>
        <p:nvSpPr>
          <p:cNvPr id="22" name="Content Placeholder 2">
            <a:extLst>
              <a:ext uri="{FF2B5EF4-FFF2-40B4-BE49-F238E27FC236}">
                <a16:creationId xmlns:a16="http://schemas.microsoft.com/office/drawing/2014/main" id="{430AA99C-BA8A-4334-B7E2-CBF080DB0877}"/>
              </a:ext>
            </a:extLst>
          </p:cNvPr>
          <p:cNvSpPr>
            <a:spLocks noGrp="1"/>
          </p:cNvSpPr>
          <p:nvPr>
            <p:ph idx="15"/>
          </p:nvPr>
        </p:nvSpPr>
        <p:spPr>
          <a:xfrm>
            <a:off x="4371269" y="4311659"/>
            <a:ext cx="3463200" cy="1865304"/>
          </a:xfrm>
        </p:spPr>
        <p:txBody>
          <a:bodyPr wrap="square" numCol="1" spcCol="360000">
            <a:normAutofit/>
          </a:bodyPr>
          <a:lstStyle>
            <a:lvl1pPr>
              <a:defRPr sz="1500"/>
            </a:lvl1pPr>
            <a:lvl2pPr>
              <a:defRPr sz="1500"/>
            </a:lvl2pPr>
            <a:lvl3pPr>
              <a:defRPr sz="1500"/>
            </a:lvl3pPr>
          </a:lstStyle>
          <a:p>
            <a:pPr lvl="0"/>
            <a:r>
              <a:rPr lang="en-US"/>
              <a:t>Edit Master text styles</a:t>
            </a:r>
          </a:p>
          <a:p>
            <a:pPr lvl="1"/>
            <a:r>
              <a:rPr lang="en-US"/>
              <a:t>Second level</a:t>
            </a:r>
          </a:p>
          <a:p>
            <a:pPr lvl="2"/>
            <a:r>
              <a:rPr lang="en-US"/>
              <a:t>Third level</a:t>
            </a:r>
          </a:p>
        </p:txBody>
      </p:sp>
      <p:sp>
        <p:nvSpPr>
          <p:cNvPr id="25" name="Text Placeholder 2">
            <a:extLst>
              <a:ext uri="{FF2B5EF4-FFF2-40B4-BE49-F238E27FC236}">
                <a16:creationId xmlns:a16="http://schemas.microsoft.com/office/drawing/2014/main" id="{0EDCDBAE-C9FB-4A53-86B0-71ACF3850769}"/>
              </a:ext>
            </a:extLst>
          </p:cNvPr>
          <p:cNvSpPr>
            <a:spLocks noGrp="1"/>
          </p:cNvSpPr>
          <p:nvPr>
            <p:ph type="body" idx="17" hasCustomPrompt="1"/>
          </p:nvPr>
        </p:nvSpPr>
        <p:spPr>
          <a:xfrm>
            <a:off x="355357" y="1200536"/>
            <a:ext cx="11472000" cy="433744"/>
          </a:xfrm>
        </p:spPr>
        <p:txBody>
          <a:bodyPr anchor="b">
            <a:normAutofit/>
          </a:bodyPr>
          <a:lstStyle>
            <a:lvl1pPr marL="0" indent="0">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title</a:t>
            </a:r>
          </a:p>
        </p:txBody>
      </p:sp>
      <p:sp>
        <p:nvSpPr>
          <p:cNvPr id="29" name="Title 1">
            <a:extLst>
              <a:ext uri="{FF2B5EF4-FFF2-40B4-BE49-F238E27FC236}">
                <a16:creationId xmlns:a16="http://schemas.microsoft.com/office/drawing/2014/main" id="{68EA8745-B52F-4938-A49C-202EE4EC9957}"/>
              </a:ext>
            </a:extLst>
          </p:cNvPr>
          <p:cNvSpPr>
            <a:spLocks noGrp="1"/>
          </p:cNvSpPr>
          <p:nvPr>
            <p:ph type="title"/>
          </p:nvPr>
        </p:nvSpPr>
        <p:spPr>
          <a:xfrm>
            <a:off x="360000" y="365125"/>
            <a:ext cx="11472000" cy="795940"/>
          </a:xfrm>
        </p:spPr>
        <p:txBody>
          <a:bodyPr anchor="t"/>
          <a:lstStyle/>
          <a:p>
            <a:r>
              <a:rPr lang="en-US"/>
              <a:t>Click to edit Master title style</a:t>
            </a:r>
          </a:p>
        </p:txBody>
      </p:sp>
      <p:sp>
        <p:nvSpPr>
          <p:cNvPr id="2" name="TextBox 1">
            <a:extLst>
              <a:ext uri="{FF2B5EF4-FFF2-40B4-BE49-F238E27FC236}">
                <a16:creationId xmlns:a16="http://schemas.microsoft.com/office/drawing/2014/main" id="{748E3789-4BC2-4603-B312-FE33070DD7EB}"/>
              </a:ext>
            </a:extLst>
          </p:cNvPr>
          <p:cNvSpPr txBox="1"/>
          <p:nvPr userDrawn="1"/>
        </p:nvSpPr>
        <p:spPr>
          <a:xfrm>
            <a:off x="355357" y="3918495"/>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BE" sz="2800" kern="1200">
                <a:solidFill>
                  <a:srgbClr val="DF6036"/>
                </a:solidFill>
                <a:latin typeface="+mn-lt"/>
                <a:ea typeface="+mn-ea"/>
                <a:cs typeface="+mn-cs"/>
              </a:rPr>
              <a:t>Objectives</a:t>
            </a:r>
            <a:endParaRPr lang="en-US" sz="2800" kern="1200">
              <a:solidFill>
                <a:srgbClr val="DF6036"/>
              </a:solidFill>
              <a:latin typeface="+mn-lt"/>
              <a:ea typeface="+mn-ea"/>
              <a:cs typeface="+mn-cs"/>
            </a:endParaRPr>
          </a:p>
        </p:txBody>
      </p:sp>
      <p:sp>
        <p:nvSpPr>
          <p:cNvPr id="17" name="TextBox 16">
            <a:extLst>
              <a:ext uri="{FF2B5EF4-FFF2-40B4-BE49-F238E27FC236}">
                <a16:creationId xmlns:a16="http://schemas.microsoft.com/office/drawing/2014/main" id="{80F8E3E1-C056-40D2-B1CF-34C1A5112907}"/>
              </a:ext>
            </a:extLst>
          </p:cNvPr>
          <p:cNvSpPr txBox="1"/>
          <p:nvPr userDrawn="1"/>
        </p:nvSpPr>
        <p:spPr>
          <a:xfrm>
            <a:off x="4355209" y="3918495"/>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BE" sz="2800" kern="1200">
                <a:solidFill>
                  <a:srgbClr val="DF6036"/>
                </a:solidFill>
                <a:latin typeface="+mn-lt"/>
                <a:ea typeface="+mn-ea"/>
                <a:cs typeface="+mn-cs"/>
              </a:rPr>
              <a:t>Solution</a:t>
            </a:r>
            <a:endParaRPr lang="en-US" sz="2800" kern="1200">
              <a:solidFill>
                <a:srgbClr val="DF6036"/>
              </a:solidFill>
              <a:latin typeface="+mn-lt"/>
              <a:ea typeface="+mn-ea"/>
              <a:cs typeface="+mn-cs"/>
            </a:endParaRPr>
          </a:p>
        </p:txBody>
      </p:sp>
      <p:sp>
        <p:nvSpPr>
          <p:cNvPr id="18" name="TextBox 17">
            <a:extLst>
              <a:ext uri="{FF2B5EF4-FFF2-40B4-BE49-F238E27FC236}">
                <a16:creationId xmlns:a16="http://schemas.microsoft.com/office/drawing/2014/main" id="{8F6A2C8A-5277-447E-8996-9602EA5D1D0E}"/>
              </a:ext>
            </a:extLst>
          </p:cNvPr>
          <p:cNvSpPr txBox="1"/>
          <p:nvPr userDrawn="1"/>
        </p:nvSpPr>
        <p:spPr>
          <a:xfrm>
            <a:off x="8368799" y="3918495"/>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BE" sz="2800" kern="1200" err="1">
                <a:solidFill>
                  <a:srgbClr val="DF6036"/>
                </a:solidFill>
                <a:latin typeface="+mn-lt"/>
                <a:ea typeface="+mn-ea"/>
                <a:cs typeface="+mn-cs"/>
              </a:rPr>
              <a:t>Benefits</a:t>
            </a:r>
            <a:endParaRPr lang="en-US" sz="2800" kern="1200">
              <a:solidFill>
                <a:srgbClr val="DF6036"/>
              </a:solidFill>
              <a:latin typeface="+mn-lt"/>
              <a:ea typeface="+mn-ea"/>
              <a:cs typeface="+mn-cs"/>
            </a:endParaRPr>
          </a:p>
        </p:txBody>
      </p:sp>
      <p:sp>
        <p:nvSpPr>
          <p:cNvPr id="14" name="Picture Placeholder 25">
            <a:extLst>
              <a:ext uri="{FF2B5EF4-FFF2-40B4-BE49-F238E27FC236}">
                <a16:creationId xmlns:a16="http://schemas.microsoft.com/office/drawing/2014/main" id="{A23C2661-A5CD-4680-856E-54DCEE5132FE}"/>
              </a:ext>
            </a:extLst>
          </p:cNvPr>
          <p:cNvSpPr>
            <a:spLocks noGrp="1" noChangeAspect="1"/>
          </p:cNvSpPr>
          <p:nvPr>
            <p:ph type="pic" sz="quarter" idx="19" hasCustomPrompt="1"/>
          </p:nvPr>
        </p:nvSpPr>
        <p:spPr>
          <a:xfrm>
            <a:off x="355357" y="1673750"/>
            <a:ext cx="11495023" cy="2125223"/>
          </a:xfrm>
          <a:prstGeom prst="rect">
            <a:avLst/>
          </a:prstGeom>
        </p:spPr>
        <p:txBody>
          <a:bodyPr>
            <a:normAutofit/>
          </a:bodyPr>
          <a:lstStyle>
            <a:lvl1pPr marL="0" indent="0">
              <a:buNone/>
              <a:defRPr sz="2800" b="0" i="0">
                <a:latin typeface="Gotham Bold"/>
                <a:cs typeface="Gotham Bold"/>
              </a:defRPr>
            </a:lvl1pPr>
          </a:lstStyle>
          <a:p>
            <a:r>
              <a:rPr lang="en-US"/>
              <a:t>Edit reference picture</a:t>
            </a:r>
          </a:p>
        </p:txBody>
      </p:sp>
    </p:spTree>
    <p:extLst>
      <p:ext uri="{BB962C8B-B14F-4D97-AF65-F5344CB8AC3E}">
        <p14:creationId xmlns:p14="http://schemas.microsoft.com/office/powerpoint/2010/main" val="3341456482"/>
      </p:ext>
    </p:extLst>
  </p:cSld>
  <p:clrMapOvr>
    <a:masterClrMapping/>
  </p:clrMapOvr>
  <p:extLst>
    <p:ext uri="{DCECCB84-F9BA-43D5-87BE-67443E8EF086}">
      <p15:sldGuideLst xmlns:p15="http://schemas.microsoft.com/office/powerpoint/2012/main"/>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V">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22" name="Content Placeholder 2">
            <a:extLst>
              <a:ext uri="{FF2B5EF4-FFF2-40B4-BE49-F238E27FC236}">
                <a16:creationId xmlns:a16="http://schemas.microsoft.com/office/drawing/2014/main" id="{430AA99C-BA8A-4334-B7E2-CBF080DB0877}"/>
              </a:ext>
            </a:extLst>
          </p:cNvPr>
          <p:cNvSpPr>
            <a:spLocks noGrp="1"/>
          </p:cNvSpPr>
          <p:nvPr>
            <p:ph idx="15"/>
          </p:nvPr>
        </p:nvSpPr>
        <p:spPr>
          <a:xfrm>
            <a:off x="6277198" y="2148614"/>
            <a:ext cx="5554800" cy="4028349"/>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29" name="Title 1">
            <a:extLst>
              <a:ext uri="{FF2B5EF4-FFF2-40B4-BE49-F238E27FC236}">
                <a16:creationId xmlns:a16="http://schemas.microsoft.com/office/drawing/2014/main" id="{68EA8745-B52F-4938-A49C-202EE4EC9957}"/>
              </a:ext>
            </a:extLst>
          </p:cNvPr>
          <p:cNvSpPr>
            <a:spLocks noGrp="1"/>
          </p:cNvSpPr>
          <p:nvPr>
            <p:ph type="title" hasCustomPrompt="1"/>
          </p:nvPr>
        </p:nvSpPr>
        <p:spPr>
          <a:xfrm>
            <a:off x="1588168" y="365124"/>
            <a:ext cx="10243832" cy="779177"/>
          </a:xfrm>
        </p:spPr>
        <p:txBody>
          <a:bodyPr anchor="t"/>
          <a:lstStyle>
            <a:lvl1pPr>
              <a:defRPr/>
            </a:lvl1pPr>
          </a:lstStyle>
          <a:p>
            <a:r>
              <a:rPr lang="en-US"/>
              <a:t>Click to edit Master Profile Name style</a:t>
            </a:r>
          </a:p>
        </p:txBody>
      </p:sp>
      <p:sp>
        <p:nvSpPr>
          <p:cNvPr id="12" name="Content Placeholder 2">
            <a:extLst>
              <a:ext uri="{FF2B5EF4-FFF2-40B4-BE49-F238E27FC236}">
                <a16:creationId xmlns:a16="http://schemas.microsoft.com/office/drawing/2014/main" id="{C66593B8-206B-4490-9E10-C7F77905885F}"/>
              </a:ext>
            </a:extLst>
          </p:cNvPr>
          <p:cNvSpPr>
            <a:spLocks noGrp="1"/>
          </p:cNvSpPr>
          <p:nvPr>
            <p:ph idx="19"/>
          </p:nvPr>
        </p:nvSpPr>
        <p:spPr>
          <a:xfrm>
            <a:off x="360001" y="4436031"/>
            <a:ext cx="5554800" cy="1740931"/>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20" name="Content Placeholder 2">
            <a:extLst>
              <a:ext uri="{FF2B5EF4-FFF2-40B4-BE49-F238E27FC236}">
                <a16:creationId xmlns:a16="http://schemas.microsoft.com/office/drawing/2014/main" id="{7CBF8705-CE45-4979-A0FC-2B4C5D48D3A6}"/>
              </a:ext>
            </a:extLst>
          </p:cNvPr>
          <p:cNvSpPr>
            <a:spLocks noGrp="1"/>
          </p:cNvSpPr>
          <p:nvPr>
            <p:ph idx="20"/>
          </p:nvPr>
        </p:nvSpPr>
        <p:spPr>
          <a:xfrm>
            <a:off x="360001" y="2148614"/>
            <a:ext cx="5554800" cy="1740931"/>
          </a:xfrm>
        </p:spPr>
        <p:txBody>
          <a:bodyPr wrap="square" numCol="1" spcCol="360000">
            <a:normAutofit/>
          </a:bodyPr>
          <a:lstStyle>
            <a:lvl1pPr>
              <a:defRPr sz="1400"/>
            </a:lvl1pPr>
            <a:lvl2pPr>
              <a:defRPr sz="1400"/>
            </a:lvl2pPr>
            <a:lvl3pPr>
              <a:defRPr sz="1400"/>
            </a:lvl3pPr>
          </a:lstStyle>
          <a:p>
            <a:pPr lvl="0"/>
            <a:r>
              <a:rPr lang="en-US"/>
              <a:t>Edit Master text styles</a:t>
            </a:r>
          </a:p>
          <a:p>
            <a:pPr lvl="1"/>
            <a:r>
              <a:rPr lang="en-US"/>
              <a:t>Second level</a:t>
            </a:r>
          </a:p>
          <a:p>
            <a:pPr lvl="2"/>
            <a:r>
              <a:rPr lang="en-US"/>
              <a:t>Third level</a:t>
            </a:r>
          </a:p>
        </p:txBody>
      </p:sp>
      <p:sp>
        <p:nvSpPr>
          <p:cNvPr id="23" name="TextBox 22">
            <a:extLst>
              <a:ext uri="{FF2B5EF4-FFF2-40B4-BE49-F238E27FC236}">
                <a16:creationId xmlns:a16="http://schemas.microsoft.com/office/drawing/2014/main" id="{917B4773-09DA-48CA-9F29-683752FB716F}"/>
              </a:ext>
            </a:extLst>
          </p:cNvPr>
          <p:cNvSpPr txBox="1"/>
          <p:nvPr userDrawn="1"/>
        </p:nvSpPr>
        <p:spPr>
          <a:xfrm>
            <a:off x="360000" y="193276"/>
            <a:ext cx="1228168" cy="1200329"/>
          </a:xfrm>
          <a:prstGeom prst="rect">
            <a:avLst/>
          </a:prstGeom>
          <a:noFill/>
        </p:spPr>
        <p:txBody>
          <a:bodyPr wrap="square" rtlCol="0">
            <a:spAutoFit/>
          </a:bodyPr>
          <a:lstStyle/>
          <a:p>
            <a:r>
              <a:rPr lang="fr-BE" sz="7200" b="1" kern="1200" cap="all" baseline="0">
                <a:solidFill>
                  <a:srgbClr val="C4C4C4"/>
                </a:solidFill>
                <a:latin typeface="+mn-lt"/>
                <a:ea typeface="+mn-ea"/>
                <a:cs typeface="+mn-cs"/>
              </a:rPr>
              <a:t>CV</a:t>
            </a:r>
            <a:endParaRPr lang="en-US"/>
          </a:p>
        </p:txBody>
      </p:sp>
      <p:sp>
        <p:nvSpPr>
          <p:cNvPr id="26" name="TextBox 25">
            <a:extLst>
              <a:ext uri="{FF2B5EF4-FFF2-40B4-BE49-F238E27FC236}">
                <a16:creationId xmlns:a16="http://schemas.microsoft.com/office/drawing/2014/main" id="{F599346D-FC08-4A0B-9901-9CD20EC36C13}"/>
              </a:ext>
            </a:extLst>
          </p:cNvPr>
          <p:cNvSpPr txBox="1"/>
          <p:nvPr userDrawn="1"/>
        </p:nvSpPr>
        <p:spPr>
          <a:xfrm>
            <a:off x="360000" y="1731621"/>
            <a:ext cx="1228168"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BE" sz="2400" kern="1200">
                <a:solidFill>
                  <a:schemeClr val="bg1"/>
                </a:solidFill>
                <a:latin typeface="+mn-lt"/>
                <a:ea typeface="+mn-ea"/>
                <a:cs typeface="+mn-cs"/>
              </a:rPr>
              <a:t>Profile</a:t>
            </a:r>
            <a:endParaRPr lang="en-US" sz="2400" kern="1200">
              <a:solidFill>
                <a:schemeClr val="bg1"/>
              </a:solidFill>
              <a:latin typeface="+mn-lt"/>
              <a:ea typeface="+mn-ea"/>
              <a:cs typeface="+mn-cs"/>
            </a:endParaRPr>
          </a:p>
        </p:txBody>
      </p:sp>
      <p:sp>
        <p:nvSpPr>
          <p:cNvPr id="27" name="TextBox 26">
            <a:extLst>
              <a:ext uri="{FF2B5EF4-FFF2-40B4-BE49-F238E27FC236}">
                <a16:creationId xmlns:a16="http://schemas.microsoft.com/office/drawing/2014/main" id="{B671C60A-2DA6-469C-A59C-F0DB7E7A944B}"/>
              </a:ext>
            </a:extLst>
          </p:cNvPr>
          <p:cNvSpPr txBox="1"/>
          <p:nvPr userDrawn="1"/>
        </p:nvSpPr>
        <p:spPr>
          <a:xfrm>
            <a:off x="360000" y="4022007"/>
            <a:ext cx="4689030"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BE" sz="2400" kern="1200">
                <a:solidFill>
                  <a:schemeClr val="bg1"/>
                </a:solidFill>
                <a:latin typeface="+mn-lt"/>
                <a:ea typeface="+mn-ea"/>
                <a:cs typeface="+mn-cs"/>
              </a:rPr>
              <a:t>Professional </a:t>
            </a:r>
            <a:r>
              <a:rPr lang="fr-BE" sz="2400" kern="1200" err="1">
                <a:solidFill>
                  <a:schemeClr val="bg1"/>
                </a:solidFill>
                <a:latin typeface="+mn-lt"/>
                <a:ea typeface="+mn-ea"/>
                <a:cs typeface="+mn-cs"/>
              </a:rPr>
              <a:t>Experience</a:t>
            </a:r>
            <a:endParaRPr lang="en-US" sz="2400" kern="1200">
              <a:solidFill>
                <a:schemeClr val="bg1"/>
              </a:solidFill>
              <a:latin typeface="+mn-lt"/>
              <a:ea typeface="+mn-ea"/>
              <a:cs typeface="+mn-cs"/>
            </a:endParaRPr>
          </a:p>
        </p:txBody>
      </p:sp>
      <p:sp>
        <p:nvSpPr>
          <p:cNvPr id="28" name="TextBox 27">
            <a:extLst>
              <a:ext uri="{FF2B5EF4-FFF2-40B4-BE49-F238E27FC236}">
                <a16:creationId xmlns:a16="http://schemas.microsoft.com/office/drawing/2014/main" id="{732A6D1A-A84E-4BAF-B35F-D819C0F4BF61}"/>
              </a:ext>
            </a:extLst>
          </p:cNvPr>
          <p:cNvSpPr txBox="1"/>
          <p:nvPr userDrawn="1"/>
        </p:nvSpPr>
        <p:spPr>
          <a:xfrm>
            <a:off x="6277197" y="1731621"/>
            <a:ext cx="5554799"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BE" sz="2400" kern="1200" err="1">
                <a:solidFill>
                  <a:schemeClr val="bg1"/>
                </a:solidFill>
                <a:latin typeface="+mn-lt"/>
                <a:ea typeface="+mn-ea"/>
                <a:cs typeface="+mn-cs"/>
              </a:rPr>
              <a:t>Selected</a:t>
            </a:r>
            <a:r>
              <a:rPr lang="fr-BE" sz="2400" kern="1200">
                <a:solidFill>
                  <a:schemeClr val="bg1"/>
                </a:solidFill>
                <a:latin typeface="+mn-lt"/>
                <a:ea typeface="+mn-ea"/>
                <a:cs typeface="+mn-cs"/>
              </a:rPr>
              <a:t> Relevant </a:t>
            </a:r>
            <a:r>
              <a:rPr lang="fr-BE" sz="2400" kern="1200" err="1">
                <a:solidFill>
                  <a:schemeClr val="bg1"/>
                </a:solidFill>
                <a:latin typeface="+mn-lt"/>
                <a:ea typeface="+mn-ea"/>
                <a:cs typeface="+mn-cs"/>
              </a:rPr>
              <a:t>Projects</a:t>
            </a:r>
            <a:endParaRPr lang="en-US" sz="2400" kern="1200">
              <a:solidFill>
                <a:schemeClr val="bg1"/>
              </a:solidFill>
              <a:latin typeface="+mn-lt"/>
              <a:ea typeface="+mn-ea"/>
              <a:cs typeface="+mn-cs"/>
            </a:endParaRPr>
          </a:p>
        </p:txBody>
      </p:sp>
      <p:sp>
        <p:nvSpPr>
          <p:cNvPr id="24" name="Text Placeholder 2">
            <a:extLst>
              <a:ext uri="{FF2B5EF4-FFF2-40B4-BE49-F238E27FC236}">
                <a16:creationId xmlns:a16="http://schemas.microsoft.com/office/drawing/2014/main" id="{143EF02F-2A2C-4C1B-9B98-B7F342D3ACFF}"/>
              </a:ext>
            </a:extLst>
          </p:cNvPr>
          <p:cNvSpPr>
            <a:spLocks noGrp="1"/>
          </p:cNvSpPr>
          <p:nvPr>
            <p:ph type="body" idx="22" hasCustomPrompt="1"/>
          </p:nvPr>
        </p:nvSpPr>
        <p:spPr>
          <a:xfrm>
            <a:off x="1588168" y="1006502"/>
            <a:ext cx="10243828" cy="433744"/>
          </a:xfrm>
        </p:spPr>
        <p:txBody>
          <a:bodyPr anchor="b">
            <a:normAutofit/>
          </a:bodyPr>
          <a:lstStyle>
            <a:lvl1pPr marL="0" indent="0">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Click to edit Master Function Title</a:t>
            </a:r>
          </a:p>
        </p:txBody>
      </p:sp>
    </p:spTree>
    <p:extLst>
      <p:ext uri="{BB962C8B-B14F-4D97-AF65-F5344CB8AC3E}">
        <p14:creationId xmlns:p14="http://schemas.microsoft.com/office/powerpoint/2010/main" val="1469167549"/>
      </p:ext>
    </p:extLst>
  </p:cSld>
  <p:clrMapOvr>
    <a:masterClrMapping/>
  </p:clrMapOvr>
  <p:extLst>
    <p:ext uri="{DCECCB84-F9BA-43D5-87BE-67443E8EF086}">
      <p15:sldGuideLst xmlns:p15="http://schemas.microsoft.com/office/powerpoint/2012/main"/>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Questions?">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4" name="TextBox 3">
            <a:extLst>
              <a:ext uri="{FF2B5EF4-FFF2-40B4-BE49-F238E27FC236}">
                <a16:creationId xmlns:a16="http://schemas.microsoft.com/office/drawing/2014/main" id="{3D0338B2-6DFB-44CE-B81F-41B15C741234}"/>
              </a:ext>
            </a:extLst>
          </p:cNvPr>
          <p:cNvSpPr txBox="1"/>
          <p:nvPr userDrawn="1"/>
        </p:nvSpPr>
        <p:spPr>
          <a:xfrm>
            <a:off x="360000" y="2401630"/>
            <a:ext cx="6688500" cy="1200329"/>
          </a:xfrm>
          <a:prstGeom prst="rect">
            <a:avLst/>
          </a:prstGeom>
          <a:noFill/>
        </p:spPr>
        <p:txBody>
          <a:bodyPr wrap="square" rtlCol="0">
            <a:spAutoFit/>
          </a:bodyPr>
          <a:lstStyle/>
          <a:p>
            <a:r>
              <a:rPr lang="fr-BE" sz="7200" b="1" kern="1200" cap="all" baseline="0">
                <a:solidFill>
                  <a:schemeClr val="bg1"/>
                </a:solidFill>
                <a:latin typeface="+mn-lt"/>
                <a:ea typeface="+mn-ea"/>
                <a:cs typeface="+mn-cs"/>
              </a:rPr>
              <a:t>QUESTIONS?</a:t>
            </a:r>
            <a:endParaRPr lang="en-US">
              <a:solidFill>
                <a:schemeClr val="bg1"/>
              </a:solidFill>
            </a:endParaRPr>
          </a:p>
        </p:txBody>
      </p:sp>
      <p:sp>
        <p:nvSpPr>
          <p:cNvPr id="8" name="TextBox 7">
            <a:extLst>
              <a:ext uri="{FF2B5EF4-FFF2-40B4-BE49-F238E27FC236}">
                <a16:creationId xmlns:a16="http://schemas.microsoft.com/office/drawing/2014/main" id="{AF700CF3-430F-4316-A165-71EC91CF6E22}"/>
              </a:ext>
            </a:extLst>
          </p:cNvPr>
          <p:cNvSpPr txBox="1"/>
          <p:nvPr userDrawn="1"/>
        </p:nvSpPr>
        <p:spPr>
          <a:xfrm>
            <a:off x="360000" y="2019271"/>
            <a:ext cx="7579500" cy="707886"/>
          </a:xfrm>
          <a:prstGeom prst="rect">
            <a:avLst/>
          </a:prstGeom>
          <a:noFill/>
        </p:spPr>
        <p:txBody>
          <a:bodyPr wrap="square" rtlCol="0">
            <a:spAutoFit/>
          </a:bodyPr>
          <a:lstStyle/>
          <a:p>
            <a:pPr lvl="0"/>
            <a:r>
              <a:rPr lang="en-US" sz="4000" kern="1200">
                <a:solidFill>
                  <a:srgbClr val="DF6036"/>
                </a:solidFill>
                <a:latin typeface="+mn-lt"/>
                <a:ea typeface="+mn-ea"/>
                <a:cs typeface="+mn-cs"/>
              </a:rPr>
              <a:t>THANK YOU FOR YOUR ATTENTION</a:t>
            </a:r>
          </a:p>
        </p:txBody>
      </p:sp>
    </p:spTree>
    <p:extLst>
      <p:ext uri="{BB962C8B-B14F-4D97-AF65-F5344CB8AC3E}">
        <p14:creationId xmlns:p14="http://schemas.microsoft.com/office/powerpoint/2010/main" val="1811586356"/>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Next ev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60001" y="4203540"/>
            <a:ext cx="5554800" cy="2007497"/>
          </a:xfrm>
        </p:spPr>
        <p:txBody>
          <a:bodyPr wrap="square" numCol="1" spcCol="360000"/>
          <a:lstStyle/>
          <a:p>
            <a:pPr lvl="0"/>
            <a:r>
              <a:rPr lang="en-US"/>
              <a:t>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19" name="Content Placeholder 2">
            <a:extLst>
              <a:ext uri="{FF2B5EF4-FFF2-40B4-BE49-F238E27FC236}">
                <a16:creationId xmlns:a16="http://schemas.microsoft.com/office/drawing/2014/main" id="{69E945A1-AB5F-4EAB-8481-60DD31516D42}"/>
              </a:ext>
            </a:extLst>
          </p:cNvPr>
          <p:cNvSpPr>
            <a:spLocks noGrp="1"/>
          </p:cNvSpPr>
          <p:nvPr>
            <p:ph idx="13"/>
          </p:nvPr>
        </p:nvSpPr>
        <p:spPr>
          <a:xfrm>
            <a:off x="6277199" y="4191570"/>
            <a:ext cx="5554800" cy="1985393"/>
          </a:xfrm>
        </p:spPr>
        <p:txBody>
          <a:bodyPr wrap="square" numCol="1" spcCol="0"/>
          <a:lstStyle/>
          <a:p>
            <a:pPr lvl="0"/>
            <a:r>
              <a:rPr lang="en-US"/>
              <a:t>Edit Master text styles</a:t>
            </a:r>
          </a:p>
          <a:p>
            <a:pPr lvl="1"/>
            <a:r>
              <a:rPr lang="en-US"/>
              <a:t>Second level</a:t>
            </a:r>
          </a:p>
          <a:p>
            <a:pPr lvl="2"/>
            <a:r>
              <a:rPr lang="en-US"/>
              <a:t>Third level</a:t>
            </a:r>
          </a:p>
        </p:txBody>
      </p:sp>
      <p:sp>
        <p:nvSpPr>
          <p:cNvPr id="20" name="Text Placeholder 2">
            <a:extLst>
              <a:ext uri="{FF2B5EF4-FFF2-40B4-BE49-F238E27FC236}">
                <a16:creationId xmlns:a16="http://schemas.microsoft.com/office/drawing/2014/main" id="{7D93728F-534C-43E6-9251-297F59235576}"/>
              </a:ext>
            </a:extLst>
          </p:cNvPr>
          <p:cNvSpPr>
            <a:spLocks noGrp="1"/>
          </p:cNvSpPr>
          <p:nvPr>
            <p:ph type="body" idx="14" hasCustomPrompt="1"/>
          </p:nvPr>
        </p:nvSpPr>
        <p:spPr>
          <a:xfrm>
            <a:off x="858604" y="3162093"/>
            <a:ext cx="5051553" cy="45665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event date styles</a:t>
            </a:r>
          </a:p>
        </p:txBody>
      </p:sp>
      <p:sp>
        <p:nvSpPr>
          <p:cNvPr id="24" name="Text Placeholder 2">
            <a:extLst>
              <a:ext uri="{FF2B5EF4-FFF2-40B4-BE49-F238E27FC236}">
                <a16:creationId xmlns:a16="http://schemas.microsoft.com/office/drawing/2014/main" id="{7E9AC2ED-BFE1-4F80-A9F2-D135CB283312}"/>
              </a:ext>
            </a:extLst>
          </p:cNvPr>
          <p:cNvSpPr>
            <a:spLocks noGrp="1"/>
          </p:cNvSpPr>
          <p:nvPr>
            <p:ph type="body" idx="15" hasCustomPrompt="1"/>
          </p:nvPr>
        </p:nvSpPr>
        <p:spPr>
          <a:xfrm>
            <a:off x="355358" y="1832019"/>
            <a:ext cx="5554800" cy="1296000"/>
          </a:xfrm>
        </p:spPr>
        <p:txBody>
          <a:bodyPr wrap="square" anchor="b">
            <a:noAutofit/>
          </a:bodyPr>
          <a:lstStyle>
            <a:lvl1pPr marL="0" indent="0">
              <a:lnSpc>
                <a:spcPts val="5000"/>
              </a:lnSpc>
              <a:buNone/>
              <a:defRPr lang="en-US" sz="5400" kern="1200" cap="all" baseline="0" dirty="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EVENT NAME </a:t>
            </a:r>
          </a:p>
        </p:txBody>
      </p:sp>
      <p:sp>
        <p:nvSpPr>
          <p:cNvPr id="25" name="Text Placeholder 2">
            <a:extLst>
              <a:ext uri="{FF2B5EF4-FFF2-40B4-BE49-F238E27FC236}">
                <a16:creationId xmlns:a16="http://schemas.microsoft.com/office/drawing/2014/main" id="{E189CB27-4308-4A13-B12B-BADCC4E5C3A8}"/>
              </a:ext>
            </a:extLst>
          </p:cNvPr>
          <p:cNvSpPr>
            <a:spLocks noGrp="1"/>
          </p:cNvSpPr>
          <p:nvPr>
            <p:ph type="body" idx="16" hasCustomPrompt="1"/>
          </p:nvPr>
        </p:nvSpPr>
        <p:spPr>
          <a:xfrm>
            <a:off x="6277199" y="1832019"/>
            <a:ext cx="5554800" cy="1296000"/>
          </a:xfrm>
        </p:spPr>
        <p:txBody>
          <a:bodyPr wrap="square" anchor="b">
            <a:noAutofit/>
          </a:bodyPr>
          <a:lstStyle>
            <a:lvl1pPr marL="0" marR="0" indent="0" algn="l" defTabSz="914400" rtl="0" eaLnBrk="1" fontAlgn="auto" latinLnBrk="0" hangingPunct="1">
              <a:lnSpc>
                <a:spcPts val="5000"/>
              </a:lnSpc>
              <a:spcBef>
                <a:spcPts val="1000"/>
              </a:spcBef>
              <a:spcAft>
                <a:spcPts val="0"/>
              </a:spcAft>
              <a:buClrTx/>
              <a:buSzTx/>
              <a:buFont typeface="Arial" panose="020B0604020202020204" pitchFamily="34" charset="0"/>
              <a:buNone/>
              <a:tabLst/>
              <a:defRPr lang="en-US" sz="5400" kern="1200" cap="all" baseline="0" dirty="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a:pPr>
            <a:r>
              <a:rPr lang="en-US"/>
              <a:t>EDIT EVENT NAME</a:t>
            </a:r>
          </a:p>
        </p:txBody>
      </p:sp>
      <p:sp>
        <p:nvSpPr>
          <p:cNvPr id="11" name="TextBox 10">
            <a:extLst>
              <a:ext uri="{FF2B5EF4-FFF2-40B4-BE49-F238E27FC236}">
                <a16:creationId xmlns:a16="http://schemas.microsoft.com/office/drawing/2014/main" id="{7000ED8F-7EA3-4A55-8726-ACECB09BC39E}"/>
              </a:ext>
            </a:extLst>
          </p:cNvPr>
          <p:cNvSpPr txBox="1"/>
          <p:nvPr userDrawn="1"/>
        </p:nvSpPr>
        <p:spPr>
          <a:xfrm>
            <a:off x="360000" y="365125"/>
            <a:ext cx="6688500" cy="1200329"/>
          </a:xfrm>
          <a:prstGeom prst="rect">
            <a:avLst/>
          </a:prstGeom>
          <a:noFill/>
        </p:spPr>
        <p:txBody>
          <a:bodyPr wrap="square" rtlCol="0">
            <a:spAutoFit/>
          </a:bodyPr>
          <a:lstStyle/>
          <a:p>
            <a:r>
              <a:rPr lang="fr-BE" sz="7200" b="1" kern="1200" cap="all" baseline="0">
                <a:solidFill>
                  <a:schemeClr val="bg1"/>
                </a:solidFill>
                <a:latin typeface="+mn-lt"/>
                <a:ea typeface="+mn-ea"/>
                <a:cs typeface="+mn-cs"/>
              </a:rPr>
              <a:t>NEXT EVENT</a:t>
            </a:r>
            <a:endParaRPr lang="en-US">
              <a:solidFill>
                <a:schemeClr val="bg1"/>
              </a:solidFill>
            </a:endParaRPr>
          </a:p>
        </p:txBody>
      </p:sp>
      <p:sp>
        <p:nvSpPr>
          <p:cNvPr id="13" name="Text Placeholder 2">
            <a:extLst>
              <a:ext uri="{FF2B5EF4-FFF2-40B4-BE49-F238E27FC236}">
                <a16:creationId xmlns:a16="http://schemas.microsoft.com/office/drawing/2014/main" id="{8B83F1EA-911E-4BFE-A760-E0DCDE7EFBCF}"/>
              </a:ext>
            </a:extLst>
          </p:cNvPr>
          <p:cNvSpPr>
            <a:spLocks noGrp="1"/>
          </p:cNvSpPr>
          <p:nvPr>
            <p:ph type="body" idx="17" hasCustomPrompt="1"/>
          </p:nvPr>
        </p:nvSpPr>
        <p:spPr>
          <a:xfrm>
            <a:off x="858604" y="3649228"/>
            <a:ext cx="5051553" cy="45665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event location styles</a:t>
            </a:r>
          </a:p>
        </p:txBody>
      </p:sp>
      <p:pic>
        <p:nvPicPr>
          <p:cNvPr id="14" name="Graphic 13" descr="Marker">
            <a:extLst>
              <a:ext uri="{FF2B5EF4-FFF2-40B4-BE49-F238E27FC236}">
                <a16:creationId xmlns:a16="http://schemas.microsoft.com/office/drawing/2014/main" id="{C08840F7-EC24-46A9-8D79-15E11D086427}"/>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323689" y="3607806"/>
            <a:ext cx="588962" cy="588962"/>
          </a:xfrm>
          <a:prstGeom prst="rect">
            <a:avLst/>
          </a:prstGeom>
        </p:spPr>
      </p:pic>
      <p:sp>
        <p:nvSpPr>
          <p:cNvPr id="15" name="Text Placeholder 2">
            <a:extLst>
              <a:ext uri="{FF2B5EF4-FFF2-40B4-BE49-F238E27FC236}">
                <a16:creationId xmlns:a16="http://schemas.microsoft.com/office/drawing/2014/main" id="{1F71E958-510D-4749-A163-5589BF7549C6}"/>
              </a:ext>
            </a:extLst>
          </p:cNvPr>
          <p:cNvSpPr>
            <a:spLocks noGrp="1"/>
          </p:cNvSpPr>
          <p:nvPr>
            <p:ph type="body" idx="18" hasCustomPrompt="1"/>
          </p:nvPr>
        </p:nvSpPr>
        <p:spPr>
          <a:xfrm>
            <a:off x="6794623" y="3156895"/>
            <a:ext cx="5037375" cy="45665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event date styles</a:t>
            </a:r>
          </a:p>
        </p:txBody>
      </p:sp>
      <p:sp>
        <p:nvSpPr>
          <p:cNvPr id="16" name="Text Placeholder 2">
            <a:extLst>
              <a:ext uri="{FF2B5EF4-FFF2-40B4-BE49-F238E27FC236}">
                <a16:creationId xmlns:a16="http://schemas.microsoft.com/office/drawing/2014/main" id="{C7F5682D-AB42-4918-AC06-68956C6215C9}"/>
              </a:ext>
            </a:extLst>
          </p:cNvPr>
          <p:cNvSpPr>
            <a:spLocks noGrp="1"/>
          </p:cNvSpPr>
          <p:nvPr>
            <p:ph type="body" idx="19" hasCustomPrompt="1"/>
          </p:nvPr>
        </p:nvSpPr>
        <p:spPr>
          <a:xfrm>
            <a:off x="6794624" y="3644030"/>
            <a:ext cx="5037374" cy="45665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event location styles</a:t>
            </a:r>
          </a:p>
        </p:txBody>
      </p:sp>
      <p:pic>
        <p:nvPicPr>
          <p:cNvPr id="17" name="Graphic 16" descr="Marker">
            <a:extLst>
              <a:ext uri="{FF2B5EF4-FFF2-40B4-BE49-F238E27FC236}">
                <a16:creationId xmlns:a16="http://schemas.microsoft.com/office/drawing/2014/main" id="{FC3FDAEF-554D-4B92-B6BB-13B01A8FEA57}"/>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262577" y="3602608"/>
            <a:ext cx="588962" cy="588962"/>
          </a:xfrm>
          <a:prstGeom prst="rect">
            <a:avLst/>
          </a:prstGeom>
        </p:spPr>
      </p:pic>
      <p:pic>
        <p:nvPicPr>
          <p:cNvPr id="4" name="Graphic 3" descr="Flip calendar">
            <a:extLst>
              <a:ext uri="{FF2B5EF4-FFF2-40B4-BE49-F238E27FC236}">
                <a16:creationId xmlns:a16="http://schemas.microsoft.com/office/drawing/2014/main" id="{1E911961-1CEF-40C6-8C2F-AD31817B78AB}"/>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383472" y="3135776"/>
            <a:ext cx="475133" cy="475133"/>
          </a:xfrm>
          <a:prstGeom prst="rect">
            <a:avLst/>
          </a:prstGeom>
        </p:spPr>
      </p:pic>
      <p:pic>
        <p:nvPicPr>
          <p:cNvPr id="18" name="Graphic 17" descr="Flip calendar">
            <a:extLst>
              <a:ext uri="{FF2B5EF4-FFF2-40B4-BE49-F238E27FC236}">
                <a16:creationId xmlns:a16="http://schemas.microsoft.com/office/drawing/2014/main" id="{E571B749-BEDC-492E-B729-9EB71892C0C2}"/>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319491" y="3135776"/>
            <a:ext cx="475133" cy="475133"/>
          </a:xfrm>
          <a:prstGeom prst="rect">
            <a:avLst/>
          </a:prstGeom>
        </p:spPr>
      </p:pic>
    </p:spTree>
    <p:extLst>
      <p:ext uri="{BB962C8B-B14F-4D97-AF65-F5344CB8AC3E}">
        <p14:creationId xmlns:p14="http://schemas.microsoft.com/office/powerpoint/2010/main" val="2132082094"/>
      </p:ext>
    </p:extLst>
  </p:cSld>
  <p:clrMapOvr>
    <a:masterClrMapping/>
  </p:clrMapOvr>
  <p:extLst>
    <p:ext uri="{DCECCB84-F9BA-43D5-87BE-67443E8EF086}">
      <p15:sldGuideLst xmlns:p15="http://schemas.microsoft.com/office/powerpoint/2012/main"/>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Cov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E5B6-AAEB-4AA8-8D7E-204215A8ABBC}"/>
              </a:ext>
            </a:extLst>
          </p:cNvPr>
          <p:cNvSpPr>
            <a:spLocks noGrp="1"/>
          </p:cNvSpPr>
          <p:nvPr>
            <p:ph type="ctrTitle"/>
          </p:nvPr>
        </p:nvSpPr>
        <p:spPr>
          <a:xfrm>
            <a:off x="334963" y="1063667"/>
            <a:ext cx="5668795" cy="2080648"/>
          </a:xfrm>
        </p:spPr>
        <p:txBody>
          <a:bodyPr anchor="b">
            <a:normAutofit/>
          </a:bodyPr>
          <a:lstStyle>
            <a:lvl1pPr algn="l">
              <a:defRPr sz="3600"/>
            </a:lvl1pPr>
          </a:lstStyle>
          <a:p>
            <a:r>
              <a:rPr lang="en-GB"/>
              <a:t>Click to edit Master title style</a:t>
            </a:r>
            <a:endParaRPr lang="en-US"/>
          </a:p>
        </p:txBody>
      </p:sp>
      <p:sp>
        <p:nvSpPr>
          <p:cNvPr id="3" name="Subtitle 2">
            <a:extLst>
              <a:ext uri="{FF2B5EF4-FFF2-40B4-BE49-F238E27FC236}">
                <a16:creationId xmlns:a16="http://schemas.microsoft.com/office/drawing/2014/main" id="{749DD02E-C366-4815-99D0-1EEDD7954D31}"/>
              </a:ext>
            </a:extLst>
          </p:cNvPr>
          <p:cNvSpPr>
            <a:spLocks noGrp="1"/>
          </p:cNvSpPr>
          <p:nvPr>
            <p:ph type="subTitle" idx="1"/>
          </p:nvPr>
        </p:nvSpPr>
        <p:spPr>
          <a:xfrm>
            <a:off x="338844" y="3176633"/>
            <a:ext cx="5664914" cy="81823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pic>
        <p:nvPicPr>
          <p:cNvPr id="20" name="Picture 19">
            <a:extLst>
              <a:ext uri="{FF2B5EF4-FFF2-40B4-BE49-F238E27FC236}">
                <a16:creationId xmlns:a16="http://schemas.microsoft.com/office/drawing/2014/main" id="{3C13104E-355E-4B21-856A-D24F576658A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334963" y="572852"/>
            <a:ext cx="2880436" cy="276522"/>
          </a:xfrm>
          <a:prstGeom prst="rect">
            <a:avLst/>
          </a:prstGeom>
        </p:spPr>
      </p:pic>
      <p:sp>
        <p:nvSpPr>
          <p:cNvPr id="21" name="Text Placeholder 2">
            <a:extLst>
              <a:ext uri="{FF2B5EF4-FFF2-40B4-BE49-F238E27FC236}">
                <a16:creationId xmlns:a16="http://schemas.microsoft.com/office/drawing/2014/main" id="{F365F3EB-0EE2-4279-98EC-B8A99D581234}"/>
              </a:ext>
            </a:extLst>
          </p:cNvPr>
          <p:cNvSpPr>
            <a:spLocks noGrp="1"/>
          </p:cNvSpPr>
          <p:nvPr>
            <p:ph type="body" idx="17" hasCustomPrompt="1"/>
          </p:nvPr>
        </p:nvSpPr>
        <p:spPr>
          <a:xfrm>
            <a:off x="337673" y="4011588"/>
            <a:ext cx="5664914" cy="386901"/>
          </a:xfrm>
        </p:spPr>
        <p:txBody>
          <a:bodyPr wrap="square" anchor="t">
            <a:spAutoFit/>
          </a:bodyPr>
          <a:lstStyle>
            <a:lvl1pPr marL="0" indent="0" algn="l" defTabSz="914400" rtl="0" eaLnBrk="1" latinLnBrk="0" hangingPunct="1">
              <a:lnSpc>
                <a:spcPts val="2500"/>
              </a:lnSpc>
              <a:buNone/>
              <a:defRPr lang="en-US" sz="12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date style</a:t>
            </a:r>
          </a:p>
        </p:txBody>
      </p:sp>
      <p:sp>
        <p:nvSpPr>
          <p:cNvPr id="16" name="Content Placeholder 2">
            <a:extLst>
              <a:ext uri="{FF2B5EF4-FFF2-40B4-BE49-F238E27FC236}">
                <a16:creationId xmlns:a16="http://schemas.microsoft.com/office/drawing/2014/main" id="{327A6A3D-6DC2-418D-B40A-CF0570A2FA6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EDIT logo</a:t>
            </a:r>
          </a:p>
        </p:txBody>
      </p:sp>
      <p:sp>
        <p:nvSpPr>
          <p:cNvPr id="17" name="Content Placeholder 2">
            <a:extLst>
              <a:ext uri="{FF2B5EF4-FFF2-40B4-BE49-F238E27FC236}">
                <a16:creationId xmlns:a16="http://schemas.microsoft.com/office/drawing/2014/main" id="{311CD5A7-4B9C-4C7C-80DF-DEE02574B731}"/>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EDIT logo</a:t>
            </a:r>
          </a:p>
        </p:txBody>
      </p:sp>
      <p:sp>
        <p:nvSpPr>
          <p:cNvPr id="18" name="Content Placeholder 2">
            <a:extLst>
              <a:ext uri="{FF2B5EF4-FFF2-40B4-BE49-F238E27FC236}">
                <a16:creationId xmlns:a16="http://schemas.microsoft.com/office/drawing/2014/main" id="{846121B4-DA12-435E-8CD0-172AA2B7FEFE}"/>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EDIT logo</a:t>
            </a:r>
          </a:p>
        </p:txBody>
      </p:sp>
    </p:spTree>
    <p:extLst>
      <p:ext uri="{BB962C8B-B14F-4D97-AF65-F5344CB8AC3E}">
        <p14:creationId xmlns:p14="http://schemas.microsoft.com/office/powerpoint/2010/main" val="2824603299"/>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 column (2 lines big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hasCustomPrompt="1"/>
          </p:nvPr>
        </p:nvSpPr>
        <p:spPr>
          <a:xfrm>
            <a:off x="360000" y="365125"/>
            <a:ext cx="11472000" cy="2362032"/>
          </a:xfrm>
        </p:spPr>
        <p:txBody>
          <a:bodyPr anchor="b">
            <a:normAutofit/>
          </a:bodyPr>
          <a:lstStyle>
            <a:lvl1pPr marL="0" indent="0" algn="l" defTabSz="914400" rtl="0" eaLnBrk="1" latinLnBrk="0" hangingPunct="1">
              <a:lnSpc>
                <a:spcPts val="2500"/>
              </a:lnSpc>
              <a:spcBef>
                <a:spcPts val="1000"/>
              </a:spcBef>
              <a:buFont typeface="Arial" panose="020B0604020202020204" pitchFamily="34" charset="0"/>
              <a:buNone/>
              <a:defRPr lang="en-US" sz="4000" kern="1200" cap="all" baseline="0" dirty="0" smtClean="0">
                <a:solidFill>
                  <a:srgbClr val="DF6036"/>
                </a:solidFill>
                <a:latin typeface="+mn-lt"/>
                <a:ea typeface="+mn-ea"/>
                <a:cs typeface="+mn-cs"/>
              </a:defRPr>
            </a:lvl1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0" y="2727157"/>
            <a:ext cx="11472000" cy="3449805"/>
          </a:xfrm>
          <a:prstGeom prst="rect">
            <a:avLst/>
          </a:prstGeom>
        </p:spPr>
        <p:txBody>
          <a:bodyPr wrap="square">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a:t>
            </a:r>
            <a:br>
              <a:rPr lang="fr-FR" noProof="0"/>
            </a:br>
            <a:r>
              <a:rPr lang="fr-FR" noProof="0"/>
              <a:t>le titre principal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Tree>
    <p:extLst>
      <p:ext uri="{BB962C8B-B14F-4D97-AF65-F5344CB8AC3E}">
        <p14:creationId xmlns:p14="http://schemas.microsoft.com/office/powerpoint/2010/main" val="289915487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Sommair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52974" y="452970"/>
            <a:ext cx="11294532" cy="5507567"/>
          </a:xfrm>
        </p:spPr>
        <p:txBody>
          <a:bodyPr/>
          <a:lstStyle>
            <a:lvl1pPr>
              <a:lnSpc>
                <a:spcPct val="85000"/>
              </a:lnSpc>
              <a:spcAft>
                <a:spcPts val="0"/>
              </a:spcAft>
              <a:defRPr sz="4000">
                <a:solidFill>
                  <a:srgbClr val="FF6600"/>
                </a:solidFill>
                <a:latin typeface="Helvetica 75 Bold" panose="020B0804020202020204" pitchFamily="34" charset="0"/>
              </a:defRPr>
            </a:lvl1pPr>
            <a:lvl2pPr marL="535504" marR="0" indent="-535504" algn="l" defTabSz="685783" rtl="0" eaLnBrk="1" fontAlgn="base" latinLnBrk="0" hangingPunct="1">
              <a:lnSpc>
                <a:spcPct val="85000"/>
              </a:lnSpc>
              <a:spcBef>
                <a:spcPct val="0"/>
              </a:spcBef>
              <a:spcAft>
                <a:spcPts val="0"/>
              </a:spcAft>
              <a:buClrTx/>
              <a:buSzTx/>
              <a:buFont typeface="+mj-lt"/>
              <a:buAutoNum type="arabicPeriod"/>
              <a:tabLst/>
              <a:defRPr lang="fr-FR" sz="4000" kern="1200" dirty="0" smtClean="0">
                <a:solidFill>
                  <a:schemeClr val="tx1"/>
                </a:solidFill>
                <a:latin typeface="Helvetica 75 Bold" panose="020B0804020202020204" pitchFamily="34" charset="0"/>
                <a:ea typeface="ＭＳ Ｐゴシック" pitchFamily="34" charset="-128"/>
                <a:cs typeface="+mn-cs"/>
              </a:defRPr>
            </a:lvl2pPr>
            <a:lvl3pPr marL="535504" indent="-535504">
              <a:lnSpc>
                <a:spcPct val="85000"/>
              </a:lnSpc>
              <a:spcAft>
                <a:spcPts val="1067"/>
              </a:spcAft>
              <a:buFont typeface="+mj-lt"/>
              <a:buNone/>
              <a:defRPr sz="4000"/>
            </a:lvl3pPr>
            <a:lvl4pPr marL="535504" indent="-535504">
              <a:lnSpc>
                <a:spcPct val="85000"/>
              </a:lnSpc>
              <a:spcAft>
                <a:spcPts val="1067"/>
              </a:spcAft>
              <a:buFont typeface="+mj-lt"/>
              <a:buNone/>
              <a:defRPr sz="4000"/>
            </a:lvl4pPr>
            <a:lvl5pPr marL="0" indent="0">
              <a:lnSpc>
                <a:spcPct val="85000"/>
              </a:lnSpc>
              <a:spcAft>
                <a:spcPts val="1067"/>
              </a:spcAft>
              <a:buFont typeface="+mj-lt"/>
              <a:buNone/>
              <a:defRPr sz="4000"/>
            </a:lvl5pPr>
          </a:lstStyle>
          <a:p>
            <a:pPr lvl="0"/>
            <a:r>
              <a:rPr lang="fr-FR"/>
              <a:t>Modifiez le texte du masque</a:t>
            </a:r>
          </a:p>
          <a:p>
            <a:pPr lvl="1"/>
            <a:r>
              <a:rPr lang="fr-FR"/>
              <a:t>Deuxième niveau</a:t>
            </a:r>
          </a:p>
          <a:p>
            <a:pPr lvl="1"/>
            <a:r>
              <a:rPr lang="fr-FR"/>
              <a:t>Troisième niveau</a:t>
            </a:r>
          </a:p>
          <a:p>
            <a:pPr marL="535504" lvl="1" indent="-535504" algn="l" defTabSz="685783" rtl="0" eaLnBrk="1" fontAlgn="base" hangingPunct="1">
              <a:lnSpc>
                <a:spcPct val="90000"/>
              </a:lnSpc>
              <a:spcBef>
                <a:spcPct val="0"/>
              </a:spcBef>
              <a:spcAft>
                <a:spcPts val="533"/>
              </a:spcAft>
              <a:buFont typeface="+mj-lt"/>
              <a:buAutoNum type="arabicPeriod"/>
            </a:pPr>
            <a:r>
              <a:rPr lang="fr-FR"/>
              <a:t>Quatrième niveau</a:t>
            </a:r>
          </a:p>
          <a:p>
            <a:pPr marL="535504" marR="0" lvl="1" indent="-535504" algn="l" defTabSz="685783" rtl="0" eaLnBrk="1" fontAlgn="base" latinLnBrk="0" hangingPunct="1">
              <a:lnSpc>
                <a:spcPct val="90000"/>
              </a:lnSpc>
              <a:spcBef>
                <a:spcPct val="0"/>
              </a:spcBef>
              <a:spcAft>
                <a:spcPts val="533"/>
              </a:spcAft>
              <a:buClrTx/>
              <a:buSzTx/>
              <a:buFont typeface="+mj-lt"/>
              <a:buAutoNum type="arabicPeriod"/>
              <a:tabLst/>
              <a:defRPr/>
            </a:pPr>
            <a:r>
              <a:rPr lang="fr-FR"/>
              <a:t>Cinquième niveau</a:t>
            </a:r>
          </a:p>
          <a:p>
            <a:pPr marL="535504" lvl="1" indent="-535504" algn="l" defTabSz="685783" rtl="0" eaLnBrk="1" fontAlgn="base" hangingPunct="1">
              <a:lnSpc>
                <a:spcPct val="90000"/>
              </a:lnSpc>
              <a:spcBef>
                <a:spcPct val="0"/>
              </a:spcBef>
              <a:spcAft>
                <a:spcPts val="533"/>
              </a:spcAft>
              <a:buFont typeface="+mj-lt"/>
              <a:buAutoNum type="arabicPeriod"/>
            </a:pPr>
            <a:endParaRPr lang="fr-FR"/>
          </a:p>
        </p:txBody>
      </p:sp>
    </p:spTree>
    <p:extLst>
      <p:ext uri="{BB962C8B-B14F-4D97-AF65-F5344CB8AC3E}">
        <p14:creationId xmlns:p14="http://schemas.microsoft.com/office/powerpoint/2010/main" val="2690408013"/>
      </p:ext>
    </p:extLst>
  </p:cSld>
  <p:clrMapOvr>
    <a:masterClrMapping/>
  </p:clrMapOvr>
  <p:transition spd="med">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2967" y="452969"/>
            <a:ext cx="11294533" cy="831851"/>
          </a:xfrm>
        </p:spPr>
        <p:txBody>
          <a:bodyPr/>
          <a:lstStyle>
            <a:lvl1pPr>
              <a:lnSpc>
                <a:spcPct val="90000"/>
              </a:lnSpc>
              <a:spcAft>
                <a:spcPts val="0"/>
              </a:spcAft>
              <a:defRPr sz="2667">
                <a:solidFill>
                  <a:srgbClr val="FF6600"/>
                </a:solidFill>
                <a:latin typeface="Helvetica 75 Bold" panose="020B0804020202020204" pitchFamily="34" charset="0"/>
              </a:defRPr>
            </a:lvl1pPr>
          </a:lstStyle>
          <a:p>
            <a:r>
              <a:rPr lang="fr-FR"/>
              <a:t>Modifiez le titre</a:t>
            </a:r>
            <a:endParaRPr lang="en-US"/>
          </a:p>
        </p:txBody>
      </p:sp>
      <p:sp>
        <p:nvSpPr>
          <p:cNvPr id="3" name="Content Placeholder 2"/>
          <p:cNvSpPr>
            <a:spLocks noGrp="1"/>
          </p:cNvSpPr>
          <p:nvPr>
            <p:ph idx="1" hasCustomPrompt="1"/>
          </p:nvPr>
        </p:nvSpPr>
        <p:spPr>
          <a:xfrm>
            <a:off x="452974" y="1739902"/>
            <a:ext cx="11294532" cy="4220633"/>
          </a:xfrm>
        </p:spPr>
        <p:txBody>
          <a:bodyPr/>
          <a:lstStyle>
            <a:lvl1pPr>
              <a:lnSpc>
                <a:spcPct val="90000"/>
              </a:lnSpc>
              <a:spcAft>
                <a:spcPts val="1067"/>
              </a:spcAft>
              <a:defRPr sz="1867" baseline="0">
                <a:solidFill>
                  <a:srgbClr val="FF6600"/>
                </a:solidFill>
                <a:latin typeface="Helvetica 75 Bold" panose="020B0804020202020204" pitchFamily="34" charset="0"/>
              </a:defRPr>
            </a:lvl1pPr>
            <a:lvl2pPr>
              <a:lnSpc>
                <a:spcPct val="90000"/>
              </a:lnSpc>
              <a:spcAft>
                <a:spcPts val="1067"/>
              </a:spcAft>
              <a:defRPr sz="1867">
                <a:latin typeface="Helvetica 75 Bold" panose="020B0804020202020204" pitchFamily="34" charset="0"/>
              </a:defRPr>
            </a:lvl2pPr>
            <a:lvl3pPr>
              <a:lnSpc>
                <a:spcPct val="90000"/>
              </a:lnSpc>
              <a:spcAft>
                <a:spcPts val="1067"/>
              </a:spcAft>
              <a:defRPr sz="1867">
                <a:latin typeface="Helvetica 75 Bold" panose="020B0804020202020204" pitchFamily="34" charset="0"/>
              </a:defRPr>
            </a:lvl3pPr>
            <a:lvl4pPr>
              <a:lnSpc>
                <a:spcPct val="90000"/>
              </a:lnSpc>
              <a:spcAft>
                <a:spcPts val="1067"/>
              </a:spcAft>
              <a:defRPr sz="1867">
                <a:latin typeface="Helvetica 75 Bold" panose="020B0804020202020204" pitchFamily="34" charset="0"/>
              </a:defRPr>
            </a:lvl4pPr>
            <a:lvl5pPr>
              <a:lnSpc>
                <a:spcPct val="90000"/>
              </a:lnSpc>
              <a:spcAft>
                <a:spcPts val="1067"/>
              </a:spcAft>
              <a:defRPr sz="1867">
                <a:latin typeface="Helvetica 75 Bold" panose="020B0804020202020204" pitchFamily="34" charset="0"/>
              </a:defRPr>
            </a:lvl5pPr>
          </a:lstStyle>
          <a:p>
            <a:pPr lvl="0"/>
            <a:r>
              <a:rPr lang="fr-FR"/>
              <a:t>Modifiez le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Tree>
    <p:extLst>
      <p:ext uri="{BB962C8B-B14F-4D97-AF65-F5344CB8AC3E}">
        <p14:creationId xmlns:p14="http://schemas.microsoft.com/office/powerpoint/2010/main" val="699751980"/>
      </p:ext>
    </p:extLst>
  </p:cSld>
  <p:clrMapOvr>
    <a:masterClrMapping/>
  </p:clrMapOvr>
  <p:transition spd="med">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obj" preserve="1">
  <p:cSld name="Deux contenu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2967" y="452967"/>
            <a:ext cx="11294533" cy="831852"/>
          </a:xfrm>
        </p:spPr>
        <p:txBody>
          <a:bodyPr/>
          <a:lstStyle>
            <a:lvl1pPr>
              <a:lnSpc>
                <a:spcPct val="90000"/>
              </a:lnSpc>
              <a:spcAft>
                <a:spcPts val="0"/>
              </a:spcAft>
              <a:defRPr sz="2667">
                <a:solidFill>
                  <a:srgbClr val="FF6600"/>
                </a:solidFill>
                <a:latin typeface="Helvetica 75 Bold" panose="020B0804020202020204" pitchFamily="34" charset="0"/>
              </a:defRPr>
            </a:lvl1pPr>
          </a:lstStyle>
          <a:p>
            <a:r>
              <a:rPr lang="fr-FR"/>
              <a:t>Modifiez le titre</a:t>
            </a:r>
            <a:endParaRPr lang="en-US"/>
          </a:p>
        </p:txBody>
      </p:sp>
      <p:sp>
        <p:nvSpPr>
          <p:cNvPr id="3" name="Content Placeholder 2"/>
          <p:cNvSpPr>
            <a:spLocks noGrp="1"/>
          </p:cNvSpPr>
          <p:nvPr>
            <p:ph idx="1" hasCustomPrompt="1"/>
          </p:nvPr>
        </p:nvSpPr>
        <p:spPr>
          <a:xfrm>
            <a:off x="452972" y="1739900"/>
            <a:ext cx="5420785" cy="4220632"/>
          </a:xfrm>
        </p:spPr>
        <p:txBody>
          <a:bodyPr/>
          <a:lstStyle>
            <a:lvl1pPr>
              <a:lnSpc>
                <a:spcPct val="90000"/>
              </a:lnSpc>
              <a:spcAft>
                <a:spcPts val="1067"/>
              </a:spcAft>
              <a:defRPr baseline="0">
                <a:solidFill>
                  <a:srgbClr val="FF6600"/>
                </a:solidFill>
                <a:latin typeface="Helvetica 75 Bold" panose="020B0804020202020204" pitchFamily="34" charset="0"/>
              </a:defRPr>
            </a:lvl1pPr>
            <a:lvl2pPr>
              <a:lnSpc>
                <a:spcPct val="90000"/>
              </a:lnSpc>
              <a:spcAft>
                <a:spcPts val="1067"/>
              </a:spcAft>
              <a:defRPr>
                <a:latin typeface="Helvetica 75 Bold" panose="020B0804020202020204" pitchFamily="34" charset="0"/>
              </a:defRPr>
            </a:lvl2pPr>
            <a:lvl3pPr>
              <a:lnSpc>
                <a:spcPct val="90000"/>
              </a:lnSpc>
              <a:spcAft>
                <a:spcPts val="1067"/>
              </a:spcAft>
              <a:defRPr>
                <a:latin typeface="Helvetica 75 Bold" panose="020B0804020202020204" pitchFamily="34" charset="0"/>
              </a:defRPr>
            </a:lvl3pPr>
            <a:lvl4pPr>
              <a:lnSpc>
                <a:spcPct val="90000"/>
              </a:lnSpc>
              <a:spcAft>
                <a:spcPts val="1067"/>
              </a:spcAft>
              <a:defRPr>
                <a:latin typeface="Helvetica 75 Bold" panose="020B0804020202020204" pitchFamily="34" charset="0"/>
              </a:defRPr>
            </a:lvl4pPr>
            <a:lvl5pPr>
              <a:lnSpc>
                <a:spcPct val="90000"/>
              </a:lnSpc>
              <a:spcAft>
                <a:spcPts val="1067"/>
              </a:spcAft>
              <a:defRPr>
                <a:latin typeface="Helvetica 75 Bold" panose="020B0804020202020204" pitchFamily="34" charset="0"/>
              </a:defRPr>
            </a:lvl5pPr>
          </a:lstStyle>
          <a:p>
            <a:pPr lvl="0"/>
            <a:r>
              <a:rPr lang="fr-FR"/>
              <a:t>Modifiez le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Content Placeholder 2"/>
          <p:cNvSpPr>
            <a:spLocks noGrp="1"/>
          </p:cNvSpPr>
          <p:nvPr>
            <p:ph idx="10" hasCustomPrompt="1"/>
          </p:nvPr>
        </p:nvSpPr>
        <p:spPr>
          <a:xfrm>
            <a:off x="6318257" y="1739900"/>
            <a:ext cx="5420785" cy="4220632"/>
          </a:xfrm>
        </p:spPr>
        <p:txBody>
          <a:bodyPr/>
          <a:lstStyle>
            <a:lvl1pPr>
              <a:lnSpc>
                <a:spcPct val="90000"/>
              </a:lnSpc>
              <a:spcAft>
                <a:spcPts val="1067"/>
              </a:spcAft>
              <a:defRPr baseline="0">
                <a:solidFill>
                  <a:srgbClr val="FF6600"/>
                </a:solidFill>
                <a:latin typeface="Helvetica 75 Bold" panose="020B0804020202020204" pitchFamily="34" charset="0"/>
              </a:defRPr>
            </a:lvl1pPr>
            <a:lvl2pPr>
              <a:lnSpc>
                <a:spcPct val="90000"/>
              </a:lnSpc>
              <a:spcAft>
                <a:spcPts val="1067"/>
              </a:spcAft>
              <a:defRPr>
                <a:latin typeface="Helvetica 75 Bold" panose="020B0804020202020204" pitchFamily="34" charset="0"/>
              </a:defRPr>
            </a:lvl2pPr>
            <a:lvl3pPr>
              <a:lnSpc>
                <a:spcPct val="90000"/>
              </a:lnSpc>
              <a:spcAft>
                <a:spcPts val="1067"/>
              </a:spcAft>
              <a:defRPr>
                <a:latin typeface="Helvetica 75 Bold" panose="020B0804020202020204" pitchFamily="34" charset="0"/>
              </a:defRPr>
            </a:lvl3pPr>
            <a:lvl4pPr>
              <a:lnSpc>
                <a:spcPct val="90000"/>
              </a:lnSpc>
              <a:spcAft>
                <a:spcPts val="1067"/>
              </a:spcAft>
              <a:defRPr>
                <a:latin typeface="Helvetica 75 Bold" panose="020B0804020202020204" pitchFamily="34" charset="0"/>
              </a:defRPr>
            </a:lvl4pPr>
            <a:lvl5pPr>
              <a:lnSpc>
                <a:spcPct val="90000"/>
              </a:lnSpc>
              <a:spcAft>
                <a:spcPts val="1067"/>
              </a:spcAft>
              <a:defRPr>
                <a:latin typeface="Helvetica 75 Bold" panose="020B0804020202020204" pitchFamily="34" charset="0"/>
              </a:defRPr>
            </a:lvl5pPr>
          </a:lstStyle>
          <a:p>
            <a:pPr lvl="0"/>
            <a:r>
              <a:rPr lang="fr-FR"/>
              <a:t>Modifiez le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Tree>
    <p:extLst>
      <p:ext uri="{BB962C8B-B14F-4D97-AF65-F5344CB8AC3E}">
        <p14:creationId xmlns:p14="http://schemas.microsoft.com/office/powerpoint/2010/main" val="1969763528"/>
      </p:ext>
    </p:extLst>
  </p:cSld>
  <p:clrMapOvr>
    <a:masterClrMapping/>
  </p:clrMapOvr>
  <p:transition spd="med">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spcAft>
                <a:spcPts val="0"/>
              </a:spcAft>
              <a:defRPr>
                <a:solidFill>
                  <a:srgbClr val="FF6600"/>
                </a:solidFill>
                <a:latin typeface="Helvetica 75 Bold" panose="020B0804020202020204" pitchFamily="34" charset="0"/>
              </a:defRPr>
            </a:lvl1pPr>
          </a:lstStyle>
          <a:p>
            <a:r>
              <a:rPr lang="fr-FR"/>
              <a:t>Modifiez le titre</a:t>
            </a:r>
            <a:endParaRPr lang="en-US"/>
          </a:p>
        </p:txBody>
      </p:sp>
    </p:spTree>
    <p:extLst>
      <p:ext uri="{BB962C8B-B14F-4D97-AF65-F5344CB8AC3E}">
        <p14:creationId xmlns:p14="http://schemas.microsoft.com/office/powerpoint/2010/main" val="2993149097"/>
      </p:ext>
    </p:extLst>
  </p:cSld>
  <p:clrMapOvr>
    <a:masterClrMapping/>
  </p:clrMapOvr>
  <p:transition spd="med">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99607448"/>
      </p:ext>
    </p:extLst>
  </p:cSld>
  <p:clrMapOvr>
    <a:masterClrMapping/>
  </p:clrMapOvr>
  <p:transition spd="med">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2_Speaker titles">
    <p:spTree>
      <p:nvGrpSpPr>
        <p:cNvPr id="1" name=""/>
        <p:cNvGrpSpPr/>
        <p:nvPr/>
      </p:nvGrpSpPr>
      <p:grpSpPr>
        <a:xfrm>
          <a:off x="0" y="0"/>
          <a:ext cx="0" cy="0"/>
          <a:chOff x="0" y="0"/>
          <a:chExt cx="0" cy="0"/>
        </a:xfrm>
      </p:grpSpPr>
      <p:pic>
        <p:nvPicPr>
          <p:cNvPr id="2" name="Picture 1" descr="A picture containing light&#10;&#10;Description automatically generated">
            <a:extLst>
              <a:ext uri="{FF2B5EF4-FFF2-40B4-BE49-F238E27FC236}">
                <a16:creationId xmlns:a16="http://schemas.microsoft.com/office/drawing/2014/main" id="{1D7F497B-C1BF-4DFC-B73A-D0C8F3E27E63}"/>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8740907" cy="6858000"/>
          </a:xfrm>
          <a:prstGeom prst="rect">
            <a:avLst/>
          </a:prstGeom>
        </p:spPr>
      </p:pic>
    </p:spTree>
    <p:extLst>
      <p:ext uri="{BB962C8B-B14F-4D97-AF65-F5344CB8AC3E}">
        <p14:creationId xmlns:p14="http://schemas.microsoft.com/office/powerpoint/2010/main" val="36618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6_Speaker titles">
    <p:spTree>
      <p:nvGrpSpPr>
        <p:cNvPr id="1" name=""/>
        <p:cNvGrpSpPr/>
        <p:nvPr/>
      </p:nvGrpSpPr>
      <p:grpSpPr>
        <a:xfrm>
          <a:off x="0" y="0"/>
          <a:ext cx="0" cy="0"/>
          <a:chOff x="0" y="0"/>
          <a:chExt cx="0" cy="0"/>
        </a:xfrm>
      </p:grpSpPr>
      <p:pic>
        <p:nvPicPr>
          <p:cNvPr id="4" name="Image 3" descr="Une image contenant personne, femme&#10;&#10;Description générée automatiquement">
            <a:extLst>
              <a:ext uri="{FF2B5EF4-FFF2-40B4-BE49-F238E27FC236}">
                <a16:creationId xmlns:a16="http://schemas.microsoft.com/office/drawing/2014/main" id="{772A9FC5-8AAE-4A48-9056-61868875A27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907003" y="0"/>
            <a:ext cx="10287000" cy="6858000"/>
          </a:xfrm>
          <a:prstGeom prst="rect">
            <a:avLst/>
          </a:prstGeom>
        </p:spPr>
      </p:pic>
      <p:pic>
        <p:nvPicPr>
          <p:cNvPr id="2" name="Picture 1" descr="A picture containing light&#10;&#10;Description automatically generated">
            <a:extLst>
              <a:ext uri="{FF2B5EF4-FFF2-40B4-BE49-F238E27FC236}">
                <a16:creationId xmlns:a16="http://schemas.microsoft.com/office/drawing/2014/main" id="{1D7F497B-C1BF-4DFC-B73A-D0C8F3E27E63}"/>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8740907" cy="6858000"/>
          </a:xfrm>
          <a:prstGeom prst="rect">
            <a:avLst/>
          </a:prstGeom>
        </p:spPr>
      </p:pic>
    </p:spTree>
    <p:extLst>
      <p:ext uri="{BB962C8B-B14F-4D97-AF65-F5344CB8AC3E}">
        <p14:creationId xmlns:p14="http://schemas.microsoft.com/office/powerpoint/2010/main" val="453157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5_Speaker titles">
    <p:spTree>
      <p:nvGrpSpPr>
        <p:cNvPr id="1" name=""/>
        <p:cNvGrpSpPr/>
        <p:nvPr/>
      </p:nvGrpSpPr>
      <p:grpSpPr>
        <a:xfrm>
          <a:off x="0" y="0"/>
          <a:ext cx="0" cy="0"/>
          <a:chOff x="0" y="0"/>
          <a:chExt cx="0" cy="0"/>
        </a:xfrm>
      </p:grpSpPr>
      <p:pic>
        <p:nvPicPr>
          <p:cNvPr id="4" name="Image 3" descr="Une image contenant texte, personne&#10;&#10;Description générée automatiquement">
            <a:extLst>
              <a:ext uri="{FF2B5EF4-FFF2-40B4-BE49-F238E27FC236}">
                <a16:creationId xmlns:a16="http://schemas.microsoft.com/office/drawing/2014/main" id="{98165E5B-99F8-4384-B99F-046772F0E1E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85597" y="0"/>
            <a:ext cx="11006404" cy="6858000"/>
          </a:xfrm>
          <a:prstGeom prst="rect">
            <a:avLst/>
          </a:prstGeom>
        </p:spPr>
      </p:pic>
      <p:pic>
        <p:nvPicPr>
          <p:cNvPr id="2" name="Picture 1" descr="A picture containing light&#10;&#10;Description automatically generated">
            <a:extLst>
              <a:ext uri="{FF2B5EF4-FFF2-40B4-BE49-F238E27FC236}">
                <a16:creationId xmlns:a16="http://schemas.microsoft.com/office/drawing/2014/main" id="{1D7F497B-C1BF-4DFC-B73A-D0C8F3E27E63}"/>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8740907" cy="6858000"/>
          </a:xfrm>
          <a:prstGeom prst="rect">
            <a:avLst/>
          </a:prstGeom>
        </p:spPr>
      </p:pic>
    </p:spTree>
    <p:extLst>
      <p:ext uri="{BB962C8B-B14F-4D97-AF65-F5344CB8AC3E}">
        <p14:creationId xmlns:p14="http://schemas.microsoft.com/office/powerpoint/2010/main" val="2999811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3_Speaker titles">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961C9616-B5C5-4EEB-8D34-7509B97F5A4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247961" y="-1"/>
            <a:ext cx="10971553" cy="6881516"/>
          </a:xfrm>
          <a:prstGeom prst="rect">
            <a:avLst/>
          </a:prstGeom>
        </p:spPr>
      </p:pic>
      <p:pic>
        <p:nvPicPr>
          <p:cNvPr id="2" name="Picture 1" descr="A picture containing light&#10;&#10;Description automatically generated">
            <a:extLst>
              <a:ext uri="{FF2B5EF4-FFF2-40B4-BE49-F238E27FC236}">
                <a16:creationId xmlns:a16="http://schemas.microsoft.com/office/drawing/2014/main" id="{1D7F497B-C1BF-4DFC-B73A-D0C8F3E27E63}"/>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8740907" cy="6858000"/>
          </a:xfrm>
          <a:prstGeom prst="rect">
            <a:avLst/>
          </a:prstGeom>
        </p:spPr>
      </p:pic>
    </p:spTree>
    <p:extLst>
      <p:ext uri="{BB962C8B-B14F-4D97-AF65-F5344CB8AC3E}">
        <p14:creationId xmlns:p14="http://schemas.microsoft.com/office/powerpoint/2010/main" val="1904056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4_Speaker titles">
    <p:spTree>
      <p:nvGrpSpPr>
        <p:cNvPr id="1" name=""/>
        <p:cNvGrpSpPr/>
        <p:nvPr/>
      </p:nvGrpSpPr>
      <p:grpSpPr>
        <a:xfrm>
          <a:off x="0" y="0"/>
          <a:ext cx="0" cy="0"/>
          <a:chOff x="0" y="0"/>
          <a:chExt cx="0" cy="0"/>
        </a:xfrm>
      </p:grpSpPr>
      <p:pic>
        <p:nvPicPr>
          <p:cNvPr id="3" name="Imag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036712" y="-2823"/>
            <a:ext cx="9155289" cy="6858000"/>
          </a:xfrm>
          <a:prstGeom prst="rect">
            <a:avLst/>
          </a:prstGeom>
        </p:spPr>
      </p:pic>
      <p:pic>
        <p:nvPicPr>
          <p:cNvPr id="2" name="Picture 1" descr="A picture containing light&#10;&#10;Description automatically generated">
            <a:extLst>
              <a:ext uri="{FF2B5EF4-FFF2-40B4-BE49-F238E27FC236}">
                <a16:creationId xmlns:a16="http://schemas.microsoft.com/office/drawing/2014/main" id="{1D7F497B-C1BF-4DFC-B73A-D0C8F3E27E63}"/>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8740907" cy="6858000"/>
          </a:xfrm>
          <a:prstGeom prst="rect">
            <a:avLst/>
          </a:prstGeom>
        </p:spPr>
      </p:pic>
      <p:pic>
        <p:nvPicPr>
          <p:cNvPr id="5" name="Picture 2" descr="FAI : Orange lance une nouvelle box dédiée aux professionnels avec la  Livebox Pro V4"/>
          <p:cNvPicPr>
            <a:picLocks noChangeAspect="1" noChangeArrowheads="1"/>
          </p:cNvPicPr>
          <p:nvPr userDrawn="1"/>
        </p:nvPicPr>
        <p:blipFill>
          <a:blip r:embed="rId4" cstate="screen">
            <a:clrChange>
              <a:clrFrom>
                <a:srgbClr val="010000"/>
              </a:clrFrom>
              <a:clrTo>
                <a:srgbClr val="010000">
                  <a:alpha val="0"/>
                </a:srgbClr>
              </a:clrTo>
            </a:clrChange>
            <a:extLst>
              <a:ext uri="{28A0092B-C50C-407E-A947-70E740481C1C}">
                <a14:useLocalDpi xmlns:a14="http://schemas.microsoft.com/office/drawing/2010/main"/>
              </a:ext>
            </a:extLst>
          </a:blip>
          <a:srcRect/>
          <a:stretch>
            <a:fillRect/>
          </a:stretch>
        </p:blipFill>
        <p:spPr bwMode="auto">
          <a:xfrm>
            <a:off x="1967542" y="283923"/>
            <a:ext cx="2821988" cy="1763743"/>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 5">
            <a:extLst>
              <a:ext uri="{FF2B5EF4-FFF2-40B4-BE49-F238E27FC236}">
                <a16:creationId xmlns:a16="http://schemas.microsoft.com/office/drawing/2014/main" id="{D482933C-90DE-41FA-B498-48C89A574AD1}"/>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27381" y="539572"/>
            <a:ext cx="1152000" cy="1152000"/>
          </a:xfrm>
          <a:prstGeom prst="rect">
            <a:avLst/>
          </a:prstGeom>
        </p:spPr>
      </p:pic>
    </p:spTree>
    <p:extLst>
      <p:ext uri="{BB962C8B-B14F-4D97-AF65-F5344CB8AC3E}">
        <p14:creationId xmlns:p14="http://schemas.microsoft.com/office/powerpoint/2010/main" val="1953871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 column (big title + tex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21" name="Content Placeholder 2">
            <a:extLst>
              <a:ext uri="{FF2B5EF4-FFF2-40B4-BE49-F238E27FC236}">
                <a16:creationId xmlns:a16="http://schemas.microsoft.com/office/drawing/2014/main" id="{1AA15BA2-DBD2-49BE-8DFA-BC0167E84F9D}"/>
              </a:ext>
            </a:extLst>
          </p:cNvPr>
          <p:cNvSpPr>
            <a:spLocks noGrp="1"/>
          </p:cNvSpPr>
          <p:nvPr>
            <p:ph idx="13" hasCustomPrompt="1"/>
          </p:nvPr>
        </p:nvSpPr>
        <p:spPr>
          <a:xfrm>
            <a:off x="360000" y="336886"/>
            <a:ext cx="11472000" cy="2722872"/>
          </a:xfrm>
          <a:prstGeom prst="rect">
            <a:avLst/>
          </a:prstGeom>
        </p:spPr>
        <p:txBody>
          <a:bodyPr wrap="square" anchor="b">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a:t>
            </a:r>
            <a:br>
              <a:rPr lang="fr-FR" noProof="0"/>
            </a:br>
            <a:r>
              <a:rPr lang="fr-FR" noProof="0"/>
              <a:t>le titre principal</a:t>
            </a:r>
          </a:p>
        </p:txBody>
      </p:sp>
      <p:sp>
        <p:nvSpPr>
          <p:cNvPr id="8" name="Content Placeholder 2">
            <a:extLst>
              <a:ext uri="{FF2B5EF4-FFF2-40B4-BE49-F238E27FC236}">
                <a16:creationId xmlns:a16="http://schemas.microsoft.com/office/drawing/2014/main" id="{41A9163E-AD20-459B-8BF6-E56A78BC47D5}"/>
              </a:ext>
            </a:extLst>
          </p:cNvPr>
          <p:cNvSpPr>
            <a:spLocks noGrp="1"/>
          </p:cNvSpPr>
          <p:nvPr>
            <p:ph idx="27" hasCustomPrompt="1"/>
          </p:nvPr>
        </p:nvSpPr>
        <p:spPr>
          <a:xfrm>
            <a:off x="355357" y="3068465"/>
            <a:ext cx="11472000" cy="3120335"/>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155839717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Title +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B23B1-838A-8843-85E8-3FD47800DEA9}"/>
              </a:ext>
            </a:extLst>
          </p:cNvPr>
          <p:cNvSpPr>
            <a:spLocks noGrp="1"/>
          </p:cNvSpPr>
          <p:nvPr>
            <p:ph type="title"/>
          </p:nvPr>
        </p:nvSpPr>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Click to edit Master title style</a:t>
            </a:r>
          </a:p>
        </p:txBody>
      </p:sp>
      <p:sp>
        <p:nvSpPr>
          <p:cNvPr id="3" name="Slide Number Placeholder 2">
            <a:extLst>
              <a:ext uri="{FF2B5EF4-FFF2-40B4-BE49-F238E27FC236}">
                <a16:creationId xmlns:a16="http://schemas.microsoft.com/office/drawing/2014/main" id="{9F0EC012-2982-D542-9F78-E3BE06B31B1F}"/>
              </a:ext>
            </a:extLst>
          </p:cNvPr>
          <p:cNvSpPr>
            <a:spLocks noGrp="1"/>
          </p:cNvSpPr>
          <p:nvPr>
            <p:ph type="sldNum" sz="quarter" idx="10"/>
          </p:nvPr>
        </p:nvSpPr>
        <p:spPr/>
        <p:txBody>
          <a:bodyPr/>
          <a:lstStyle/>
          <a:p>
            <a:fld id="{555FC700-F147-42B8-A9AD-1D3680B49EFF}" type="slidenum">
              <a:rPr lang="fr-FR" smtClean="0"/>
              <a:pPr/>
              <a:t>‹N°›</a:t>
            </a:fld>
            <a:endParaRPr lang="fr-FR"/>
          </a:p>
        </p:txBody>
      </p:sp>
      <p:sp>
        <p:nvSpPr>
          <p:cNvPr id="4" name="Footer Placeholder 3">
            <a:extLst>
              <a:ext uri="{FF2B5EF4-FFF2-40B4-BE49-F238E27FC236}">
                <a16:creationId xmlns:a16="http://schemas.microsoft.com/office/drawing/2014/main" id="{1A200D5D-5BF5-804A-8055-9A3FEE98D96E}"/>
              </a:ext>
            </a:extLst>
          </p:cNvPr>
          <p:cNvSpPr>
            <a:spLocks noGrp="1"/>
          </p:cNvSpPr>
          <p:nvPr>
            <p:ph type="ftr" sz="quarter" idx="11"/>
          </p:nvPr>
        </p:nvSpPr>
        <p:spPr/>
        <p:txBody>
          <a:bodyPr/>
          <a:lstStyle/>
          <a:p>
            <a:r>
              <a:rPr lang="en-US"/>
              <a:t>Création d'un démonstrateur MLOPS</a:t>
            </a:r>
            <a:endParaRPr lang="fr-FR"/>
          </a:p>
        </p:txBody>
      </p:sp>
      <p:sp>
        <p:nvSpPr>
          <p:cNvPr id="6" name="Content Placeholder 5">
            <a:extLst>
              <a:ext uri="{FF2B5EF4-FFF2-40B4-BE49-F238E27FC236}">
                <a16:creationId xmlns:a16="http://schemas.microsoft.com/office/drawing/2014/main" id="{79496575-BEA2-324D-B6CE-BB690766F736}"/>
              </a:ext>
            </a:extLst>
          </p:cNvPr>
          <p:cNvSpPr>
            <a:spLocks noGrp="1"/>
          </p:cNvSpPr>
          <p:nvPr>
            <p:ph sz="quarter" idx="12"/>
          </p:nvPr>
        </p:nvSpPr>
        <p:spPr>
          <a:xfrm>
            <a:off x="609754" y="1268414"/>
            <a:ext cx="10972493" cy="5113337"/>
          </a:xfrm>
        </p:spPr>
        <p:txBody>
          <a:bodyPr/>
          <a:lstStyle>
            <a:lvl1pPr marL="442314" indent="-442314">
              <a:buFont typeface="Courier New" panose="02070309020205020404" pitchFamily="49" charset="0"/>
              <a:buChar char="o"/>
              <a:defRPr>
                <a:latin typeface="Lato" panose="020F0502020204030203" pitchFamily="34" charset="0"/>
                <a:ea typeface="Lato" panose="020F0502020204030203" pitchFamily="34" charset="0"/>
                <a:cs typeface="Lato" panose="020F0502020204030203" pitchFamily="34" charset="0"/>
              </a:defRPr>
            </a:lvl1pPr>
            <a:lvl2pPr marL="718762" indent="-276446">
              <a:buClr>
                <a:srgbClr val="19194B"/>
              </a:buClr>
              <a:buFont typeface="Courier New" panose="02070309020205020404" pitchFamily="49" charset="0"/>
              <a:buChar char="o"/>
              <a:defRPr>
                <a:latin typeface="Lato" panose="020F0502020204030203" pitchFamily="34" charset="0"/>
                <a:ea typeface="Lato" panose="020F0502020204030203" pitchFamily="34" charset="0"/>
                <a:cs typeface="Lato" panose="020F0502020204030203" pitchFamily="34" charset="0"/>
              </a:defRPr>
            </a:lvl2pPr>
            <a:lvl3pPr>
              <a:buClr>
                <a:srgbClr val="19194B"/>
              </a:buClr>
              <a:defRPr>
                <a:latin typeface="Lato" panose="020F0502020204030203" pitchFamily="34" charset="0"/>
                <a:ea typeface="Lato" panose="020F0502020204030203" pitchFamily="34" charset="0"/>
                <a:cs typeface="Lato" panose="020F0502020204030203" pitchFamily="34" charset="0"/>
              </a:defRPr>
            </a:lvl3pPr>
            <a:lvl4pPr>
              <a:buClr>
                <a:srgbClr val="19194B"/>
              </a:buClr>
              <a:buSzPct val="75000"/>
              <a:defRPr>
                <a:latin typeface="Lato" panose="020F0502020204030203" pitchFamily="34" charset="0"/>
                <a:ea typeface="Lato" panose="020F0502020204030203" pitchFamily="34" charset="0"/>
                <a:cs typeface="Lato" panose="020F0502020204030203" pitchFamily="34" charset="0"/>
              </a:defRPr>
            </a:lvl4pPr>
            <a:lvl5pPr>
              <a:buClr>
                <a:srgbClr val="19194B"/>
              </a:buClr>
              <a:buSzPct val="50000"/>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8736805"/>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B23B1-838A-8843-85E8-3FD47800DEA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9F0EC012-2982-D542-9F78-E3BE06B31B1F}"/>
              </a:ext>
            </a:extLst>
          </p:cNvPr>
          <p:cNvSpPr>
            <a:spLocks noGrp="1"/>
          </p:cNvSpPr>
          <p:nvPr>
            <p:ph type="sldNum" sz="quarter" idx="10"/>
          </p:nvPr>
        </p:nvSpPr>
        <p:spPr/>
        <p:txBody>
          <a:bodyPr/>
          <a:lstStyle>
            <a:lvl1pPr>
              <a:defRPr sz="1064">
                <a:latin typeface="Lato" panose="020F0502020204030203" pitchFamily="34" charset="0"/>
                <a:ea typeface="Lato" panose="020F0502020204030203" pitchFamily="34" charset="0"/>
                <a:cs typeface="Lato" panose="020F0502020204030203" pitchFamily="34" charset="0"/>
              </a:defRPr>
            </a:lvl1pPr>
          </a:lstStyle>
          <a:p>
            <a:fld id="{555FC700-F147-42B8-A9AD-1D3680B49EFF}" type="slidenum">
              <a:rPr lang="fr-FR" smtClean="0"/>
              <a:pPr/>
              <a:t>‹N°›</a:t>
            </a:fld>
            <a:endParaRPr lang="fr-FR"/>
          </a:p>
        </p:txBody>
      </p:sp>
      <p:sp>
        <p:nvSpPr>
          <p:cNvPr id="4" name="Footer Placeholder 3">
            <a:extLst>
              <a:ext uri="{FF2B5EF4-FFF2-40B4-BE49-F238E27FC236}">
                <a16:creationId xmlns:a16="http://schemas.microsoft.com/office/drawing/2014/main" id="{1A200D5D-5BF5-804A-8055-9A3FEE98D96E}"/>
              </a:ext>
            </a:extLst>
          </p:cNvPr>
          <p:cNvSpPr>
            <a:spLocks noGrp="1"/>
          </p:cNvSpPr>
          <p:nvPr>
            <p:ph type="ftr" sz="quarter" idx="11"/>
          </p:nvPr>
        </p:nvSpPr>
        <p:spPr/>
        <p:txBody>
          <a:bodyPr/>
          <a:lstStyle>
            <a:lvl1pPr>
              <a:defRPr sz="1064">
                <a:latin typeface="Lato" panose="020F0502020204030203" pitchFamily="34" charset="0"/>
                <a:ea typeface="Lato" panose="020F0502020204030203" pitchFamily="34" charset="0"/>
                <a:cs typeface="Lato" panose="020F0502020204030203" pitchFamily="34" charset="0"/>
              </a:defRPr>
            </a:lvl1pPr>
          </a:lstStyle>
          <a:p>
            <a:r>
              <a:rPr lang="en-US"/>
              <a:t>Création d'un démonstrateur MLOPS</a:t>
            </a:r>
            <a:endParaRPr lang="fr-FR"/>
          </a:p>
        </p:txBody>
      </p:sp>
    </p:spTree>
    <p:extLst>
      <p:ext uri="{BB962C8B-B14F-4D97-AF65-F5344CB8AC3E}">
        <p14:creationId xmlns:p14="http://schemas.microsoft.com/office/powerpoint/2010/main" val="3935093569"/>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cSld name="1_Blue 2">
    <p:bg>
      <p:bgPr>
        <a:solidFill>
          <a:srgbClr val="171B3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92F1158-BA5B-40F0-9480-0AE100C0BC41}"/>
              </a:ext>
            </a:extLst>
          </p:cNvPr>
          <p:cNvSpPr/>
          <p:nvPr/>
        </p:nvSpPr>
        <p:spPr>
          <a:xfrm>
            <a:off x="0" y="6643872"/>
            <a:ext cx="12192000" cy="2141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8">
              <a:latin typeface="Avenir" pitchFamily="50" charset="0"/>
            </a:endParaRPr>
          </a:p>
        </p:txBody>
      </p:sp>
      <p:pic>
        <p:nvPicPr>
          <p:cNvPr id="7" name="Picture 6" descr="A close up of a sign&#10;&#10;Description automatically generated">
            <a:extLst>
              <a:ext uri="{FF2B5EF4-FFF2-40B4-BE49-F238E27FC236}">
                <a16:creationId xmlns:a16="http://schemas.microsoft.com/office/drawing/2014/main" id="{00CEC877-49BA-234F-BF7F-6DAEE15A40E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31286" y="6637281"/>
            <a:ext cx="1752063" cy="248377"/>
          </a:xfrm>
          <a:prstGeom prst="rect">
            <a:avLst/>
          </a:prstGeom>
        </p:spPr>
      </p:pic>
      <p:sp>
        <p:nvSpPr>
          <p:cNvPr id="9" name="Espace réservé du pied de page 1">
            <a:extLst>
              <a:ext uri="{FF2B5EF4-FFF2-40B4-BE49-F238E27FC236}">
                <a16:creationId xmlns:a16="http://schemas.microsoft.com/office/drawing/2014/main" id="{B22CBAC1-2DDF-3D48-AF8A-3D2F7036A663}"/>
              </a:ext>
            </a:extLst>
          </p:cNvPr>
          <p:cNvSpPr>
            <a:spLocks noGrp="1"/>
          </p:cNvSpPr>
          <p:nvPr>
            <p:ph type="ftr" sz="quarter" idx="11"/>
          </p:nvPr>
        </p:nvSpPr>
        <p:spPr>
          <a:xfrm>
            <a:off x="8615680" y="6740010"/>
            <a:ext cx="4114800" cy="189111"/>
          </a:xfrm>
          <a:prstGeom prst="rect">
            <a:avLst/>
          </a:prstGeom>
        </p:spPr>
        <p:txBody>
          <a:bodyPr/>
          <a:lstStyle>
            <a:lvl1pPr>
              <a:defRPr sz="968">
                <a:solidFill>
                  <a:srgbClr val="171B31"/>
                </a:solidFill>
              </a:defRPr>
            </a:lvl1pPr>
          </a:lstStyle>
          <a:p>
            <a:r>
              <a:rPr lang="en-US"/>
              <a:t>Création d'un démonstrateur MLOPS</a:t>
            </a:r>
            <a:endParaRPr lang="fr-CH"/>
          </a:p>
        </p:txBody>
      </p:sp>
      <p:sp>
        <p:nvSpPr>
          <p:cNvPr id="6" name="Title 12">
            <a:extLst>
              <a:ext uri="{FF2B5EF4-FFF2-40B4-BE49-F238E27FC236}">
                <a16:creationId xmlns:a16="http://schemas.microsoft.com/office/drawing/2014/main" id="{F3BD35A4-D4FD-DC4F-A871-AAAD0E740803}"/>
              </a:ext>
            </a:extLst>
          </p:cNvPr>
          <p:cNvSpPr>
            <a:spLocks noGrp="1"/>
          </p:cNvSpPr>
          <p:nvPr>
            <p:ph type="title"/>
          </p:nvPr>
        </p:nvSpPr>
        <p:spPr>
          <a:xfrm>
            <a:off x="394013" y="147316"/>
            <a:ext cx="11162660" cy="541841"/>
          </a:xfrm>
        </p:spPr>
        <p:txBody>
          <a:bodyPr/>
          <a:lstStyle>
            <a:lvl1pPr>
              <a:defRPr>
                <a:solidFill>
                  <a:srgbClr val="DF6036"/>
                </a:solidFill>
              </a:defRPr>
            </a:lvl1pPr>
          </a:lstStyle>
          <a:p>
            <a:r>
              <a:rPr lang="en-US"/>
              <a:t>Click to edit Master title style</a:t>
            </a:r>
          </a:p>
        </p:txBody>
      </p:sp>
      <p:sp>
        <p:nvSpPr>
          <p:cNvPr id="10" name="Text Placeholder 2">
            <a:extLst>
              <a:ext uri="{FF2B5EF4-FFF2-40B4-BE49-F238E27FC236}">
                <a16:creationId xmlns:a16="http://schemas.microsoft.com/office/drawing/2014/main" id="{1E5A7FFF-C184-D14F-9906-5CC569FC72CA}"/>
              </a:ext>
            </a:extLst>
          </p:cNvPr>
          <p:cNvSpPr>
            <a:spLocks noGrp="1"/>
          </p:cNvSpPr>
          <p:nvPr>
            <p:ph type="body" sz="quarter" idx="13"/>
          </p:nvPr>
        </p:nvSpPr>
        <p:spPr>
          <a:xfrm>
            <a:off x="394013" y="869795"/>
            <a:ext cx="11162660" cy="4869251"/>
          </a:xfrm>
        </p:spPr>
        <p:txBody>
          <a:bodyPr/>
          <a:lstStyle>
            <a:lvl1pPr marL="221157" indent="-221157">
              <a:buClr>
                <a:srgbClr val="DF6036"/>
              </a:buClr>
              <a:buFont typeface="Wingdings" pitchFamily="2" charset="2"/>
              <a:buChar char="§"/>
              <a:defRPr>
                <a:solidFill>
                  <a:srgbClr val="C3C4C3"/>
                </a:solidFill>
                <a:latin typeface="Verdana" panose="020B0604030504040204" pitchFamily="34" charset="0"/>
                <a:ea typeface="Verdana" panose="020B0604030504040204" pitchFamily="34" charset="0"/>
                <a:cs typeface="Verdana" panose="020B0604030504040204" pitchFamily="34" charset="0"/>
              </a:defRPr>
            </a:lvl1pPr>
            <a:lvl2pPr marL="663471" indent="-221157">
              <a:buClr>
                <a:srgbClr val="DF6036"/>
              </a:buClr>
              <a:buFont typeface="Wingdings" pitchFamily="2" charset="2"/>
              <a:buChar char="§"/>
              <a:defRPr>
                <a:solidFill>
                  <a:srgbClr val="C3C4C3"/>
                </a:solidFill>
                <a:latin typeface="Verdana" panose="020B0604030504040204" pitchFamily="34" charset="0"/>
                <a:ea typeface="Verdana" panose="020B0604030504040204" pitchFamily="34" charset="0"/>
                <a:cs typeface="Verdana" panose="020B0604030504040204" pitchFamily="34" charset="0"/>
              </a:defRPr>
            </a:lvl2pPr>
            <a:lvl3pPr marL="1105787" indent="-221157">
              <a:buClr>
                <a:srgbClr val="DF6036"/>
              </a:buClr>
              <a:buFont typeface="Wingdings" pitchFamily="2" charset="2"/>
              <a:buChar char="§"/>
              <a:defRPr>
                <a:solidFill>
                  <a:srgbClr val="C3C4C3"/>
                </a:solidFill>
                <a:latin typeface="Verdana" panose="020B0604030504040204" pitchFamily="34" charset="0"/>
                <a:ea typeface="Verdana" panose="020B0604030504040204" pitchFamily="34" charset="0"/>
                <a:cs typeface="Verdana" panose="020B0604030504040204" pitchFamily="34" charset="0"/>
              </a:defRPr>
            </a:lvl3pPr>
            <a:lvl4pPr marL="1548101" indent="-221157">
              <a:buClr>
                <a:srgbClr val="DF6036"/>
              </a:buClr>
              <a:buFont typeface="Wingdings" pitchFamily="2" charset="2"/>
              <a:buChar char="§"/>
              <a:defRPr>
                <a:solidFill>
                  <a:srgbClr val="C3C4C3"/>
                </a:solidFill>
                <a:latin typeface="Verdana" panose="020B0604030504040204" pitchFamily="34" charset="0"/>
                <a:ea typeface="Verdana" panose="020B0604030504040204" pitchFamily="34" charset="0"/>
                <a:cs typeface="Verdana" panose="020B0604030504040204" pitchFamily="34" charset="0"/>
              </a:defRPr>
            </a:lvl4pPr>
            <a:lvl5pPr marL="1990416" indent="-221157">
              <a:buClr>
                <a:srgbClr val="DF6036"/>
              </a:buClr>
              <a:buFont typeface="Wingdings" pitchFamily="2" charset="2"/>
              <a:buChar char="§"/>
              <a:defRPr>
                <a:solidFill>
                  <a:srgbClr val="C3C4C3"/>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22735373"/>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1 colum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2"/>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49" y="6356352"/>
            <a:ext cx="2743200" cy="365125"/>
          </a:xfrm>
        </p:spPr>
        <p:txBody>
          <a:bodyPr/>
          <a:lstStyle/>
          <a:p>
            <a:fld id="{1172BA0D-A5AC-44C4-9328-2D1F91CD9458}" type="slidenum">
              <a:rPr lang="en-US" smtClean="0"/>
              <a:t>‹N°›</a:t>
            </a:fld>
            <a:endParaRPr lang="en-US"/>
          </a:p>
        </p:txBody>
      </p:sp>
      <p:sp>
        <p:nvSpPr>
          <p:cNvPr id="8" name="Title 1">
            <a:extLst>
              <a:ext uri="{FF2B5EF4-FFF2-40B4-BE49-F238E27FC236}">
                <a16:creationId xmlns:a16="http://schemas.microsoft.com/office/drawing/2014/main" id="{51E6690C-E096-42B4-AE12-15A3BF4F3707}"/>
              </a:ext>
            </a:extLst>
          </p:cNvPr>
          <p:cNvSpPr>
            <a:spLocks noGrp="1"/>
          </p:cNvSpPr>
          <p:nvPr>
            <p:ph type="title"/>
          </p:nvPr>
        </p:nvSpPr>
        <p:spPr>
          <a:xfrm>
            <a:off x="359999" y="115889"/>
            <a:ext cx="11471999" cy="1132235"/>
          </a:xfrm>
        </p:spPr>
        <p:txBody>
          <a:bodyPr>
            <a:normAutofit/>
          </a:bodyPr>
          <a:lstStyle>
            <a:lvl1pPr>
              <a:defRPr sz="3483" cap="all" baseline="0"/>
            </a:lvl1pPr>
          </a:lstStyle>
          <a:p>
            <a:r>
              <a:rPr lang="en-US"/>
              <a:t>Click to edit Master title style</a:t>
            </a:r>
          </a:p>
        </p:txBody>
      </p:sp>
      <p:sp>
        <p:nvSpPr>
          <p:cNvPr id="9" name="Content Placeholder 2">
            <a:extLst>
              <a:ext uri="{FF2B5EF4-FFF2-40B4-BE49-F238E27FC236}">
                <a16:creationId xmlns:a16="http://schemas.microsoft.com/office/drawing/2014/main" id="{396AF404-E6F4-4A88-8869-F6121CC2551F}"/>
              </a:ext>
            </a:extLst>
          </p:cNvPr>
          <p:cNvSpPr>
            <a:spLocks noGrp="1"/>
          </p:cNvSpPr>
          <p:nvPr>
            <p:ph idx="1"/>
          </p:nvPr>
        </p:nvSpPr>
        <p:spPr>
          <a:xfrm>
            <a:off x="360000" y="1248125"/>
            <a:ext cx="11472000" cy="4931969"/>
          </a:xfrm>
        </p:spPr>
        <p:txBody>
          <a:bodyPr wrap="square">
            <a:normAutofit/>
          </a:bodyPr>
          <a:lstStyle>
            <a:lvl1pPr>
              <a:defRPr sz="2321"/>
            </a:lvl1pPr>
            <a:lvl2pPr>
              <a:defRPr sz="2321"/>
            </a:lvl2pPr>
            <a:lvl3pPr marL="1105787" indent="-221157">
              <a:buFont typeface="Calibri" panose="020F0502020204030204" pitchFamily="34" charset="0"/>
              <a:buChar char="-"/>
              <a:defRPr sz="2321"/>
            </a:lvl3pPr>
            <a:lvl5pPr marL="1990416" indent="-221157">
              <a:buFont typeface="Calibri" panose="020F0502020204030204" pitchFamily="34" charset="0"/>
              <a:buChar char="."/>
              <a:defRPr sz="2321"/>
            </a:lvl5pPr>
          </a:lstStyle>
          <a:p>
            <a:pPr lvl="0"/>
            <a:r>
              <a:rPr lang="en-US"/>
              <a:t>Edit Master text styles</a:t>
            </a:r>
          </a:p>
          <a:p>
            <a:pPr lvl="2"/>
            <a:r>
              <a:rPr lang="en-US"/>
              <a:t>Second level</a:t>
            </a:r>
          </a:p>
          <a:p>
            <a:pPr lvl="4"/>
            <a:r>
              <a:rPr lang="en-US"/>
              <a:t>Third level</a:t>
            </a:r>
          </a:p>
        </p:txBody>
      </p:sp>
    </p:spTree>
    <p:extLst>
      <p:ext uri="{BB962C8B-B14F-4D97-AF65-F5344CB8AC3E}">
        <p14:creationId xmlns:p14="http://schemas.microsoft.com/office/powerpoint/2010/main" val="2901313366"/>
      </p:ext>
    </p:extLst>
  </p:cSld>
  <p:clrMapOvr>
    <a:masterClrMapping/>
  </p:clrMapOvr>
  <p:extLst>
    <p:ext uri="{DCECCB84-F9BA-43D5-87BE-67443E8EF086}">
      <p15:sldGuideLst xmlns:p15="http://schemas.microsoft.com/office/powerpoint/2012/main">
        <p15:guide id="1" orient="horz" pos="73">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Template 1 colonne">
    <p:spTree>
      <p:nvGrpSpPr>
        <p:cNvPr id="1" name=""/>
        <p:cNvGrpSpPr/>
        <p:nvPr/>
      </p:nvGrpSpPr>
      <p:grpSpPr>
        <a:xfrm>
          <a:off x="0" y="0"/>
          <a:ext cx="0" cy="0"/>
          <a:chOff x="0" y="0"/>
          <a:chExt cx="0" cy="0"/>
        </a:xfrm>
      </p:grpSpPr>
      <p:sp>
        <p:nvSpPr>
          <p:cNvPr id="8" name="Titre 7"/>
          <p:cNvSpPr>
            <a:spLocks noGrp="1"/>
          </p:cNvSpPr>
          <p:nvPr>
            <p:ph type="title" hasCustomPrompt="1"/>
          </p:nvPr>
        </p:nvSpPr>
        <p:spPr>
          <a:xfrm>
            <a:off x="609755" y="274637"/>
            <a:ext cx="10972493" cy="778099"/>
          </a:xfrm>
        </p:spPr>
        <p:txBody>
          <a:bodyPr>
            <a:normAutofit/>
          </a:bodyPr>
          <a:lstStyle>
            <a:lvl1pPr>
              <a:defRPr sz="3369" cap="all" spc="0" baseline="0">
                <a:solidFill>
                  <a:schemeClr val="tx2"/>
                </a:solidFill>
              </a:defRPr>
            </a:lvl1pPr>
          </a:lstStyle>
          <a:p>
            <a:r>
              <a:rPr lang="fr-FR"/>
              <a:t>titre</a:t>
            </a:r>
          </a:p>
        </p:txBody>
      </p:sp>
      <p:sp>
        <p:nvSpPr>
          <p:cNvPr id="11" name="Espace réservé du contenu 2"/>
          <p:cNvSpPr>
            <a:spLocks noGrp="1"/>
          </p:cNvSpPr>
          <p:nvPr>
            <p:ph idx="11" hasCustomPrompt="1"/>
          </p:nvPr>
        </p:nvSpPr>
        <p:spPr>
          <a:xfrm>
            <a:off x="1463107" y="2060848"/>
            <a:ext cx="9265791" cy="3888432"/>
          </a:xfrm>
        </p:spPr>
        <p:txBody>
          <a:bodyPr>
            <a:noAutofit/>
          </a:bodyPr>
          <a:lstStyle>
            <a:lvl1pPr marL="0" indent="0" algn="l">
              <a:buNone/>
              <a:defRPr lang="fr-FR" sz="1497" b="0" i="0" cap="none" spc="0" baseline="0" smtClean="0">
                <a:solidFill>
                  <a:schemeClr val="tx1">
                    <a:lumMod val="85000"/>
                    <a:lumOff val="15000"/>
                  </a:schemeClr>
                </a:solidFill>
                <a:effectLst/>
                <a:latin typeface="Calibri Léger" charset="0"/>
              </a:defRPr>
            </a:lvl1pPr>
            <a:lvl2pPr marL="0" indent="0">
              <a:lnSpc>
                <a:spcPts val="1685"/>
              </a:lnSpc>
              <a:spcBef>
                <a:spcPts val="0"/>
              </a:spcBef>
              <a:buNone/>
              <a:defRPr sz="1685" cap="none" spc="0" baseline="0">
                <a:solidFill>
                  <a:schemeClr val="tx1">
                    <a:lumMod val="75000"/>
                    <a:lumOff val="25000"/>
                  </a:schemeClr>
                </a:solidFill>
              </a:defRPr>
            </a:lvl2pPr>
          </a:lstStyle>
          <a:p>
            <a:r>
              <a:rPr lang="fr-FR" b="0" i="0" err="1">
                <a:solidFill>
                  <a:srgbClr val="000000"/>
                </a:solidFill>
                <a:effectLst/>
                <a:latin typeface="Open Sans"/>
              </a:rPr>
              <a:t>Lorem</a:t>
            </a:r>
            <a:r>
              <a:rPr lang="fr-FR" b="0" i="0">
                <a:solidFill>
                  <a:srgbClr val="000000"/>
                </a:solidFill>
                <a:effectLst/>
                <a:latin typeface="Open Sans"/>
              </a:rPr>
              <a:t> </a:t>
            </a:r>
            <a:r>
              <a:rPr lang="fr-FR" b="0" i="0" err="1">
                <a:solidFill>
                  <a:srgbClr val="000000"/>
                </a:solidFill>
                <a:effectLst/>
                <a:latin typeface="Open Sans"/>
              </a:rPr>
              <a:t>ipsum</a:t>
            </a:r>
            <a:r>
              <a:rPr lang="fr-FR" b="0" i="0">
                <a:solidFill>
                  <a:srgbClr val="000000"/>
                </a:solidFill>
                <a:effectLst/>
                <a:latin typeface="Open Sans"/>
              </a:rPr>
              <a:t> </a:t>
            </a:r>
            <a:r>
              <a:rPr lang="fr-FR" b="0" i="0" err="1">
                <a:solidFill>
                  <a:srgbClr val="000000"/>
                </a:solidFill>
                <a:effectLst/>
                <a:latin typeface="Open Sans"/>
              </a:rPr>
              <a:t>dolor</a:t>
            </a:r>
            <a:r>
              <a:rPr lang="fr-FR" b="0" i="0">
                <a:solidFill>
                  <a:srgbClr val="000000"/>
                </a:solidFill>
                <a:effectLst/>
                <a:latin typeface="Open Sans"/>
              </a:rPr>
              <a:t> </a:t>
            </a:r>
            <a:r>
              <a:rPr lang="fr-FR" b="0" i="0" err="1">
                <a:solidFill>
                  <a:srgbClr val="000000"/>
                </a:solidFill>
                <a:effectLst/>
                <a:latin typeface="Open Sans"/>
              </a:rPr>
              <a:t>sit</a:t>
            </a:r>
            <a:r>
              <a:rPr lang="fr-FR" b="0" i="0">
                <a:solidFill>
                  <a:srgbClr val="000000"/>
                </a:solidFill>
                <a:effectLst/>
                <a:latin typeface="Open Sans"/>
              </a:rPr>
              <a:t> </a:t>
            </a:r>
            <a:r>
              <a:rPr lang="fr-FR" b="0" i="0" err="1">
                <a:solidFill>
                  <a:srgbClr val="000000"/>
                </a:solidFill>
                <a:effectLst/>
                <a:latin typeface="Open Sans"/>
              </a:rPr>
              <a:t>amet</a:t>
            </a:r>
            <a:r>
              <a:rPr lang="fr-FR" b="0" i="0">
                <a:solidFill>
                  <a:srgbClr val="000000"/>
                </a:solidFill>
                <a:effectLst/>
                <a:latin typeface="Open Sans"/>
              </a:rPr>
              <a:t>, </a:t>
            </a:r>
            <a:r>
              <a:rPr lang="fr-FR" b="0" i="0" err="1">
                <a:solidFill>
                  <a:srgbClr val="000000"/>
                </a:solidFill>
                <a:effectLst/>
                <a:latin typeface="Open Sans"/>
              </a:rPr>
              <a:t>consectetur</a:t>
            </a:r>
            <a:r>
              <a:rPr lang="fr-FR" b="0" i="0">
                <a:solidFill>
                  <a:srgbClr val="000000"/>
                </a:solidFill>
                <a:effectLst/>
                <a:latin typeface="Open Sans"/>
              </a:rPr>
              <a:t> </a:t>
            </a:r>
            <a:r>
              <a:rPr lang="fr-FR" b="0" i="0" err="1">
                <a:solidFill>
                  <a:srgbClr val="000000"/>
                </a:solidFill>
                <a:effectLst/>
                <a:latin typeface="Open Sans"/>
              </a:rPr>
              <a:t>adipiscing</a:t>
            </a:r>
            <a:r>
              <a:rPr lang="fr-FR" b="0" i="0">
                <a:solidFill>
                  <a:srgbClr val="000000"/>
                </a:solidFill>
                <a:effectLst/>
                <a:latin typeface="Open Sans"/>
              </a:rPr>
              <a:t> </a:t>
            </a:r>
            <a:r>
              <a:rPr lang="fr-FR" b="0" i="0" err="1">
                <a:solidFill>
                  <a:srgbClr val="000000"/>
                </a:solidFill>
                <a:effectLst/>
                <a:latin typeface="Open Sans"/>
              </a:rPr>
              <a:t>elit</a:t>
            </a:r>
            <a:r>
              <a:rPr lang="fr-FR" b="0" i="0">
                <a:solidFill>
                  <a:srgbClr val="000000"/>
                </a:solidFill>
                <a:effectLst/>
                <a:latin typeface="Open Sans"/>
              </a:rPr>
              <a:t>. In et </a:t>
            </a:r>
            <a:r>
              <a:rPr lang="fr-FR" b="0" i="0" err="1">
                <a:solidFill>
                  <a:srgbClr val="000000"/>
                </a:solidFill>
                <a:effectLst/>
                <a:latin typeface="Open Sans"/>
              </a:rPr>
              <a:t>neque</a:t>
            </a:r>
            <a:r>
              <a:rPr lang="fr-FR" b="0" i="0">
                <a:solidFill>
                  <a:srgbClr val="000000"/>
                </a:solidFill>
                <a:effectLst/>
                <a:latin typeface="Open Sans"/>
              </a:rPr>
              <a:t> </a:t>
            </a:r>
            <a:r>
              <a:rPr lang="fr-FR" b="0" i="0" err="1">
                <a:solidFill>
                  <a:srgbClr val="000000"/>
                </a:solidFill>
                <a:effectLst/>
                <a:latin typeface="Open Sans"/>
              </a:rPr>
              <a:t>gravida</a:t>
            </a:r>
            <a:r>
              <a:rPr lang="fr-FR" b="0" i="0">
                <a:solidFill>
                  <a:srgbClr val="000000"/>
                </a:solidFill>
                <a:effectLst/>
                <a:latin typeface="Open Sans"/>
              </a:rPr>
              <a:t>, </a:t>
            </a:r>
            <a:r>
              <a:rPr lang="fr-FR" b="0" i="0" err="1">
                <a:solidFill>
                  <a:srgbClr val="000000"/>
                </a:solidFill>
                <a:effectLst/>
                <a:latin typeface="Open Sans"/>
              </a:rPr>
              <a:t>luctus</a:t>
            </a:r>
            <a:r>
              <a:rPr lang="fr-FR" b="0" i="0">
                <a:solidFill>
                  <a:srgbClr val="000000"/>
                </a:solidFill>
                <a:effectLst/>
                <a:latin typeface="Open Sans"/>
              </a:rPr>
              <a:t> </a:t>
            </a:r>
            <a:r>
              <a:rPr lang="fr-FR" b="0" i="0" err="1">
                <a:solidFill>
                  <a:srgbClr val="000000"/>
                </a:solidFill>
                <a:effectLst/>
                <a:latin typeface="Open Sans"/>
              </a:rPr>
              <a:t>dui</a:t>
            </a:r>
            <a:r>
              <a:rPr lang="fr-FR" b="0" i="0">
                <a:solidFill>
                  <a:srgbClr val="000000"/>
                </a:solidFill>
                <a:effectLst/>
                <a:latin typeface="Open Sans"/>
              </a:rPr>
              <a:t> </a:t>
            </a:r>
            <a:r>
              <a:rPr lang="fr-FR" b="0" i="0" err="1">
                <a:solidFill>
                  <a:srgbClr val="000000"/>
                </a:solidFill>
                <a:effectLst/>
                <a:latin typeface="Open Sans"/>
              </a:rPr>
              <a:t>ac</a:t>
            </a:r>
            <a:r>
              <a:rPr lang="fr-FR" b="0" i="0">
                <a:solidFill>
                  <a:srgbClr val="000000"/>
                </a:solidFill>
                <a:effectLst/>
                <a:latin typeface="Open Sans"/>
              </a:rPr>
              <a:t>, </a:t>
            </a:r>
            <a:r>
              <a:rPr lang="fr-FR" b="0" i="0" err="1">
                <a:solidFill>
                  <a:srgbClr val="000000"/>
                </a:solidFill>
                <a:effectLst/>
                <a:latin typeface="Open Sans"/>
              </a:rPr>
              <a:t>consectetur</a:t>
            </a:r>
            <a:r>
              <a:rPr lang="fr-FR" b="0" i="0">
                <a:solidFill>
                  <a:srgbClr val="000000"/>
                </a:solidFill>
                <a:effectLst/>
                <a:latin typeface="Open Sans"/>
              </a:rPr>
              <a:t> </a:t>
            </a:r>
            <a:r>
              <a:rPr lang="fr-FR" b="0" i="0" err="1">
                <a:solidFill>
                  <a:srgbClr val="000000"/>
                </a:solidFill>
                <a:effectLst/>
                <a:latin typeface="Open Sans"/>
              </a:rPr>
              <a:t>tellus</a:t>
            </a:r>
            <a:r>
              <a:rPr lang="fr-FR" b="0" i="0">
                <a:solidFill>
                  <a:srgbClr val="000000"/>
                </a:solidFill>
                <a:effectLst/>
                <a:latin typeface="Open Sans"/>
              </a:rPr>
              <a:t>. </a:t>
            </a:r>
            <a:r>
              <a:rPr lang="fr-FR" b="0" i="0" err="1">
                <a:solidFill>
                  <a:srgbClr val="000000"/>
                </a:solidFill>
                <a:effectLst/>
                <a:latin typeface="Open Sans"/>
              </a:rPr>
              <a:t>Vestibulum</a:t>
            </a:r>
            <a:r>
              <a:rPr lang="fr-FR" b="0" i="0">
                <a:solidFill>
                  <a:srgbClr val="000000"/>
                </a:solidFill>
                <a:effectLst/>
                <a:latin typeface="Open Sans"/>
              </a:rPr>
              <a:t> </a:t>
            </a:r>
            <a:r>
              <a:rPr lang="fr-FR" b="0" i="0" err="1">
                <a:solidFill>
                  <a:srgbClr val="000000"/>
                </a:solidFill>
                <a:effectLst/>
                <a:latin typeface="Open Sans"/>
              </a:rPr>
              <a:t>consequat</a:t>
            </a:r>
            <a:r>
              <a:rPr lang="fr-FR" b="0" i="0">
                <a:solidFill>
                  <a:srgbClr val="000000"/>
                </a:solidFill>
                <a:effectLst/>
                <a:latin typeface="Open Sans"/>
              </a:rPr>
              <a:t>, </a:t>
            </a:r>
            <a:r>
              <a:rPr lang="fr-FR" b="0" i="0" err="1">
                <a:solidFill>
                  <a:srgbClr val="000000"/>
                </a:solidFill>
                <a:effectLst/>
                <a:latin typeface="Open Sans"/>
              </a:rPr>
              <a:t>elit</a:t>
            </a:r>
            <a:r>
              <a:rPr lang="fr-FR" b="0" i="0">
                <a:solidFill>
                  <a:srgbClr val="000000"/>
                </a:solidFill>
                <a:effectLst/>
                <a:latin typeface="Open Sans"/>
              </a:rPr>
              <a:t> vitae </a:t>
            </a:r>
            <a:r>
              <a:rPr lang="fr-FR" b="0" i="0" err="1">
                <a:solidFill>
                  <a:srgbClr val="000000"/>
                </a:solidFill>
                <a:effectLst/>
                <a:latin typeface="Open Sans"/>
              </a:rPr>
              <a:t>luctus</a:t>
            </a:r>
            <a:r>
              <a:rPr lang="fr-FR" b="0" i="0">
                <a:solidFill>
                  <a:srgbClr val="000000"/>
                </a:solidFill>
                <a:effectLst/>
                <a:latin typeface="Open Sans"/>
              </a:rPr>
              <a:t> </a:t>
            </a:r>
            <a:r>
              <a:rPr lang="fr-FR" b="0" i="0" err="1">
                <a:solidFill>
                  <a:srgbClr val="000000"/>
                </a:solidFill>
                <a:effectLst/>
                <a:latin typeface="Open Sans"/>
              </a:rPr>
              <a:t>tincidunt</a:t>
            </a:r>
            <a:r>
              <a:rPr lang="fr-FR" b="0" i="0">
                <a:solidFill>
                  <a:srgbClr val="000000"/>
                </a:solidFill>
                <a:effectLst/>
                <a:latin typeface="Open Sans"/>
              </a:rPr>
              <a:t>, </a:t>
            </a:r>
            <a:r>
              <a:rPr lang="fr-FR" b="0" i="0" err="1">
                <a:solidFill>
                  <a:srgbClr val="000000"/>
                </a:solidFill>
                <a:effectLst/>
                <a:latin typeface="Open Sans"/>
              </a:rPr>
              <a:t>nulla</a:t>
            </a:r>
            <a:r>
              <a:rPr lang="fr-FR" b="0" i="0">
                <a:solidFill>
                  <a:srgbClr val="000000"/>
                </a:solidFill>
                <a:effectLst/>
                <a:latin typeface="Open Sans"/>
              </a:rPr>
              <a:t> </a:t>
            </a:r>
            <a:r>
              <a:rPr lang="fr-FR" b="0" i="0" err="1">
                <a:solidFill>
                  <a:srgbClr val="000000"/>
                </a:solidFill>
                <a:effectLst/>
                <a:latin typeface="Open Sans"/>
              </a:rPr>
              <a:t>justo</a:t>
            </a:r>
            <a:r>
              <a:rPr lang="fr-FR" b="0" i="0">
                <a:solidFill>
                  <a:srgbClr val="000000"/>
                </a:solidFill>
                <a:effectLst/>
                <a:latin typeface="Open Sans"/>
              </a:rPr>
              <a:t> </a:t>
            </a:r>
            <a:r>
              <a:rPr lang="fr-FR" b="0" i="0" err="1">
                <a:solidFill>
                  <a:srgbClr val="000000"/>
                </a:solidFill>
                <a:effectLst/>
                <a:latin typeface="Open Sans"/>
              </a:rPr>
              <a:t>elementum</a:t>
            </a:r>
            <a:r>
              <a:rPr lang="fr-FR" b="0" i="0">
                <a:solidFill>
                  <a:srgbClr val="000000"/>
                </a:solidFill>
                <a:effectLst/>
                <a:latin typeface="Open Sans"/>
              </a:rPr>
              <a:t> </a:t>
            </a:r>
            <a:r>
              <a:rPr lang="fr-FR" b="0" i="0" err="1">
                <a:solidFill>
                  <a:srgbClr val="000000"/>
                </a:solidFill>
                <a:effectLst/>
                <a:latin typeface="Open Sans"/>
              </a:rPr>
              <a:t>dui</a:t>
            </a:r>
            <a:r>
              <a:rPr lang="fr-FR" b="0" i="0">
                <a:solidFill>
                  <a:srgbClr val="000000"/>
                </a:solidFill>
                <a:effectLst/>
                <a:latin typeface="Open Sans"/>
              </a:rPr>
              <a:t>, </a:t>
            </a:r>
            <a:r>
              <a:rPr lang="fr-FR" b="0" i="0" err="1">
                <a:solidFill>
                  <a:srgbClr val="000000"/>
                </a:solidFill>
                <a:effectLst/>
                <a:latin typeface="Open Sans"/>
              </a:rPr>
              <a:t>ac</a:t>
            </a:r>
            <a:r>
              <a:rPr lang="fr-FR" b="0" i="0">
                <a:solidFill>
                  <a:srgbClr val="000000"/>
                </a:solidFill>
                <a:effectLst/>
                <a:latin typeface="Open Sans"/>
              </a:rPr>
              <a:t> mollis </a:t>
            </a:r>
            <a:r>
              <a:rPr lang="fr-FR" b="0" i="0" err="1">
                <a:solidFill>
                  <a:srgbClr val="000000"/>
                </a:solidFill>
                <a:effectLst/>
                <a:latin typeface="Open Sans"/>
              </a:rPr>
              <a:t>lorem</a:t>
            </a:r>
            <a:r>
              <a:rPr lang="fr-FR" b="0" i="0">
                <a:solidFill>
                  <a:srgbClr val="000000"/>
                </a:solidFill>
                <a:effectLst/>
                <a:latin typeface="Open Sans"/>
              </a:rPr>
              <a:t> </a:t>
            </a:r>
            <a:r>
              <a:rPr lang="fr-FR" b="0" i="0" err="1">
                <a:solidFill>
                  <a:srgbClr val="000000"/>
                </a:solidFill>
                <a:effectLst/>
                <a:latin typeface="Open Sans"/>
              </a:rPr>
              <a:t>nulla</a:t>
            </a:r>
            <a:r>
              <a:rPr lang="fr-FR" b="0" i="0">
                <a:solidFill>
                  <a:srgbClr val="000000"/>
                </a:solidFill>
                <a:effectLst/>
                <a:latin typeface="Open Sans"/>
              </a:rPr>
              <a:t> vitae </a:t>
            </a:r>
            <a:r>
              <a:rPr lang="fr-FR" b="0" i="0" err="1">
                <a:solidFill>
                  <a:srgbClr val="000000"/>
                </a:solidFill>
                <a:effectLst/>
                <a:latin typeface="Open Sans"/>
              </a:rPr>
              <a:t>nibh</a:t>
            </a:r>
            <a:r>
              <a:rPr lang="fr-FR" b="0" i="0">
                <a:solidFill>
                  <a:srgbClr val="000000"/>
                </a:solidFill>
                <a:effectLst/>
                <a:latin typeface="Open Sans"/>
              </a:rPr>
              <a:t>. </a:t>
            </a:r>
            <a:r>
              <a:rPr lang="fr-FR" b="0" i="0" err="1">
                <a:solidFill>
                  <a:srgbClr val="000000"/>
                </a:solidFill>
                <a:effectLst/>
                <a:latin typeface="Open Sans"/>
              </a:rPr>
              <a:t>Cras</a:t>
            </a:r>
            <a:r>
              <a:rPr lang="fr-FR" b="0" i="0">
                <a:solidFill>
                  <a:srgbClr val="000000"/>
                </a:solidFill>
                <a:effectLst/>
                <a:latin typeface="Open Sans"/>
              </a:rPr>
              <a:t> id </a:t>
            </a:r>
            <a:r>
              <a:rPr lang="fr-FR" b="0" i="0" err="1">
                <a:solidFill>
                  <a:srgbClr val="000000"/>
                </a:solidFill>
                <a:effectLst/>
                <a:latin typeface="Open Sans"/>
              </a:rPr>
              <a:t>velit</a:t>
            </a:r>
            <a:r>
              <a:rPr lang="fr-FR" b="0" i="0">
                <a:solidFill>
                  <a:srgbClr val="000000"/>
                </a:solidFill>
                <a:effectLst/>
                <a:latin typeface="Open Sans"/>
              </a:rPr>
              <a:t> et </a:t>
            </a:r>
            <a:r>
              <a:rPr lang="fr-FR" b="0" i="0" err="1">
                <a:solidFill>
                  <a:srgbClr val="000000"/>
                </a:solidFill>
                <a:effectLst/>
                <a:latin typeface="Open Sans"/>
              </a:rPr>
              <a:t>felis</a:t>
            </a:r>
            <a:r>
              <a:rPr lang="fr-FR" b="0" i="0">
                <a:solidFill>
                  <a:srgbClr val="000000"/>
                </a:solidFill>
                <a:effectLst/>
                <a:latin typeface="Open Sans"/>
              </a:rPr>
              <a:t> </a:t>
            </a:r>
            <a:r>
              <a:rPr lang="fr-FR" b="0" i="0" err="1">
                <a:solidFill>
                  <a:srgbClr val="000000"/>
                </a:solidFill>
                <a:effectLst/>
                <a:latin typeface="Open Sans"/>
              </a:rPr>
              <a:t>tincidunt</a:t>
            </a:r>
            <a:r>
              <a:rPr lang="fr-FR" b="0" i="0">
                <a:solidFill>
                  <a:srgbClr val="000000"/>
                </a:solidFill>
                <a:effectLst/>
                <a:latin typeface="Open Sans"/>
              </a:rPr>
              <a:t> </a:t>
            </a:r>
            <a:r>
              <a:rPr lang="fr-FR" b="0" i="0" err="1">
                <a:solidFill>
                  <a:srgbClr val="000000"/>
                </a:solidFill>
                <a:effectLst/>
                <a:latin typeface="Open Sans"/>
              </a:rPr>
              <a:t>tempor</a:t>
            </a:r>
            <a:r>
              <a:rPr lang="fr-FR" b="0" i="0">
                <a:solidFill>
                  <a:srgbClr val="000000"/>
                </a:solidFill>
                <a:effectLst/>
                <a:latin typeface="Open Sans"/>
              </a:rPr>
              <a:t>. </a:t>
            </a:r>
            <a:r>
              <a:rPr lang="fr-FR" b="0" i="0" err="1">
                <a:solidFill>
                  <a:srgbClr val="000000"/>
                </a:solidFill>
                <a:effectLst/>
                <a:latin typeface="Open Sans"/>
              </a:rPr>
              <a:t>Nulla</a:t>
            </a:r>
            <a:r>
              <a:rPr lang="fr-FR" b="0" i="0">
                <a:solidFill>
                  <a:srgbClr val="000000"/>
                </a:solidFill>
                <a:effectLst/>
                <a:latin typeface="Open Sans"/>
              </a:rPr>
              <a:t> </a:t>
            </a:r>
            <a:r>
              <a:rPr lang="fr-FR" b="0" i="0" err="1">
                <a:solidFill>
                  <a:srgbClr val="000000"/>
                </a:solidFill>
                <a:effectLst/>
                <a:latin typeface="Open Sans"/>
              </a:rPr>
              <a:t>molestie</a:t>
            </a:r>
            <a:r>
              <a:rPr lang="fr-FR" b="0" i="0">
                <a:solidFill>
                  <a:srgbClr val="000000"/>
                </a:solidFill>
                <a:effectLst/>
                <a:latin typeface="Open Sans"/>
              </a:rPr>
              <a:t> </a:t>
            </a:r>
            <a:r>
              <a:rPr lang="fr-FR" b="0" i="0" err="1">
                <a:solidFill>
                  <a:srgbClr val="000000"/>
                </a:solidFill>
                <a:effectLst/>
                <a:latin typeface="Open Sans"/>
              </a:rPr>
              <a:t>mauris</a:t>
            </a:r>
            <a:r>
              <a:rPr lang="fr-FR" b="0" i="0">
                <a:solidFill>
                  <a:srgbClr val="000000"/>
                </a:solidFill>
                <a:effectLst/>
                <a:latin typeface="Open Sans"/>
              </a:rPr>
              <a:t> </a:t>
            </a:r>
            <a:r>
              <a:rPr lang="fr-FR" b="0" i="0" err="1">
                <a:solidFill>
                  <a:srgbClr val="000000"/>
                </a:solidFill>
                <a:effectLst/>
                <a:latin typeface="Open Sans"/>
              </a:rPr>
              <a:t>vehicula</a:t>
            </a:r>
            <a:r>
              <a:rPr lang="fr-FR" b="0" i="0">
                <a:solidFill>
                  <a:srgbClr val="000000"/>
                </a:solidFill>
                <a:effectLst/>
                <a:latin typeface="Open Sans"/>
              </a:rPr>
              <a:t> </a:t>
            </a:r>
            <a:r>
              <a:rPr lang="fr-FR" b="0" i="0" err="1">
                <a:solidFill>
                  <a:srgbClr val="000000"/>
                </a:solidFill>
                <a:effectLst/>
                <a:latin typeface="Open Sans"/>
              </a:rPr>
              <a:t>urna</a:t>
            </a:r>
            <a:r>
              <a:rPr lang="fr-FR" b="0" i="0">
                <a:solidFill>
                  <a:srgbClr val="000000"/>
                </a:solidFill>
                <a:effectLst/>
                <a:latin typeface="Open Sans"/>
              </a:rPr>
              <a:t> </a:t>
            </a:r>
            <a:r>
              <a:rPr lang="fr-FR" b="0" i="0" err="1">
                <a:solidFill>
                  <a:srgbClr val="000000"/>
                </a:solidFill>
                <a:effectLst/>
                <a:latin typeface="Open Sans"/>
              </a:rPr>
              <a:t>iaculis</a:t>
            </a:r>
            <a:r>
              <a:rPr lang="fr-FR" b="0" i="0">
                <a:solidFill>
                  <a:srgbClr val="000000"/>
                </a:solidFill>
                <a:effectLst/>
                <a:latin typeface="Open Sans"/>
              </a:rPr>
              <a:t> </a:t>
            </a:r>
            <a:r>
              <a:rPr lang="fr-FR" b="0" i="0" err="1">
                <a:solidFill>
                  <a:srgbClr val="000000"/>
                </a:solidFill>
                <a:effectLst/>
                <a:latin typeface="Open Sans"/>
              </a:rPr>
              <a:t>gravida</a:t>
            </a:r>
            <a:r>
              <a:rPr lang="fr-FR" b="0" i="0">
                <a:solidFill>
                  <a:srgbClr val="000000"/>
                </a:solidFill>
                <a:effectLst/>
                <a:latin typeface="Open Sans"/>
              </a:rPr>
              <a:t>. </a:t>
            </a:r>
            <a:r>
              <a:rPr lang="fr-FR" b="0" i="0" err="1">
                <a:solidFill>
                  <a:srgbClr val="000000"/>
                </a:solidFill>
                <a:effectLst/>
                <a:latin typeface="Open Sans"/>
              </a:rPr>
              <a:t>Donec</a:t>
            </a:r>
            <a:r>
              <a:rPr lang="fr-FR" b="0" i="0">
                <a:solidFill>
                  <a:srgbClr val="000000"/>
                </a:solidFill>
                <a:effectLst/>
                <a:latin typeface="Open Sans"/>
              </a:rPr>
              <a:t> in </a:t>
            </a:r>
            <a:r>
              <a:rPr lang="fr-FR" b="0" i="0" err="1">
                <a:solidFill>
                  <a:srgbClr val="000000"/>
                </a:solidFill>
                <a:effectLst/>
                <a:latin typeface="Open Sans"/>
              </a:rPr>
              <a:t>lacinia</a:t>
            </a:r>
            <a:r>
              <a:rPr lang="fr-FR" b="0" i="0">
                <a:solidFill>
                  <a:srgbClr val="000000"/>
                </a:solidFill>
                <a:effectLst/>
                <a:latin typeface="Open Sans"/>
              </a:rPr>
              <a:t> magna, </a:t>
            </a:r>
            <a:r>
              <a:rPr lang="fr-FR" b="0" i="0" err="1">
                <a:solidFill>
                  <a:srgbClr val="000000"/>
                </a:solidFill>
                <a:effectLst/>
                <a:latin typeface="Open Sans"/>
              </a:rPr>
              <a:t>sollicitudin</a:t>
            </a:r>
            <a:r>
              <a:rPr lang="fr-FR" b="0" i="0">
                <a:solidFill>
                  <a:srgbClr val="000000"/>
                </a:solidFill>
                <a:effectLst/>
                <a:latin typeface="Open Sans"/>
              </a:rPr>
              <a:t> </a:t>
            </a:r>
            <a:r>
              <a:rPr lang="fr-FR" b="0" i="0" err="1">
                <a:solidFill>
                  <a:srgbClr val="000000"/>
                </a:solidFill>
                <a:effectLst/>
                <a:latin typeface="Open Sans"/>
              </a:rPr>
              <a:t>sollicitudin</a:t>
            </a:r>
            <a:r>
              <a:rPr lang="fr-FR" b="0" i="0">
                <a:solidFill>
                  <a:srgbClr val="000000"/>
                </a:solidFill>
                <a:effectLst/>
                <a:latin typeface="Open Sans"/>
              </a:rPr>
              <a:t> est. </a:t>
            </a:r>
            <a:r>
              <a:rPr lang="fr-FR" b="0" i="0" err="1">
                <a:solidFill>
                  <a:srgbClr val="000000"/>
                </a:solidFill>
                <a:effectLst/>
                <a:latin typeface="Open Sans"/>
              </a:rPr>
              <a:t>Cras</a:t>
            </a:r>
            <a:r>
              <a:rPr lang="fr-FR" b="0" i="0">
                <a:solidFill>
                  <a:srgbClr val="000000"/>
                </a:solidFill>
                <a:effectLst/>
                <a:latin typeface="Open Sans"/>
              </a:rPr>
              <a:t> </a:t>
            </a:r>
            <a:r>
              <a:rPr lang="fr-FR" b="0" i="0" err="1">
                <a:solidFill>
                  <a:srgbClr val="000000"/>
                </a:solidFill>
                <a:effectLst/>
                <a:latin typeface="Open Sans"/>
              </a:rPr>
              <a:t>sed</a:t>
            </a:r>
            <a:r>
              <a:rPr lang="fr-FR" b="0" i="0">
                <a:solidFill>
                  <a:srgbClr val="000000"/>
                </a:solidFill>
                <a:effectLst/>
                <a:latin typeface="Open Sans"/>
              </a:rPr>
              <a:t> </a:t>
            </a:r>
            <a:r>
              <a:rPr lang="fr-FR" b="0" i="0" err="1">
                <a:solidFill>
                  <a:srgbClr val="000000"/>
                </a:solidFill>
                <a:effectLst/>
                <a:latin typeface="Open Sans"/>
              </a:rPr>
              <a:t>purus</a:t>
            </a:r>
            <a:r>
              <a:rPr lang="fr-FR" b="0" i="0">
                <a:solidFill>
                  <a:srgbClr val="000000"/>
                </a:solidFill>
                <a:effectLst/>
                <a:latin typeface="Open Sans"/>
              </a:rPr>
              <a:t> vitae ex </a:t>
            </a:r>
            <a:r>
              <a:rPr lang="fr-FR" b="0" i="0" err="1">
                <a:solidFill>
                  <a:srgbClr val="000000"/>
                </a:solidFill>
                <a:effectLst/>
                <a:latin typeface="Open Sans"/>
              </a:rPr>
              <a:t>aliquam</a:t>
            </a:r>
            <a:r>
              <a:rPr lang="fr-FR" b="0" i="0">
                <a:solidFill>
                  <a:srgbClr val="000000"/>
                </a:solidFill>
                <a:effectLst/>
                <a:latin typeface="Open Sans"/>
              </a:rPr>
              <a:t> </a:t>
            </a:r>
            <a:r>
              <a:rPr lang="fr-FR" b="0" i="0" err="1">
                <a:solidFill>
                  <a:srgbClr val="000000"/>
                </a:solidFill>
                <a:effectLst/>
                <a:latin typeface="Open Sans"/>
              </a:rPr>
              <a:t>faucibus</a:t>
            </a:r>
            <a:r>
              <a:rPr lang="fr-FR" b="0" i="0">
                <a:solidFill>
                  <a:srgbClr val="000000"/>
                </a:solidFill>
                <a:effectLst/>
                <a:latin typeface="Open Sans"/>
              </a:rPr>
              <a:t>. </a:t>
            </a:r>
          </a:p>
          <a:p>
            <a:endParaRPr lang="fr-FR" b="0" i="0">
              <a:solidFill>
                <a:srgbClr val="000000"/>
              </a:solidFill>
              <a:effectLst/>
              <a:latin typeface="Open Sans"/>
            </a:endParaRPr>
          </a:p>
          <a:p>
            <a:r>
              <a:rPr lang="fr-FR" b="0" i="0" err="1">
                <a:solidFill>
                  <a:srgbClr val="000000"/>
                </a:solidFill>
                <a:effectLst/>
                <a:latin typeface="Open Sans"/>
              </a:rPr>
              <a:t>Vivamus</a:t>
            </a:r>
            <a:r>
              <a:rPr lang="fr-FR" b="0" i="0">
                <a:solidFill>
                  <a:srgbClr val="000000"/>
                </a:solidFill>
                <a:effectLst/>
                <a:latin typeface="Open Sans"/>
              </a:rPr>
              <a:t> </a:t>
            </a:r>
            <a:r>
              <a:rPr lang="fr-FR" b="0" i="0" err="1">
                <a:solidFill>
                  <a:srgbClr val="000000"/>
                </a:solidFill>
                <a:effectLst/>
                <a:latin typeface="Open Sans"/>
              </a:rPr>
              <a:t>scelerisque</a:t>
            </a:r>
            <a:r>
              <a:rPr lang="fr-FR" b="0" i="0">
                <a:solidFill>
                  <a:srgbClr val="000000"/>
                </a:solidFill>
                <a:effectLst/>
                <a:latin typeface="Open Sans"/>
              </a:rPr>
              <a:t> </a:t>
            </a:r>
            <a:r>
              <a:rPr lang="fr-FR" b="0" i="0" err="1">
                <a:solidFill>
                  <a:srgbClr val="000000"/>
                </a:solidFill>
                <a:effectLst/>
                <a:latin typeface="Open Sans"/>
              </a:rPr>
              <a:t>aliquam</a:t>
            </a:r>
            <a:r>
              <a:rPr lang="fr-FR" b="0" i="0">
                <a:solidFill>
                  <a:srgbClr val="000000"/>
                </a:solidFill>
                <a:effectLst/>
                <a:latin typeface="Open Sans"/>
              </a:rPr>
              <a:t> </a:t>
            </a:r>
            <a:r>
              <a:rPr lang="fr-FR" b="0" i="0" err="1">
                <a:solidFill>
                  <a:srgbClr val="000000"/>
                </a:solidFill>
                <a:effectLst/>
                <a:latin typeface="Open Sans"/>
              </a:rPr>
              <a:t>orci</a:t>
            </a:r>
            <a:r>
              <a:rPr lang="fr-FR" b="0" i="0">
                <a:solidFill>
                  <a:srgbClr val="000000"/>
                </a:solidFill>
                <a:effectLst/>
                <a:latin typeface="Open Sans"/>
              </a:rPr>
              <a:t> </a:t>
            </a:r>
            <a:r>
              <a:rPr lang="fr-FR" b="0" i="0" err="1">
                <a:solidFill>
                  <a:srgbClr val="000000"/>
                </a:solidFill>
                <a:effectLst/>
                <a:latin typeface="Open Sans"/>
              </a:rPr>
              <a:t>sit</a:t>
            </a:r>
            <a:r>
              <a:rPr lang="fr-FR" b="0" i="0">
                <a:solidFill>
                  <a:srgbClr val="000000"/>
                </a:solidFill>
                <a:effectLst/>
                <a:latin typeface="Open Sans"/>
              </a:rPr>
              <a:t> </a:t>
            </a:r>
            <a:r>
              <a:rPr lang="fr-FR" b="0" i="0" err="1">
                <a:solidFill>
                  <a:srgbClr val="000000"/>
                </a:solidFill>
                <a:effectLst/>
                <a:latin typeface="Open Sans"/>
              </a:rPr>
              <a:t>amet</a:t>
            </a:r>
            <a:r>
              <a:rPr lang="fr-FR" b="0" i="0">
                <a:solidFill>
                  <a:srgbClr val="000000"/>
                </a:solidFill>
                <a:effectLst/>
                <a:latin typeface="Open Sans"/>
              </a:rPr>
              <a:t> </a:t>
            </a:r>
            <a:r>
              <a:rPr lang="fr-FR" b="0" i="0" err="1">
                <a:solidFill>
                  <a:srgbClr val="000000"/>
                </a:solidFill>
                <a:effectLst/>
                <a:latin typeface="Open Sans"/>
              </a:rPr>
              <a:t>porttitor</a:t>
            </a:r>
            <a:r>
              <a:rPr lang="fr-FR" b="0" i="0">
                <a:solidFill>
                  <a:srgbClr val="000000"/>
                </a:solidFill>
                <a:effectLst/>
                <a:latin typeface="Open Sans"/>
              </a:rPr>
              <a:t>. </a:t>
            </a:r>
            <a:r>
              <a:rPr lang="fr-FR" b="0" i="0" err="1">
                <a:solidFill>
                  <a:srgbClr val="000000"/>
                </a:solidFill>
                <a:effectLst/>
                <a:latin typeface="Open Sans"/>
              </a:rPr>
              <a:t>Curabitur</a:t>
            </a:r>
            <a:r>
              <a:rPr lang="fr-FR" b="0" i="0">
                <a:solidFill>
                  <a:srgbClr val="000000"/>
                </a:solidFill>
                <a:effectLst/>
                <a:latin typeface="Open Sans"/>
              </a:rPr>
              <a:t> </a:t>
            </a:r>
            <a:r>
              <a:rPr lang="fr-FR" b="0" i="0" err="1">
                <a:solidFill>
                  <a:srgbClr val="000000"/>
                </a:solidFill>
                <a:effectLst/>
                <a:latin typeface="Open Sans"/>
              </a:rPr>
              <a:t>mattis</a:t>
            </a:r>
            <a:r>
              <a:rPr lang="fr-FR" b="0" i="0">
                <a:solidFill>
                  <a:srgbClr val="000000"/>
                </a:solidFill>
                <a:effectLst/>
                <a:latin typeface="Open Sans"/>
              </a:rPr>
              <a:t> </a:t>
            </a:r>
            <a:r>
              <a:rPr lang="fr-FR" b="0" i="0" err="1">
                <a:solidFill>
                  <a:srgbClr val="000000"/>
                </a:solidFill>
                <a:effectLst/>
                <a:latin typeface="Open Sans"/>
              </a:rPr>
              <a:t>volutpat</a:t>
            </a:r>
            <a:r>
              <a:rPr lang="fr-FR" b="0" i="0">
                <a:solidFill>
                  <a:srgbClr val="000000"/>
                </a:solidFill>
                <a:effectLst/>
                <a:latin typeface="Open Sans"/>
              </a:rPr>
              <a:t> </a:t>
            </a:r>
            <a:r>
              <a:rPr lang="fr-FR" b="0" i="0" err="1">
                <a:solidFill>
                  <a:srgbClr val="000000"/>
                </a:solidFill>
                <a:effectLst/>
                <a:latin typeface="Open Sans"/>
              </a:rPr>
              <a:t>pharetra</a:t>
            </a:r>
            <a:r>
              <a:rPr lang="fr-FR" b="0" i="0">
                <a:solidFill>
                  <a:srgbClr val="000000"/>
                </a:solidFill>
                <a:effectLst/>
                <a:latin typeface="Open Sans"/>
              </a:rPr>
              <a:t>. </a:t>
            </a:r>
            <a:r>
              <a:rPr lang="fr-FR" b="0" i="0" err="1">
                <a:solidFill>
                  <a:srgbClr val="000000"/>
                </a:solidFill>
                <a:effectLst/>
                <a:latin typeface="Open Sans"/>
              </a:rPr>
              <a:t>Praesent</a:t>
            </a:r>
            <a:r>
              <a:rPr lang="fr-FR" b="0" i="0">
                <a:solidFill>
                  <a:srgbClr val="000000"/>
                </a:solidFill>
                <a:effectLst/>
                <a:latin typeface="Open Sans"/>
              </a:rPr>
              <a:t> </a:t>
            </a:r>
            <a:r>
              <a:rPr lang="fr-FR" b="0" i="0" err="1">
                <a:solidFill>
                  <a:srgbClr val="000000"/>
                </a:solidFill>
                <a:effectLst/>
                <a:latin typeface="Open Sans"/>
              </a:rPr>
              <a:t>tellus</a:t>
            </a:r>
            <a:r>
              <a:rPr lang="fr-FR" b="0" i="0">
                <a:solidFill>
                  <a:srgbClr val="000000"/>
                </a:solidFill>
                <a:effectLst/>
                <a:latin typeface="Open Sans"/>
              </a:rPr>
              <a:t> </a:t>
            </a:r>
            <a:r>
              <a:rPr lang="fr-FR" b="0" i="0" err="1">
                <a:solidFill>
                  <a:srgbClr val="000000"/>
                </a:solidFill>
                <a:effectLst/>
                <a:latin typeface="Open Sans"/>
              </a:rPr>
              <a:t>orci</a:t>
            </a:r>
            <a:r>
              <a:rPr lang="fr-FR" b="0" i="0">
                <a:solidFill>
                  <a:srgbClr val="000000"/>
                </a:solidFill>
                <a:effectLst/>
                <a:latin typeface="Open Sans"/>
              </a:rPr>
              <a:t>, </a:t>
            </a:r>
            <a:r>
              <a:rPr lang="fr-FR" b="0" i="0" err="1">
                <a:solidFill>
                  <a:srgbClr val="000000"/>
                </a:solidFill>
                <a:effectLst/>
                <a:latin typeface="Open Sans"/>
              </a:rPr>
              <a:t>fringilla</a:t>
            </a:r>
            <a:r>
              <a:rPr lang="fr-FR" b="0" i="0">
                <a:solidFill>
                  <a:srgbClr val="000000"/>
                </a:solidFill>
                <a:effectLst/>
                <a:latin typeface="Open Sans"/>
              </a:rPr>
              <a:t> non </a:t>
            </a:r>
            <a:r>
              <a:rPr lang="fr-FR" b="0" i="0" err="1">
                <a:solidFill>
                  <a:srgbClr val="000000"/>
                </a:solidFill>
                <a:effectLst/>
                <a:latin typeface="Open Sans"/>
              </a:rPr>
              <a:t>eros</a:t>
            </a:r>
            <a:r>
              <a:rPr lang="fr-FR" b="0" i="0">
                <a:solidFill>
                  <a:srgbClr val="000000"/>
                </a:solidFill>
                <a:effectLst/>
                <a:latin typeface="Open Sans"/>
              </a:rPr>
              <a:t> a, </a:t>
            </a:r>
            <a:r>
              <a:rPr lang="fr-FR" b="0" i="0" err="1">
                <a:solidFill>
                  <a:srgbClr val="000000"/>
                </a:solidFill>
                <a:effectLst/>
                <a:latin typeface="Open Sans"/>
              </a:rPr>
              <a:t>vehicula</a:t>
            </a:r>
            <a:r>
              <a:rPr lang="fr-FR" b="0" i="0">
                <a:solidFill>
                  <a:srgbClr val="000000"/>
                </a:solidFill>
                <a:effectLst/>
                <a:latin typeface="Open Sans"/>
              </a:rPr>
              <a:t> </a:t>
            </a:r>
            <a:r>
              <a:rPr lang="fr-FR" b="0" i="0" err="1">
                <a:solidFill>
                  <a:srgbClr val="000000"/>
                </a:solidFill>
                <a:effectLst/>
                <a:latin typeface="Open Sans"/>
              </a:rPr>
              <a:t>gravida</a:t>
            </a:r>
            <a:r>
              <a:rPr lang="fr-FR" b="0" i="0">
                <a:solidFill>
                  <a:srgbClr val="000000"/>
                </a:solidFill>
                <a:effectLst/>
                <a:latin typeface="Open Sans"/>
              </a:rPr>
              <a:t> </a:t>
            </a:r>
            <a:r>
              <a:rPr lang="fr-FR" b="0" i="0" err="1">
                <a:solidFill>
                  <a:srgbClr val="000000"/>
                </a:solidFill>
                <a:effectLst/>
                <a:latin typeface="Open Sans"/>
              </a:rPr>
              <a:t>elit</a:t>
            </a:r>
            <a:r>
              <a:rPr lang="fr-FR" b="0" i="0">
                <a:solidFill>
                  <a:srgbClr val="000000"/>
                </a:solidFill>
                <a:effectLst/>
                <a:latin typeface="Open Sans"/>
              </a:rPr>
              <a:t>. </a:t>
            </a:r>
            <a:r>
              <a:rPr lang="fr-FR" b="0" i="0" err="1">
                <a:solidFill>
                  <a:srgbClr val="000000"/>
                </a:solidFill>
                <a:effectLst/>
                <a:latin typeface="Open Sans"/>
              </a:rPr>
              <a:t>Vestibulum</a:t>
            </a:r>
            <a:r>
              <a:rPr lang="fr-FR" b="0" i="0">
                <a:solidFill>
                  <a:srgbClr val="000000"/>
                </a:solidFill>
                <a:effectLst/>
                <a:latin typeface="Open Sans"/>
              </a:rPr>
              <a:t> </a:t>
            </a:r>
            <a:r>
              <a:rPr lang="fr-FR" b="0" i="0" err="1">
                <a:solidFill>
                  <a:srgbClr val="000000"/>
                </a:solidFill>
                <a:effectLst/>
                <a:latin typeface="Open Sans"/>
              </a:rPr>
              <a:t>rutrum</a:t>
            </a:r>
            <a:r>
              <a:rPr lang="fr-FR" b="0" i="0">
                <a:solidFill>
                  <a:srgbClr val="000000"/>
                </a:solidFill>
                <a:effectLst/>
                <a:latin typeface="Open Sans"/>
              </a:rPr>
              <a:t> </a:t>
            </a:r>
            <a:r>
              <a:rPr lang="fr-FR" b="0" i="0" err="1">
                <a:solidFill>
                  <a:srgbClr val="000000"/>
                </a:solidFill>
                <a:effectLst/>
                <a:latin typeface="Open Sans"/>
              </a:rPr>
              <a:t>dui</a:t>
            </a:r>
            <a:r>
              <a:rPr lang="fr-FR" b="0" i="0">
                <a:solidFill>
                  <a:srgbClr val="000000"/>
                </a:solidFill>
                <a:effectLst/>
                <a:latin typeface="Open Sans"/>
              </a:rPr>
              <a:t> a nunc </a:t>
            </a:r>
            <a:r>
              <a:rPr lang="fr-FR" b="0" i="0" err="1">
                <a:solidFill>
                  <a:srgbClr val="000000"/>
                </a:solidFill>
                <a:effectLst/>
                <a:latin typeface="Open Sans"/>
              </a:rPr>
              <a:t>condimentum</a:t>
            </a:r>
            <a:r>
              <a:rPr lang="fr-FR" b="0" i="0">
                <a:solidFill>
                  <a:srgbClr val="000000"/>
                </a:solidFill>
                <a:effectLst/>
                <a:latin typeface="Open Sans"/>
              </a:rPr>
              <a:t> </a:t>
            </a:r>
            <a:r>
              <a:rPr lang="fr-FR" b="0" i="0" err="1">
                <a:solidFill>
                  <a:srgbClr val="000000"/>
                </a:solidFill>
                <a:effectLst/>
                <a:latin typeface="Open Sans"/>
              </a:rPr>
              <a:t>finibus</a:t>
            </a:r>
            <a:r>
              <a:rPr lang="fr-FR" b="0" i="0">
                <a:solidFill>
                  <a:srgbClr val="000000"/>
                </a:solidFill>
                <a:effectLst/>
                <a:latin typeface="Open Sans"/>
              </a:rPr>
              <a:t> non a </a:t>
            </a:r>
            <a:r>
              <a:rPr lang="fr-FR" b="0" i="0" err="1">
                <a:solidFill>
                  <a:srgbClr val="000000"/>
                </a:solidFill>
                <a:effectLst/>
                <a:latin typeface="Open Sans"/>
              </a:rPr>
              <a:t>velit</a:t>
            </a:r>
            <a:r>
              <a:rPr lang="fr-FR" b="0" i="0">
                <a:solidFill>
                  <a:srgbClr val="000000"/>
                </a:solidFill>
                <a:effectLst/>
                <a:latin typeface="Open Sans"/>
              </a:rPr>
              <a:t>. tristique. </a:t>
            </a:r>
            <a:r>
              <a:rPr lang="fr-FR" b="0" i="0" err="1">
                <a:solidFill>
                  <a:srgbClr val="000000"/>
                </a:solidFill>
                <a:effectLst/>
                <a:latin typeface="Open Sans"/>
              </a:rPr>
              <a:t>Vestibulum</a:t>
            </a:r>
            <a:r>
              <a:rPr lang="fr-FR" b="0" i="0">
                <a:solidFill>
                  <a:srgbClr val="000000"/>
                </a:solidFill>
                <a:effectLst/>
                <a:latin typeface="Open Sans"/>
              </a:rPr>
              <a:t> </a:t>
            </a:r>
            <a:r>
              <a:rPr lang="fr-FR" b="0" i="0" err="1">
                <a:solidFill>
                  <a:srgbClr val="000000"/>
                </a:solidFill>
                <a:effectLst/>
                <a:latin typeface="Open Sans"/>
              </a:rPr>
              <a:t>consectetur</a:t>
            </a:r>
            <a:r>
              <a:rPr lang="fr-FR" b="0" i="0">
                <a:solidFill>
                  <a:srgbClr val="000000"/>
                </a:solidFill>
                <a:effectLst/>
                <a:latin typeface="Open Sans"/>
              </a:rPr>
              <a:t> </a:t>
            </a:r>
            <a:r>
              <a:rPr lang="fr-FR" b="0" i="0" err="1">
                <a:solidFill>
                  <a:srgbClr val="000000"/>
                </a:solidFill>
                <a:effectLst/>
                <a:latin typeface="Open Sans"/>
              </a:rPr>
              <a:t>arcu</a:t>
            </a:r>
            <a:r>
              <a:rPr lang="fr-FR" b="0" i="0">
                <a:solidFill>
                  <a:srgbClr val="000000"/>
                </a:solidFill>
                <a:effectLst/>
                <a:latin typeface="Open Sans"/>
              </a:rPr>
              <a:t> </a:t>
            </a:r>
            <a:r>
              <a:rPr lang="fr-FR" b="0" i="0" err="1">
                <a:solidFill>
                  <a:srgbClr val="000000"/>
                </a:solidFill>
                <a:effectLst/>
                <a:latin typeface="Open Sans"/>
              </a:rPr>
              <a:t>ac</a:t>
            </a:r>
            <a:r>
              <a:rPr lang="fr-FR" b="0" i="0">
                <a:solidFill>
                  <a:srgbClr val="000000"/>
                </a:solidFill>
                <a:effectLst/>
                <a:latin typeface="Open Sans"/>
              </a:rPr>
              <a:t> </a:t>
            </a:r>
            <a:r>
              <a:rPr lang="fr-FR" b="0" i="0" err="1">
                <a:solidFill>
                  <a:srgbClr val="000000"/>
                </a:solidFill>
                <a:effectLst/>
                <a:latin typeface="Open Sans"/>
              </a:rPr>
              <a:t>ultrices</a:t>
            </a:r>
            <a:r>
              <a:rPr lang="fr-FR" b="0" i="0">
                <a:solidFill>
                  <a:srgbClr val="000000"/>
                </a:solidFill>
                <a:effectLst/>
                <a:latin typeface="Open Sans"/>
              </a:rPr>
              <a:t> mollis. Duis </a:t>
            </a:r>
            <a:r>
              <a:rPr lang="fr-FR" b="0" i="0" err="1">
                <a:solidFill>
                  <a:srgbClr val="000000"/>
                </a:solidFill>
                <a:effectLst/>
                <a:latin typeface="Open Sans"/>
              </a:rPr>
              <a:t>dolor</a:t>
            </a:r>
            <a:r>
              <a:rPr lang="fr-FR" b="0" i="0">
                <a:solidFill>
                  <a:srgbClr val="000000"/>
                </a:solidFill>
                <a:effectLst/>
                <a:latin typeface="Open Sans"/>
              </a:rPr>
              <a:t> </a:t>
            </a:r>
            <a:r>
              <a:rPr lang="fr-FR" b="0" i="0" err="1">
                <a:solidFill>
                  <a:srgbClr val="000000"/>
                </a:solidFill>
                <a:effectLst/>
                <a:latin typeface="Open Sans"/>
              </a:rPr>
              <a:t>quam</a:t>
            </a:r>
            <a:r>
              <a:rPr lang="fr-FR" b="0" i="0">
                <a:solidFill>
                  <a:srgbClr val="000000"/>
                </a:solidFill>
                <a:effectLst/>
                <a:latin typeface="Open Sans"/>
              </a:rPr>
              <a:t>, </a:t>
            </a:r>
            <a:r>
              <a:rPr lang="fr-FR" b="0" i="0" err="1">
                <a:solidFill>
                  <a:srgbClr val="000000"/>
                </a:solidFill>
                <a:effectLst/>
                <a:latin typeface="Open Sans"/>
              </a:rPr>
              <a:t>fermentum</a:t>
            </a:r>
            <a:r>
              <a:rPr lang="fr-FR" b="0" i="0">
                <a:solidFill>
                  <a:srgbClr val="000000"/>
                </a:solidFill>
                <a:effectLst/>
                <a:latin typeface="Open Sans"/>
              </a:rPr>
              <a:t> </a:t>
            </a:r>
            <a:r>
              <a:rPr lang="fr-FR" b="0" i="0" err="1">
                <a:solidFill>
                  <a:srgbClr val="000000"/>
                </a:solidFill>
                <a:effectLst/>
                <a:latin typeface="Open Sans"/>
              </a:rPr>
              <a:t>vel</a:t>
            </a:r>
            <a:r>
              <a:rPr lang="fr-FR" b="0" i="0">
                <a:solidFill>
                  <a:srgbClr val="000000"/>
                </a:solidFill>
                <a:effectLst/>
                <a:latin typeface="Open Sans"/>
              </a:rPr>
              <a:t> ex eu, </a:t>
            </a:r>
            <a:r>
              <a:rPr lang="fr-FR" b="0" i="0" err="1">
                <a:solidFill>
                  <a:srgbClr val="000000"/>
                </a:solidFill>
                <a:effectLst/>
                <a:latin typeface="Open Sans"/>
              </a:rPr>
              <a:t>sollicitudin</a:t>
            </a:r>
            <a:r>
              <a:rPr lang="fr-FR" b="0" i="0">
                <a:solidFill>
                  <a:srgbClr val="000000"/>
                </a:solidFill>
                <a:effectLst/>
                <a:latin typeface="Open Sans"/>
              </a:rPr>
              <a:t> </a:t>
            </a:r>
            <a:r>
              <a:rPr lang="fr-FR" b="0" i="0" err="1">
                <a:solidFill>
                  <a:srgbClr val="000000"/>
                </a:solidFill>
                <a:effectLst/>
                <a:latin typeface="Open Sans"/>
              </a:rPr>
              <a:t>varius</a:t>
            </a:r>
            <a:r>
              <a:rPr lang="fr-FR" b="0" i="0">
                <a:solidFill>
                  <a:srgbClr val="000000"/>
                </a:solidFill>
                <a:effectLst/>
                <a:latin typeface="Open Sans"/>
              </a:rPr>
              <a:t> nunc. </a:t>
            </a:r>
            <a:r>
              <a:rPr lang="fr-FR" b="0" i="0" err="1">
                <a:solidFill>
                  <a:srgbClr val="000000"/>
                </a:solidFill>
                <a:effectLst/>
                <a:latin typeface="Open Sans"/>
              </a:rPr>
              <a:t>Etiam</a:t>
            </a:r>
            <a:r>
              <a:rPr lang="fr-FR" b="0" i="0">
                <a:solidFill>
                  <a:srgbClr val="000000"/>
                </a:solidFill>
                <a:effectLst/>
                <a:latin typeface="Open Sans"/>
              </a:rPr>
              <a:t> </a:t>
            </a:r>
            <a:r>
              <a:rPr lang="fr-FR" b="0" i="0" err="1">
                <a:solidFill>
                  <a:srgbClr val="000000"/>
                </a:solidFill>
                <a:effectLst/>
                <a:latin typeface="Open Sans"/>
              </a:rPr>
              <a:t>sit</a:t>
            </a:r>
            <a:r>
              <a:rPr lang="fr-FR" b="0" i="0">
                <a:solidFill>
                  <a:srgbClr val="000000"/>
                </a:solidFill>
                <a:effectLst/>
                <a:latin typeface="Open Sans"/>
              </a:rPr>
              <a:t> </a:t>
            </a:r>
            <a:r>
              <a:rPr lang="fr-FR" b="0" i="0" err="1">
                <a:solidFill>
                  <a:srgbClr val="000000"/>
                </a:solidFill>
                <a:effectLst/>
                <a:latin typeface="Open Sans"/>
              </a:rPr>
              <a:t>amet</a:t>
            </a:r>
            <a:r>
              <a:rPr lang="fr-FR" b="0" i="0">
                <a:solidFill>
                  <a:srgbClr val="000000"/>
                </a:solidFill>
                <a:effectLst/>
                <a:latin typeface="Open Sans"/>
              </a:rPr>
              <a:t> </a:t>
            </a:r>
            <a:r>
              <a:rPr lang="fr-FR" b="0" i="0" err="1">
                <a:solidFill>
                  <a:srgbClr val="000000"/>
                </a:solidFill>
                <a:effectLst/>
                <a:latin typeface="Open Sans"/>
              </a:rPr>
              <a:t>vulputate</a:t>
            </a:r>
            <a:r>
              <a:rPr lang="fr-FR" b="0" i="0">
                <a:solidFill>
                  <a:srgbClr val="000000"/>
                </a:solidFill>
                <a:effectLst/>
                <a:latin typeface="Open Sans"/>
              </a:rPr>
              <a:t> </a:t>
            </a:r>
            <a:r>
              <a:rPr lang="fr-FR" b="0" i="0" err="1">
                <a:solidFill>
                  <a:srgbClr val="000000"/>
                </a:solidFill>
                <a:effectLst/>
                <a:latin typeface="Open Sans"/>
              </a:rPr>
              <a:t>ligula</a:t>
            </a:r>
            <a:r>
              <a:rPr lang="fr-FR" b="0" i="0">
                <a:solidFill>
                  <a:srgbClr val="000000"/>
                </a:solidFill>
                <a:effectLst/>
                <a:latin typeface="Open Sans"/>
              </a:rPr>
              <a:t>. In </a:t>
            </a:r>
            <a:r>
              <a:rPr lang="fr-FR" b="0" i="0" err="1">
                <a:solidFill>
                  <a:srgbClr val="000000"/>
                </a:solidFill>
                <a:effectLst/>
                <a:latin typeface="Open Sans"/>
              </a:rPr>
              <a:t>sollicitudin</a:t>
            </a:r>
            <a:r>
              <a:rPr lang="fr-FR" b="0" i="0">
                <a:solidFill>
                  <a:srgbClr val="000000"/>
                </a:solidFill>
                <a:effectLst/>
                <a:latin typeface="Open Sans"/>
              </a:rPr>
              <a:t> </a:t>
            </a:r>
            <a:r>
              <a:rPr lang="fr-FR" b="0" i="0" err="1">
                <a:solidFill>
                  <a:srgbClr val="000000"/>
                </a:solidFill>
                <a:effectLst/>
                <a:latin typeface="Open Sans"/>
              </a:rPr>
              <a:t>purus</a:t>
            </a:r>
            <a:r>
              <a:rPr lang="fr-FR" b="0" i="0">
                <a:solidFill>
                  <a:srgbClr val="000000"/>
                </a:solidFill>
                <a:effectLst/>
                <a:latin typeface="Open Sans"/>
              </a:rPr>
              <a:t> pretium, </a:t>
            </a:r>
            <a:r>
              <a:rPr lang="fr-FR" b="0" i="0" err="1">
                <a:solidFill>
                  <a:srgbClr val="000000"/>
                </a:solidFill>
                <a:effectLst/>
                <a:latin typeface="Open Sans"/>
              </a:rPr>
              <a:t>suscipit</a:t>
            </a:r>
            <a:r>
              <a:rPr lang="fr-FR" b="0" i="0">
                <a:solidFill>
                  <a:srgbClr val="000000"/>
                </a:solidFill>
                <a:effectLst/>
                <a:latin typeface="Open Sans"/>
              </a:rPr>
              <a:t> </a:t>
            </a:r>
            <a:r>
              <a:rPr lang="fr-FR" b="0" i="0" err="1">
                <a:solidFill>
                  <a:srgbClr val="000000"/>
                </a:solidFill>
                <a:effectLst/>
                <a:latin typeface="Open Sans"/>
              </a:rPr>
              <a:t>nisi</a:t>
            </a:r>
            <a:r>
              <a:rPr lang="fr-FR" b="0" i="0">
                <a:solidFill>
                  <a:srgbClr val="000000"/>
                </a:solidFill>
                <a:effectLst/>
                <a:latin typeface="Open Sans"/>
              </a:rPr>
              <a:t> a, </a:t>
            </a:r>
            <a:r>
              <a:rPr lang="fr-FR" b="0" i="0" err="1">
                <a:solidFill>
                  <a:srgbClr val="000000"/>
                </a:solidFill>
                <a:effectLst/>
                <a:latin typeface="Open Sans"/>
              </a:rPr>
              <a:t>blandit</a:t>
            </a:r>
            <a:r>
              <a:rPr lang="fr-FR" b="0" i="0">
                <a:solidFill>
                  <a:srgbClr val="000000"/>
                </a:solidFill>
                <a:effectLst/>
                <a:latin typeface="Open Sans"/>
              </a:rPr>
              <a:t> </a:t>
            </a:r>
            <a:r>
              <a:rPr lang="fr-FR" b="0" i="0" err="1">
                <a:solidFill>
                  <a:srgbClr val="000000"/>
                </a:solidFill>
                <a:effectLst/>
                <a:latin typeface="Open Sans"/>
              </a:rPr>
              <a:t>velit</a:t>
            </a:r>
            <a:r>
              <a:rPr lang="fr-FR" b="0" i="0">
                <a:solidFill>
                  <a:srgbClr val="000000"/>
                </a:solidFill>
                <a:effectLst/>
                <a:latin typeface="Open Sans"/>
              </a:rPr>
              <a:t>. </a:t>
            </a:r>
            <a:r>
              <a:rPr lang="fr-FR" b="0" i="0" err="1">
                <a:solidFill>
                  <a:srgbClr val="000000"/>
                </a:solidFill>
                <a:effectLst/>
                <a:latin typeface="Open Sans"/>
              </a:rPr>
              <a:t>Mauris</a:t>
            </a:r>
            <a:r>
              <a:rPr lang="fr-FR" b="0" i="0">
                <a:solidFill>
                  <a:srgbClr val="000000"/>
                </a:solidFill>
                <a:effectLst/>
                <a:latin typeface="Open Sans"/>
              </a:rPr>
              <a:t> </a:t>
            </a:r>
            <a:r>
              <a:rPr lang="fr-FR" b="0" i="0" err="1">
                <a:solidFill>
                  <a:srgbClr val="000000"/>
                </a:solidFill>
                <a:effectLst/>
                <a:latin typeface="Open Sans"/>
              </a:rPr>
              <a:t>commodo</a:t>
            </a:r>
            <a:r>
              <a:rPr lang="fr-FR" b="0" i="0">
                <a:solidFill>
                  <a:srgbClr val="000000"/>
                </a:solidFill>
                <a:effectLst/>
                <a:latin typeface="Open Sans"/>
              </a:rPr>
              <a:t> vitae </a:t>
            </a:r>
            <a:r>
              <a:rPr lang="fr-FR" b="0" i="0" err="1">
                <a:solidFill>
                  <a:srgbClr val="000000"/>
                </a:solidFill>
                <a:effectLst/>
                <a:latin typeface="Open Sans"/>
              </a:rPr>
              <a:t>justo</a:t>
            </a:r>
            <a:r>
              <a:rPr lang="fr-FR" b="0" i="0">
                <a:solidFill>
                  <a:srgbClr val="000000"/>
                </a:solidFill>
                <a:effectLst/>
                <a:latin typeface="Open Sans"/>
              </a:rPr>
              <a:t> </a:t>
            </a:r>
            <a:r>
              <a:rPr lang="fr-FR" b="0" i="0" err="1">
                <a:solidFill>
                  <a:srgbClr val="000000"/>
                </a:solidFill>
                <a:effectLst/>
                <a:latin typeface="Open Sans"/>
              </a:rPr>
              <a:t>sit</a:t>
            </a:r>
            <a:r>
              <a:rPr lang="fr-FR" b="0" i="0">
                <a:solidFill>
                  <a:srgbClr val="000000"/>
                </a:solidFill>
                <a:effectLst/>
                <a:latin typeface="Open Sans"/>
              </a:rPr>
              <a:t> </a:t>
            </a:r>
            <a:r>
              <a:rPr lang="fr-FR" b="0" i="0" err="1">
                <a:solidFill>
                  <a:srgbClr val="000000"/>
                </a:solidFill>
                <a:effectLst/>
                <a:latin typeface="Open Sans"/>
              </a:rPr>
              <a:t>amet</a:t>
            </a:r>
            <a:r>
              <a:rPr lang="fr-FR" b="0" i="0">
                <a:solidFill>
                  <a:srgbClr val="000000"/>
                </a:solidFill>
                <a:effectLst/>
                <a:latin typeface="Open Sans"/>
              </a:rPr>
              <a:t> </a:t>
            </a:r>
            <a:r>
              <a:rPr lang="fr-FR" b="0" i="0" err="1">
                <a:solidFill>
                  <a:srgbClr val="000000"/>
                </a:solidFill>
                <a:effectLst/>
                <a:latin typeface="Open Sans"/>
              </a:rPr>
              <a:t>commodo</a:t>
            </a:r>
            <a:r>
              <a:rPr lang="fr-FR" b="0" i="0">
                <a:solidFill>
                  <a:srgbClr val="000000"/>
                </a:solidFill>
                <a:effectLst/>
                <a:latin typeface="Open Sans"/>
              </a:rPr>
              <a:t>. </a:t>
            </a:r>
            <a:endParaRPr lang="fr-FR"/>
          </a:p>
        </p:txBody>
      </p:sp>
      <p:sp>
        <p:nvSpPr>
          <p:cNvPr id="9" name="Sous-titre 2"/>
          <p:cNvSpPr>
            <a:spLocks noGrp="1"/>
          </p:cNvSpPr>
          <p:nvPr>
            <p:ph type="subTitle" idx="1" hasCustomPrompt="1"/>
          </p:nvPr>
        </p:nvSpPr>
        <p:spPr>
          <a:xfrm>
            <a:off x="1829262" y="933872"/>
            <a:ext cx="8533479" cy="550912"/>
          </a:xfrm>
        </p:spPr>
        <p:txBody>
          <a:bodyPr/>
          <a:lstStyle>
            <a:lvl1pPr marL="0" indent="0" algn="ctr">
              <a:buNone/>
              <a:defRPr cap="small" spc="0" baseline="0">
                <a:solidFill>
                  <a:srgbClr val="F59246"/>
                </a:solidFill>
              </a:defRPr>
            </a:lvl1pPr>
            <a:lvl2pPr marL="427940" indent="0" algn="ctr">
              <a:buNone/>
              <a:defRPr>
                <a:solidFill>
                  <a:schemeClr val="tx1">
                    <a:tint val="75000"/>
                  </a:schemeClr>
                </a:solidFill>
              </a:defRPr>
            </a:lvl2pPr>
            <a:lvl3pPr marL="855879" indent="0" algn="ctr">
              <a:buNone/>
              <a:defRPr>
                <a:solidFill>
                  <a:schemeClr val="tx1">
                    <a:tint val="75000"/>
                  </a:schemeClr>
                </a:solidFill>
              </a:defRPr>
            </a:lvl3pPr>
            <a:lvl4pPr marL="1283819" indent="0" algn="ctr">
              <a:buNone/>
              <a:defRPr>
                <a:solidFill>
                  <a:schemeClr val="tx1">
                    <a:tint val="75000"/>
                  </a:schemeClr>
                </a:solidFill>
              </a:defRPr>
            </a:lvl4pPr>
            <a:lvl5pPr marL="1711759" indent="0" algn="ctr">
              <a:buNone/>
              <a:defRPr>
                <a:solidFill>
                  <a:schemeClr val="tx1">
                    <a:tint val="75000"/>
                  </a:schemeClr>
                </a:solidFill>
              </a:defRPr>
            </a:lvl5pPr>
            <a:lvl6pPr marL="2139697" indent="0" algn="ctr">
              <a:buNone/>
              <a:defRPr>
                <a:solidFill>
                  <a:schemeClr val="tx1">
                    <a:tint val="75000"/>
                  </a:schemeClr>
                </a:solidFill>
              </a:defRPr>
            </a:lvl6pPr>
            <a:lvl7pPr marL="2567637" indent="0" algn="ctr">
              <a:buNone/>
              <a:defRPr>
                <a:solidFill>
                  <a:schemeClr val="tx1">
                    <a:tint val="75000"/>
                  </a:schemeClr>
                </a:solidFill>
              </a:defRPr>
            </a:lvl7pPr>
            <a:lvl8pPr marL="2995576" indent="0" algn="ctr">
              <a:buNone/>
              <a:defRPr>
                <a:solidFill>
                  <a:schemeClr val="tx1">
                    <a:tint val="75000"/>
                  </a:schemeClr>
                </a:solidFill>
              </a:defRPr>
            </a:lvl8pPr>
            <a:lvl9pPr marL="3423516" indent="0" algn="ctr">
              <a:buNone/>
              <a:defRPr>
                <a:solidFill>
                  <a:schemeClr val="tx1">
                    <a:tint val="75000"/>
                  </a:schemeClr>
                </a:solidFill>
              </a:defRPr>
            </a:lvl9pPr>
          </a:lstStyle>
          <a:p>
            <a:r>
              <a:rPr lang="fr-FR"/>
              <a:t>sous-titre</a:t>
            </a:r>
          </a:p>
        </p:txBody>
      </p:sp>
      <p:sp>
        <p:nvSpPr>
          <p:cNvPr id="10" name="Espace réservé du pied de page 4"/>
          <p:cNvSpPr>
            <a:spLocks noGrp="1"/>
          </p:cNvSpPr>
          <p:nvPr>
            <p:ph type="ftr" sz="quarter" idx="3"/>
          </p:nvPr>
        </p:nvSpPr>
        <p:spPr>
          <a:xfrm>
            <a:off x="4037890" y="6453336"/>
            <a:ext cx="4116221" cy="404664"/>
          </a:xfrm>
          <a:prstGeom prst="rect">
            <a:avLst/>
          </a:prstGeom>
        </p:spPr>
        <p:txBody>
          <a:bodyPr vert="horz" lIns="91440" tIns="45720" rIns="91440" bIns="45720" rtlCol="0" anchor="ctr"/>
          <a:lstStyle>
            <a:lvl1pPr algn="ctr">
              <a:defRPr sz="1123">
                <a:solidFill>
                  <a:schemeClr val="bg1"/>
                </a:solidFill>
              </a:defRPr>
            </a:lvl1pPr>
          </a:lstStyle>
          <a:p>
            <a:r>
              <a:rPr lang="en-US"/>
              <a:t>Création d'un démonstrateur MLOPS</a:t>
            </a:r>
            <a:endParaRPr lang="fr-FR"/>
          </a:p>
        </p:txBody>
      </p:sp>
      <p:sp>
        <p:nvSpPr>
          <p:cNvPr id="12" name="ZoneTexte 11"/>
          <p:cNvSpPr txBox="1"/>
          <p:nvPr userDrawn="1"/>
        </p:nvSpPr>
        <p:spPr>
          <a:xfrm>
            <a:off x="11582249" y="6517173"/>
            <a:ext cx="505167" cy="253745"/>
          </a:xfrm>
          <a:prstGeom prst="rect">
            <a:avLst/>
          </a:prstGeom>
        </p:spPr>
        <p:txBody>
          <a:bodyPr vert="horz" lIns="85592" tIns="42796" rIns="85592" bIns="42796" rtlCol="0" anchor="ctr"/>
          <a:lstStyle>
            <a:defPPr>
              <a:defRPr lang="en-US"/>
            </a:defPPr>
            <a:lvl1pPr algn="ctr">
              <a:defRPr sz="1200">
                <a:solidFill>
                  <a:schemeClr val="bg1"/>
                </a:solidFill>
              </a:defRPr>
            </a:lvl1pPr>
          </a:lstStyle>
          <a:p>
            <a:pPr lvl="0"/>
            <a:fld id="{16D42E23-E8C5-B44B-BABB-3D7381BA3DAF}" type="slidenum">
              <a:rPr lang="fr-FR" sz="1123" smtClean="0"/>
              <a:pPr lvl="0"/>
              <a:t>‹N°›</a:t>
            </a:fld>
            <a:endParaRPr lang="fr-FR" sz="1123"/>
          </a:p>
        </p:txBody>
      </p:sp>
    </p:spTree>
    <p:extLst>
      <p:ext uri="{BB962C8B-B14F-4D97-AF65-F5344CB8AC3E}">
        <p14:creationId xmlns:p14="http://schemas.microsoft.com/office/powerpoint/2010/main" val="515208112"/>
      </p:ext>
    </p:extLst>
  </p:cSld>
  <p:clrMapOvr>
    <a:masterClrMapping/>
  </p:clrMapOvr>
  <p:transition>
    <p:push dir="u"/>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1_Deux contenus">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19101" y="1579034"/>
            <a:ext cx="5289240" cy="4487332"/>
          </a:xfrm>
        </p:spPr>
        <p:txBody>
          <a:bodyPr>
            <a:normAutofit/>
          </a:bodyPr>
          <a:lstStyle>
            <a:lvl1pPr>
              <a:defRPr sz="1867" baseline="0"/>
            </a:lvl1pPr>
            <a:lvl2pPr>
              <a:defRPr sz="1867" baseline="0">
                <a:solidFill>
                  <a:schemeClr val="tx1"/>
                </a:solidFill>
              </a:defRPr>
            </a:lvl2pPr>
            <a:lvl3pPr>
              <a:defRPr sz="1867" baseline="0">
                <a:solidFill>
                  <a:schemeClr val="tx1"/>
                </a:solidFill>
              </a:defRPr>
            </a:lvl3pPr>
            <a:lvl4pPr>
              <a:defRPr sz="1867" baseline="0">
                <a:solidFill>
                  <a:schemeClr val="tx1"/>
                </a:solidFill>
              </a:defRPr>
            </a:lvl4pPr>
            <a:lvl5pPr>
              <a:defRPr sz="1867" baseline="0">
                <a:solidFill>
                  <a:schemeClr val="tx1"/>
                </a:solidFill>
              </a:defRPr>
            </a:lvl5pPr>
            <a:lvl6pPr>
              <a:defRPr sz="1867"/>
            </a:lvl6pPr>
            <a:lvl7pPr>
              <a:defRPr sz="2400"/>
            </a:lvl7pPr>
            <a:lvl8pPr>
              <a:defRPr sz="2400"/>
            </a:lvl8pPr>
            <a:lvl9pPr>
              <a:defRPr sz="2400"/>
            </a:lvl9pPr>
          </a:lstStyle>
          <a:p>
            <a:pPr lvl="0"/>
            <a:r>
              <a:rPr lang="fr-FR" noProof="0"/>
              <a:t>Cliquez pour modifier le texte</a:t>
            </a:r>
          </a:p>
          <a:p>
            <a:pPr lvl="1"/>
            <a:r>
              <a:rPr lang="fr-FR" noProof="0"/>
              <a:t>Deuxième niveau</a:t>
            </a:r>
          </a:p>
          <a:p>
            <a:pPr lvl="2"/>
            <a:r>
              <a:rPr lang="fr-FR" noProof="0"/>
              <a:t>Troisième niveau</a:t>
            </a:r>
          </a:p>
          <a:p>
            <a:pPr lvl="3"/>
            <a:r>
              <a:rPr lang="fr-FR" noProof="0"/>
              <a:t>Quatrième niveau</a:t>
            </a:r>
          </a:p>
          <a:p>
            <a:pPr lvl="4"/>
            <a:r>
              <a:rPr lang="fr-FR" noProof="0"/>
              <a:t>Cinquième niveau</a:t>
            </a:r>
          </a:p>
          <a:p>
            <a:pPr lvl="5"/>
            <a:r>
              <a:rPr lang="fr-FR" noProof="0"/>
              <a:t>Sixième niveau</a:t>
            </a:r>
          </a:p>
        </p:txBody>
      </p:sp>
      <p:sp>
        <p:nvSpPr>
          <p:cNvPr id="4" name="Content Placeholder 3"/>
          <p:cNvSpPr>
            <a:spLocks noGrp="1"/>
          </p:cNvSpPr>
          <p:nvPr>
            <p:ph sz="half" idx="2" hasCustomPrompt="1"/>
          </p:nvPr>
        </p:nvSpPr>
        <p:spPr>
          <a:xfrm>
            <a:off x="6486393" y="1578264"/>
            <a:ext cx="5286507" cy="4485891"/>
          </a:xfrm>
        </p:spPr>
        <p:txBody>
          <a:bodyPr>
            <a:normAutofit/>
          </a:bodyPr>
          <a:lstStyle>
            <a:lvl1pPr>
              <a:defRPr sz="1867"/>
            </a:lvl1pPr>
            <a:lvl2pPr>
              <a:defRPr sz="1867">
                <a:solidFill>
                  <a:schemeClr val="tx1"/>
                </a:solidFill>
              </a:defRPr>
            </a:lvl2pPr>
            <a:lvl3pPr>
              <a:defRPr sz="1867">
                <a:solidFill>
                  <a:schemeClr val="tx1"/>
                </a:solidFill>
              </a:defRPr>
            </a:lvl3pPr>
            <a:lvl4pPr>
              <a:defRPr sz="1867">
                <a:solidFill>
                  <a:schemeClr val="tx1"/>
                </a:solidFill>
              </a:defRPr>
            </a:lvl4pPr>
            <a:lvl5pPr>
              <a:defRPr sz="1867">
                <a:solidFill>
                  <a:schemeClr val="tx1"/>
                </a:solidFill>
              </a:defRPr>
            </a:lvl5pPr>
            <a:lvl6pPr>
              <a:defRPr sz="1867"/>
            </a:lvl6pPr>
            <a:lvl7pPr>
              <a:defRPr sz="2400"/>
            </a:lvl7pPr>
            <a:lvl8pPr>
              <a:defRPr sz="2400"/>
            </a:lvl8pPr>
            <a:lvl9pPr>
              <a:defRPr sz="2400"/>
            </a:lvl9pPr>
          </a:lstStyle>
          <a:p>
            <a:pPr lvl="0"/>
            <a:r>
              <a:rPr lang="fr-FR" noProof="0"/>
              <a:t>Cliquez pour modifier le texte</a:t>
            </a:r>
          </a:p>
          <a:p>
            <a:pPr lvl="1"/>
            <a:r>
              <a:rPr lang="fr-FR" noProof="0"/>
              <a:t>Deuxième niveau</a:t>
            </a:r>
          </a:p>
          <a:p>
            <a:pPr lvl="2"/>
            <a:r>
              <a:rPr lang="fr-FR" noProof="0"/>
              <a:t>Troisième niveau</a:t>
            </a:r>
          </a:p>
          <a:p>
            <a:pPr lvl="3"/>
            <a:r>
              <a:rPr lang="fr-FR" noProof="0"/>
              <a:t>Quatrième niveau</a:t>
            </a:r>
          </a:p>
          <a:p>
            <a:pPr lvl="4"/>
            <a:r>
              <a:rPr lang="fr-FR" noProof="0"/>
              <a:t>Cinquième niveau</a:t>
            </a:r>
          </a:p>
          <a:p>
            <a:pPr lvl="5"/>
            <a:r>
              <a:rPr lang="fr-FR" noProof="0"/>
              <a:t>Sixième niveau</a:t>
            </a:r>
          </a:p>
        </p:txBody>
      </p:sp>
      <p:sp>
        <p:nvSpPr>
          <p:cNvPr id="5" name="Title 4"/>
          <p:cNvSpPr>
            <a:spLocks noGrp="1"/>
          </p:cNvSpPr>
          <p:nvPr>
            <p:ph type="title" hasCustomPrompt="1"/>
          </p:nvPr>
        </p:nvSpPr>
        <p:spPr/>
        <p:txBody>
          <a:bodyPr/>
          <a:lstStyle/>
          <a:p>
            <a:r>
              <a:rPr lang="fr-FR" noProof="0"/>
              <a:t>Cliquez pour modifier le titre</a:t>
            </a:r>
            <a:endParaRPr lang="en-GB"/>
          </a:p>
        </p:txBody>
      </p:sp>
      <p:sp>
        <p:nvSpPr>
          <p:cNvPr id="7" name="TextBox 6"/>
          <p:cNvSpPr txBox="1"/>
          <p:nvPr userDrawn="1"/>
        </p:nvSpPr>
        <p:spPr>
          <a:xfrm>
            <a:off x="826060" y="6332195"/>
            <a:ext cx="913712" cy="164212"/>
          </a:xfrm>
          <a:prstGeom prst="rect">
            <a:avLst/>
          </a:prstGeom>
          <a:noFill/>
        </p:spPr>
        <p:txBody>
          <a:bodyPr wrap="none" lIns="0" tIns="0" rIns="0" bIns="0" rtlCol="0">
            <a:spAutoFit/>
          </a:bodyPr>
          <a:lstStyle/>
          <a:p>
            <a:r>
              <a:rPr kumimoji="0" lang="fr-FR" sz="1067" b="0" i="0" u="none" strike="noStrike" kern="1200" cap="none" spc="0" normalizeH="0" baseline="0" noProof="0">
                <a:ln>
                  <a:noFill/>
                </a:ln>
                <a:solidFill>
                  <a:schemeClr val="bg2"/>
                </a:solidFill>
                <a:effectLst/>
                <a:uLnTx/>
                <a:uFillTx/>
                <a:latin typeface="Helvetica 75 Bold" panose="020B0804020202020204" pitchFamily="34" charset="0"/>
                <a:ea typeface="+mn-ea"/>
                <a:cs typeface="+mn-cs"/>
              </a:rPr>
              <a:t>Interne Orange</a:t>
            </a:r>
          </a:p>
        </p:txBody>
      </p:sp>
    </p:spTree>
    <p:extLst>
      <p:ext uri="{BB962C8B-B14F-4D97-AF65-F5344CB8AC3E}">
        <p14:creationId xmlns:p14="http://schemas.microsoft.com/office/powerpoint/2010/main" val="3167699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Tree>
    <p:extLst>
      <p:ext uri="{BB962C8B-B14F-4D97-AF65-F5344CB8AC3E}">
        <p14:creationId xmlns:p14="http://schemas.microsoft.com/office/powerpoint/2010/main" val="3337809617"/>
      </p:ext>
    </p:extLst>
  </p:cSld>
  <p:clrMapOvr>
    <a:masterClrMapping/>
  </p:clrMapOvr>
  <p:extLst>
    <p:ext uri="{DCECCB84-F9BA-43D5-87BE-67443E8EF086}">
      <p15:sldGuideLst xmlns:p15="http://schemas.microsoft.com/office/powerpoint/2012/main"/>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7" name="Content Placeholder 2">
            <a:extLst>
              <a:ext uri="{FF2B5EF4-FFF2-40B4-BE49-F238E27FC236}">
                <a16:creationId xmlns:a16="http://schemas.microsoft.com/office/drawing/2014/main" id="{ED3967D1-8ED4-4061-AC6F-1651656793FC}"/>
              </a:ext>
            </a:extLst>
          </p:cNvPr>
          <p:cNvSpPr>
            <a:spLocks noGrp="1"/>
          </p:cNvSpPr>
          <p:nvPr>
            <p:ph idx="27" hasCustomPrompt="1"/>
          </p:nvPr>
        </p:nvSpPr>
        <p:spPr>
          <a:xfrm>
            <a:off x="355357" y="1248123"/>
            <a:ext cx="11471998" cy="4928839"/>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2339883963"/>
      </p:ext>
    </p:extLst>
  </p:cSld>
  <p:clrMapOvr>
    <a:masterClrMapping/>
  </p:clrMapOvr>
  <p:extLst>
    <p:ext uri="{DCECCB84-F9BA-43D5-87BE-67443E8EF086}">
      <p15:sldGuideLst xmlns:p15="http://schemas.microsoft.com/office/powerpoint/2012/main"/>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1 column +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7" name="Text Placeholder 2">
            <a:extLst>
              <a:ext uri="{FF2B5EF4-FFF2-40B4-BE49-F238E27FC236}">
                <a16:creationId xmlns:a16="http://schemas.microsoft.com/office/drawing/2014/main" id="{2DC493F8-714E-43C7-833F-420300E969C1}"/>
              </a:ext>
            </a:extLst>
          </p:cNvPr>
          <p:cNvSpPr>
            <a:spLocks noGrp="1"/>
          </p:cNvSpPr>
          <p:nvPr>
            <p:ph type="body" idx="14" hasCustomPrompt="1"/>
          </p:nvPr>
        </p:nvSpPr>
        <p:spPr>
          <a:xfrm>
            <a:off x="360000" y="1248123"/>
            <a:ext cx="11471999"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10" name="Content Placeholder 2">
            <a:extLst>
              <a:ext uri="{FF2B5EF4-FFF2-40B4-BE49-F238E27FC236}">
                <a16:creationId xmlns:a16="http://schemas.microsoft.com/office/drawing/2014/main" id="{F1D461E2-C6FA-492F-BF25-03558A67D4D1}"/>
              </a:ext>
            </a:extLst>
          </p:cNvPr>
          <p:cNvSpPr>
            <a:spLocks noGrp="1"/>
          </p:cNvSpPr>
          <p:nvPr>
            <p:ph idx="27" hasCustomPrompt="1"/>
          </p:nvPr>
        </p:nvSpPr>
        <p:spPr>
          <a:xfrm>
            <a:off x="355357" y="1812858"/>
            <a:ext cx="11471998" cy="4364104"/>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1843047261"/>
      </p:ext>
    </p:extLst>
  </p:cSld>
  <p:clrMapOvr>
    <a:masterClrMapping/>
  </p:clrMapOvr>
  <p:extLst>
    <p:ext uri="{DCECCB84-F9BA-43D5-87BE-67443E8EF086}">
      <p15:sldGuideLst xmlns:p15="http://schemas.microsoft.com/office/powerpoint/2012/main"/>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7" name="Content Placeholder 2">
            <a:extLst>
              <a:ext uri="{FF2B5EF4-FFF2-40B4-BE49-F238E27FC236}">
                <a16:creationId xmlns:a16="http://schemas.microsoft.com/office/drawing/2014/main" id="{C0A87CC0-84A8-4B74-A8BA-A249BE7FAC7F}"/>
              </a:ext>
            </a:extLst>
          </p:cNvPr>
          <p:cNvSpPr>
            <a:spLocks noGrp="1"/>
          </p:cNvSpPr>
          <p:nvPr>
            <p:ph idx="27" hasCustomPrompt="1"/>
          </p:nvPr>
        </p:nvSpPr>
        <p:spPr>
          <a:xfrm>
            <a:off x="355357" y="1248124"/>
            <a:ext cx="5559443" cy="493196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8" name="Content Placeholder 2">
            <a:extLst>
              <a:ext uri="{FF2B5EF4-FFF2-40B4-BE49-F238E27FC236}">
                <a16:creationId xmlns:a16="http://schemas.microsoft.com/office/drawing/2014/main" id="{1643DE5E-5D11-4DA3-8278-2CD0D6509BEA}"/>
              </a:ext>
            </a:extLst>
          </p:cNvPr>
          <p:cNvSpPr>
            <a:spLocks noGrp="1"/>
          </p:cNvSpPr>
          <p:nvPr>
            <p:ph idx="28" hasCustomPrompt="1"/>
          </p:nvPr>
        </p:nvSpPr>
        <p:spPr>
          <a:xfrm>
            <a:off x="6272555" y="1248124"/>
            <a:ext cx="5559443" cy="493196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2723731702"/>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left + pict. right">
    <p:spTree>
      <p:nvGrpSpPr>
        <p:cNvPr id="1" name=""/>
        <p:cNvGrpSpPr/>
        <p:nvPr/>
      </p:nvGrpSpPr>
      <p:grpSpPr>
        <a:xfrm>
          <a:off x="0" y="0"/>
          <a:ext cx="0" cy="0"/>
          <a:chOff x="0" y="0"/>
          <a:chExt cx="0" cy="0"/>
        </a:xfrm>
      </p:grpSpPr>
      <p:sp>
        <p:nvSpPr>
          <p:cNvPr id="5" name="Picture Placeholder 25">
            <a:extLst>
              <a:ext uri="{FF2B5EF4-FFF2-40B4-BE49-F238E27FC236}">
                <a16:creationId xmlns:a16="http://schemas.microsoft.com/office/drawing/2014/main" id="{FB50E6D9-E8DE-4EBD-BE37-01B67B6DADB8}"/>
              </a:ext>
            </a:extLst>
          </p:cNvPr>
          <p:cNvSpPr>
            <a:spLocks noGrp="1" noChangeAspect="1"/>
          </p:cNvSpPr>
          <p:nvPr>
            <p:ph type="pic" sz="quarter" idx="19" hasCustomPrompt="1"/>
          </p:nvPr>
        </p:nvSpPr>
        <p:spPr>
          <a:xfrm>
            <a:off x="6281845" y="0"/>
            <a:ext cx="5910155" cy="6858000"/>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a:t>
            </a:r>
          </a:p>
        </p:txBody>
      </p:sp>
      <p:sp>
        <p:nvSpPr>
          <p:cNvPr id="10" name="Title 1">
            <a:extLst>
              <a:ext uri="{FF2B5EF4-FFF2-40B4-BE49-F238E27FC236}">
                <a16:creationId xmlns:a16="http://schemas.microsoft.com/office/drawing/2014/main" id="{67E9493F-5377-4635-B0BA-26B95036B39B}"/>
              </a:ext>
            </a:extLst>
          </p:cNvPr>
          <p:cNvSpPr>
            <a:spLocks noGrp="1"/>
          </p:cNvSpPr>
          <p:nvPr>
            <p:ph type="title" hasCustomPrompt="1"/>
          </p:nvPr>
        </p:nvSpPr>
        <p:spPr>
          <a:xfrm>
            <a:off x="360000" y="115888"/>
            <a:ext cx="5554800" cy="1132235"/>
          </a:xfrm>
        </p:spPr>
        <p:txBody>
          <a:bodyPr>
            <a:normAutofit/>
          </a:bodyPr>
          <a:lstStyle>
            <a:lvl1pPr>
              <a:defRPr sz="3600" cap="all" baseline="0">
                <a:solidFill>
                  <a:schemeClr val="tx1"/>
                </a:solidFill>
              </a:defRPr>
            </a:lvl1pPr>
          </a:lstStyle>
          <a:p>
            <a:r>
              <a:rPr lang="fr-FR" noProof="0"/>
              <a:t>Cliquez pour modifier </a:t>
            </a:r>
            <a:br>
              <a:rPr lang="fr-FR" noProof="0"/>
            </a:br>
            <a:r>
              <a:rPr lang="fr-FR" noProof="0"/>
              <a:t>le titre principal</a:t>
            </a:r>
          </a:p>
        </p:txBody>
      </p:sp>
      <p:sp>
        <p:nvSpPr>
          <p:cNvPr id="6" name="Content Placeholder 2">
            <a:extLst>
              <a:ext uri="{FF2B5EF4-FFF2-40B4-BE49-F238E27FC236}">
                <a16:creationId xmlns:a16="http://schemas.microsoft.com/office/drawing/2014/main" id="{7C32D7B5-B919-4B16-AADE-2847B88C2BDA}"/>
              </a:ext>
            </a:extLst>
          </p:cNvPr>
          <p:cNvSpPr>
            <a:spLocks noGrp="1"/>
          </p:cNvSpPr>
          <p:nvPr>
            <p:ph idx="27" hasCustomPrompt="1"/>
          </p:nvPr>
        </p:nvSpPr>
        <p:spPr>
          <a:xfrm>
            <a:off x="355358" y="1248123"/>
            <a:ext cx="5554798" cy="494067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4065955147"/>
      </p:ext>
    </p:extLst>
  </p:cSld>
  <p:clrMapOvr>
    <a:masterClrMapping/>
  </p:clrMapOvr>
  <p:extLst>
    <p:ext uri="{DCECCB84-F9BA-43D5-87BE-67443E8EF086}">
      <p15:sldGuideLst xmlns:p15="http://schemas.microsoft.com/office/powerpoint/2012/main"/>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2 columns + 1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7" name="Text Placeholder 2">
            <a:extLst>
              <a:ext uri="{FF2B5EF4-FFF2-40B4-BE49-F238E27FC236}">
                <a16:creationId xmlns:a16="http://schemas.microsoft.com/office/drawing/2014/main" id="{AADB0BDA-23D1-42DF-880E-8501531DBB38}"/>
              </a:ext>
            </a:extLst>
          </p:cNvPr>
          <p:cNvSpPr>
            <a:spLocks noGrp="1"/>
          </p:cNvSpPr>
          <p:nvPr>
            <p:ph type="body" idx="14" hasCustomPrompt="1"/>
          </p:nvPr>
        </p:nvSpPr>
        <p:spPr>
          <a:xfrm>
            <a:off x="360000" y="1248123"/>
            <a:ext cx="11471999"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Content Placeholder 2">
            <a:extLst>
              <a:ext uri="{FF2B5EF4-FFF2-40B4-BE49-F238E27FC236}">
                <a16:creationId xmlns:a16="http://schemas.microsoft.com/office/drawing/2014/main" id="{39D930AA-A405-4515-8335-D336480A88A3}"/>
              </a:ext>
            </a:extLst>
          </p:cNvPr>
          <p:cNvSpPr>
            <a:spLocks noGrp="1"/>
          </p:cNvSpPr>
          <p:nvPr>
            <p:ph idx="27" hasCustomPrompt="1"/>
          </p:nvPr>
        </p:nvSpPr>
        <p:spPr>
          <a:xfrm>
            <a:off x="355357" y="1812858"/>
            <a:ext cx="5559443" cy="436723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9" name="Content Placeholder 2">
            <a:extLst>
              <a:ext uri="{FF2B5EF4-FFF2-40B4-BE49-F238E27FC236}">
                <a16:creationId xmlns:a16="http://schemas.microsoft.com/office/drawing/2014/main" id="{A539F793-04E5-4F6A-98F4-0F592AC9BF54}"/>
              </a:ext>
            </a:extLst>
          </p:cNvPr>
          <p:cNvSpPr>
            <a:spLocks noGrp="1"/>
          </p:cNvSpPr>
          <p:nvPr>
            <p:ph idx="28" hasCustomPrompt="1"/>
          </p:nvPr>
        </p:nvSpPr>
        <p:spPr>
          <a:xfrm>
            <a:off x="6272555" y="1812858"/>
            <a:ext cx="5559443" cy="436723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902098427"/>
      </p:ext>
    </p:extLst>
  </p:cSld>
  <p:clrMapOvr>
    <a:masterClrMapping/>
  </p:clrMapOvr>
  <p:extLst>
    <p:ext uri="{DCECCB84-F9BA-43D5-87BE-67443E8EF086}">
      <p15:sldGuideLst xmlns:p15="http://schemas.microsoft.com/office/powerpoint/2012/main"/>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2 columns + 2 sub-titl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7" name="Text Placeholder 2">
            <a:extLst>
              <a:ext uri="{FF2B5EF4-FFF2-40B4-BE49-F238E27FC236}">
                <a16:creationId xmlns:a16="http://schemas.microsoft.com/office/drawing/2014/main" id="{AADB0BDA-23D1-42DF-880E-8501531DBB38}"/>
              </a:ext>
            </a:extLst>
          </p:cNvPr>
          <p:cNvSpPr>
            <a:spLocks noGrp="1"/>
          </p:cNvSpPr>
          <p:nvPr>
            <p:ph type="body" idx="14" hasCustomPrompt="1"/>
          </p:nvPr>
        </p:nvSpPr>
        <p:spPr>
          <a:xfrm>
            <a:off x="360001" y="1248123"/>
            <a:ext cx="5554800"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Text Placeholder 2">
            <a:extLst>
              <a:ext uri="{FF2B5EF4-FFF2-40B4-BE49-F238E27FC236}">
                <a16:creationId xmlns:a16="http://schemas.microsoft.com/office/drawing/2014/main" id="{E354433A-2F9B-4C0F-8153-049C2A837FBD}"/>
              </a:ext>
            </a:extLst>
          </p:cNvPr>
          <p:cNvSpPr>
            <a:spLocks noGrp="1"/>
          </p:cNvSpPr>
          <p:nvPr>
            <p:ph type="body" idx="17" hasCustomPrompt="1"/>
          </p:nvPr>
        </p:nvSpPr>
        <p:spPr>
          <a:xfrm>
            <a:off x="6287588" y="1248123"/>
            <a:ext cx="5554800"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9" name="Content Placeholder 2">
            <a:extLst>
              <a:ext uri="{FF2B5EF4-FFF2-40B4-BE49-F238E27FC236}">
                <a16:creationId xmlns:a16="http://schemas.microsoft.com/office/drawing/2014/main" id="{932782DE-5326-486E-ACFF-C9D506D5F491}"/>
              </a:ext>
            </a:extLst>
          </p:cNvPr>
          <p:cNvSpPr>
            <a:spLocks noGrp="1"/>
          </p:cNvSpPr>
          <p:nvPr>
            <p:ph idx="27" hasCustomPrompt="1"/>
          </p:nvPr>
        </p:nvSpPr>
        <p:spPr>
          <a:xfrm>
            <a:off x="355357" y="1812858"/>
            <a:ext cx="5559443" cy="436723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0" name="Content Placeholder 2">
            <a:extLst>
              <a:ext uri="{FF2B5EF4-FFF2-40B4-BE49-F238E27FC236}">
                <a16:creationId xmlns:a16="http://schemas.microsoft.com/office/drawing/2014/main" id="{DA56B441-EB38-41CA-9F3C-C493D8CEF66B}"/>
              </a:ext>
            </a:extLst>
          </p:cNvPr>
          <p:cNvSpPr>
            <a:spLocks noGrp="1"/>
          </p:cNvSpPr>
          <p:nvPr>
            <p:ph idx="28" hasCustomPrompt="1"/>
          </p:nvPr>
        </p:nvSpPr>
        <p:spPr>
          <a:xfrm>
            <a:off x="6272555" y="1812858"/>
            <a:ext cx="5559443" cy="436723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4223996162"/>
      </p:ext>
    </p:extLst>
  </p:cSld>
  <p:clrMapOvr>
    <a:masterClrMapping/>
  </p:clrMapOvr>
  <p:extLst>
    <p:ext uri="{DCECCB84-F9BA-43D5-87BE-67443E8EF086}">
      <p15:sldGuideLst xmlns:p15="http://schemas.microsoft.com/office/powerpoint/2012/main"/>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8" name="Title 1">
            <a:extLst>
              <a:ext uri="{FF2B5EF4-FFF2-40B4-BE49-F238E27FC236}">
                <a16:creationId xmlns:a16="http://schemas.microsoft.com/office/drawing/2014/main" id="{F0586C3D-26A9-47FE-978F-3E7CBBEAD4FB}"/>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10" name="Content Placeholder 2">
            <a:extLst>
              <a:ext uri="{FF2B5EF4-FFF2-40B4-BE49-F238E27FC236}">
                <a16:creationId xmlns:a16="http://schemas.microsoft.com/office/drawing/2014/main" id="{0D6D80C3-35AC-414B-8336-B7C4F458134D}"/>
              </a:ext>
            </a:extLst>
          </p:cNvPr>
          <p:cNvSpPr>
            <a:spLocks noGrp="1"/>
          </p:cNvSpPr>
          <p:nvPr>
            <p:ph idx="27" hasCustomPrompt="1"/>
          </p:nvPr>
        </p:nvSpPr>
        <p:spPr>
          <a:xfrm>
            <a:off x="355357" y="1248124"/>
            <a:ext cx="3509061" cy="493196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2" name="Content Placeholder 2">
            <a:extLst>
              <a:ext uri="{FF2B5EF4-FFF2-40B4-BE49-F238E27FC236}">
                <a16:creationId xmlns:a16="http://schemas.microsoft.com/office/drawing/2014/main" id="{CE4A1273-F0C2-4D64-B4D5-B6F5F383C241}"/>
              </a:ext>
            </a:extLst>
          </p:cNvPr>
          <p:cNvSpPr>
            <a:spLocks noGrp="1"/>
          </p:cNvSpPr>
          <p:nvPr>
            <p:ph idx="28" hasCustomPrompt="1"/>
          </p:nvPr>
        </p:nvSpPr>
        <p:spPr>
          <a:xfrm>
            <a:off x="4371269" y="1248124"/>
            <a:ext cx="3509061" cy="493196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3" name="Content Placeholder 2">
            <a:extLst>
              <a:ext uri="{FF2B5EF4-FFF2-40B4-BE49-F238E27FC236}">
                <a16:creationId xmlns:a16="http://schemas.microsoft.com/office/drawing/2014/main" id="{28E033E1-8252-4289-85AC-D2834F86DF65}"/>
              </a:ext>
            </a:extLst>
          </p:cNvPr>
          <p:cNvSpPr>
            <a:spLocks noGrp="1"/>
          </p:cNvSpPr>
          <p:nvPr>
            <p:ph idx="29" hasCustomPrompt="1"/>
          </p:nvPr>
        </p:nvSpPr>
        <p:spPr>
          <a:xfrm>
            <a:off x="8362764" y="1248124"/>
            <a:ext cx="3509061" cy="493196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1049824190"/>
      </p:ext>
    </p:extLst>
  </p:cSld>
  <p:clrMapOvr>
    <a:masterClrMapping/>
  </p:clrMapOvr>
  <p:extLst>
    <p:ext uri="{DCECCB84-F9BA-43D5-87BE-67443E8EF086}">
      <p15:sldGuideLst xmlns:p15="http://schemas.microsoft.com/office/powerpoint/2012/main"/>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3 columns + 1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8" name="Title 1">
            <a:extLst>
              <a:ext uri="{FF2B5EF4-FFF2-40B4-BE49-F238E27FC236}">
                <a16:creationId xmlns:a16="http://schemas.microsoft.com/office/drawing/2014/main" id="{F0586C3D-26A9-47FE-978F-3E7CBBEAD4FB}"/>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10" name="Text Placeholder 2">
            <a:extLst>
              <a:ext uri="{FF2B5EF4-FFF2-40B4-BE49-F238E27FC236}">
                <a16:creationId xmlns:a16="http://schemas.microsoft.com/office/drawing/2014/main" id="{D98E3330-861C-4CFA-B1FE-BB101633C8EA}"/>
              </a:ext>
            </a:extLst>
          </p:cNvPr>
          <p:cNvSpPr>
            <a:spLocks noGrp="1"/>
          </p:cNvSpPr>
          <p:nvPr>
            <p:ph type="body" idx="14" hasCustomPrompt="1"/>
          </p:nvPr>
        </p:nvSpPr>
        <p:spPr>
          <a:xfrm>
            <a:off x="360000" y="1248123"/>
            <a:ext cx="11471999"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1" name="Content Placeholder 2">
            <a:extLst>
              <a:ext uri="{FF2B5EF4-FFF2-40B4-BE49-F238E27FC236}">
                <a16:creationId xmlns:a16="http://schemas.microsoft.com/office/drawing/2014/main" id="{1974992D-30C9-463C-B542-42FFC0C81F4F}"/>
              </a:ext>
            </a:extLst>
          </p:cNvPr>
          <p:cNvSpPr>
            <a:spLocks noGrp="1"/>
          </p:cNvSpPr>
          <p:nvPr>
            <p:ph idx="27" hasCustomPrompt="1"/>
          </p:nvPr>
        </p:nvSpPr>
        <p:spPr>
          <a:xfrm>
            <a:off x="355357" y="1812858"/>
            <a:ext cx="3509061" cy="4367234"/>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2" name="Content Placeholder 2">
            <a:extLst>
              <a:ext uri="{FF2B5EF4-FFF2-40B4-BE49-F238E27FC236}">
                <a16:creationId xmlns:a16="http://schemas.microsoft.com/office/drawing/2014/main" id="{044C4901-F338-46E8-BC56-0C31BF553870}"/>
              </a:ext>
            </a:extLst>
          </p:cNvPr>
          <p:cNvSpPr>
            <a:spLocks noGrp="1"/>
          </p:cNvSpPr>
          <p:nvPr>
            <p:ph idx="28" hasCustomPrompt="1"/>
          </p:nvPr>
        </p:nvSpPr>
        <p:spPr>
          <a:xfrm>
            <a:off x="4371269" y="1812858"/>
            <a:ext cx="3509061" cy="4367234"/>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3" name="Content Placeholder 2">
            <a:extLst>
              <a:ext uri="{FF2B5EF4-FFF2-40B4-BE49-F238E27FC236}">
                <a16:creationId xmlns:a16="http://schemas.microsoft.com/office/drawing/2014/main" id="{7D7B76CA-DD84-4C3E-94C9-51A06AE22795}"/>
              </a:ext>
            </a:extLst>
          </p:cNvPr>
          <p:cNvSpPr>
            <a:spLocks noGrp="1"/>
          </p:cNvSpPr>
          <p:nvPr>
            <p:ph idx="29" hasCustomPrompt="1"/>
          </p:nvPr>
        </p:nvSpPr>
        <p:spPr>
          <a:xfrm>
            <a:off x="8362764" y="1812858"/>
            <a:ext cx="3509061" cy="4367234"/>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2342473788"/>
      </p:ext>
    </p:extLst>
  </p:cSld>
  <p:clrMapOvr>
    <a:masterClrMapping/>
  </p:clrMapOvr>
  <p:extLst>
    <p:ext uri="{DCECCB84-F9BA-43D5-87BE-67443E8EF086}">
      <p15:sldGuideLst xmlns:p15="http://schemas.microsoft.com/office/powerpoint/2012/main"/>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3 columns + 3 sub-titl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1" name="Title 1">
            <a:extLst>
              <a:ext uri="{FF2B5EF4-FFF2-40B4-BE49-F238E27FC236}">
                <a16:creationId xmlns:a16="http://schemas.microsoft.com/office/drawing/2014/main" id="{A9D0DF60-2ACA-42A3-A753-6B06287AD264}"/>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titre principal</a:t>
            </a:r>
          </a:p>
        </p:txBody>
      </p:sp>
      <p:sp>
        <p:nvSpPr>
          <p:cNvPr id="20" name="Text Placeholder 2">
            <a:extLst>
              <a:ext uri="{FF2B5EF4-FFF2-40B4-BE49-F238E27FC236}">
                <a16:creationId xmlns:a16="http://schemas.microsoft.com/office/drawing/2014/main" id="{B9DEDB79-D071-4580-AC63-6624B5A04417}"/>
              </a:ext>
            </a:extLst>
          </p:cNvPr>
          <p:cNvSpPr>
            <a:spLocks noGrp="1"/>
          </p:cNvSpPr>
          <p:nvPr>
            <p:ph type="body" idx="26" hasCustomPrompt="1"/>
          </p:nvPr>
        </p:nvSpPr>
        <p:spPr>
          <a:xfrm>
            <a:off x="360001" y="1248123"/>
            <a:ext cx="3531076" cy="952637"/>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22" name="Text Placeholder 2">
            <a:extLst>
              <a:ext uri="{FF2B5EF4-FFF2-40B4-BE49-F238E27FC236}">
                <a16:creationId xmlns:a16="http://schemas.microsoft.com/office/drawing/2014/main" id="{82E733F8-0DAD-4C18-A663-CC1922D5F77F}"/>
              </a:ext>
            </a:extLst>
          </p:cNvPr>
          <p:cNvSpPr>
            <a:spLocks noGrp="1"/>
          </p:cNvSpPr>
          <p:nvPr>
            <p:ph type="body" idx="28" hasCustomPrompt="1"/>
          </p:nvPr>
        </p:nvSpPr>
        <p:spPr>
          <a:xfrm>
            <a:off x="4357530" y="1248123"/>
            <a:ext cx="3522800" cy="952637"/>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26" name="Text Placeholder 2">
            <a:extLst>
              <a:ext uri="{FF2B5EF4-FFF2-40B4-BE49-F238E27FC236}">
                <a16:creationId xmlns:a16="http://schemas.microsoft.com/office/drawing/2014/main" id="{CB11A889-767E-45A3-9DF4-73710CE4A7AB}"/>
              </a:ext>
            </a:extLst>
          </p:cNvPr>
          <p:cNvSpPr>
            <a:spLocks noGrp="1"/>
          </p:cNvSpPr>
          <p:nvPr>
            <p:ph type="body" idx="30" hasCustomPrompt="1"/>
          </p:nvPr>
        </p:nvSpPr>
        <p:spPr>
          <a:xfrm>
            <a:off x="8360522" y="1248123"/>
            <a:ext cx="3476937" cy="952637"/>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2" name="Content Placeholder 2">
            <a:extLst>
              <a:ext uri="{FF2B5EF4-FFF2-40B4-BE49-F238E27FC236}">
                <a16:creationId xmlns:a16="http://schemas.microsoft.com/office/drawing/2014/main" id="{FE43C753-55C8-418B-A52E-EF2957692096}"/>
              </a:ext>
            </a:extLst>
          </p:cNvPr>
          <p:cNvSpPr>
            <a:spLocks noGrp="1"/>
          </p:cNvSpPr>
          <p:nvPr>
            <p:ph idx="31" hasCustomPrompt="1"/>
          </p:nvPr>
        </p:nvSpPr>
        <p:spPr>
          <a:xfrm>
            <a:off x="355357" y="2200760"/>
            <a:ext cx="3509061" cy="3979331"/>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3" name="Content Placeholder 2">
            <a:extLst>
              <a:ext uri="{FF2B5EF4-FFF2-40B4-BE49-F238E27FC236}">
                <a16:creationId xmlns:a16="http://schemas.microsoft.com/office/drawing/2014/main" id="{FB067BCB-43D8-4763-ADF5-2214C8B30787}"/>
              </a:ext>
            </a:extLst>
          </p:cNvPr>
          <p:cNvSpPr>
            <a:spLocks noGrp="1"/>
          </p:cNvSpPr>
          <p:nvPr>
            <p:ph idx="32" hasCustomPrompt="1"/>
          </p:nvPr>
        </p:nvSpPr>
        <p:spPr>
          <a:xfrm>
            <a:off x="4371269" y="2200760"/>
            <a:ext cx="3509061" cy="3979331"/>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4" name="Content Placeholder 2">
            <a:extLst>
              <a:ext uri="{FF2B5EF4-FFF2-40B4-BE49-F238E27FC236}">
                <a16:creationId xmlns:a16="http://schemas.microsoft.com/office/drawing/2014/main" id="{FE87C8D4-F22D-4D47-8FF7-CFA91EAD9D1F}"/>
              </a:ext>
            </a:extLst>
          </p:cNvPr>
          <p:cNvSpPr>
            <a:spLocks noGrp="1"/>
          </p:cNvSpPr>
          <p:nvPr>
            <p:ph idx="33" hasCustomPrompt="1"/>
          </p:nvPr>
        </p:nvSpPr>
        <p:spPr>
          <a:xfrm>
            <a:off x="8362764" y="2200760"/>
            <a:ext cx="3509061" cy="3979331"/>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3286298078"/>
      </p:ext>
    </p:extLst>
  </p:cSld>
  <p:clrMapOvr>
    <a:masterClrMapping/>
  </p:clrMapOvr>
  <p:extLst>
    <p:ext uri="{DCECCB84-F9BA-43D5-87BE-67443E8EF086}">
      <p15:sldGuideLst xmlns:p15="http://schemas.microsoft.com/office/powerpoint/2012/main"/>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4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4" name="Title 1">
            <a:extLst>
              <a:ext uri="{FF2B5EF4-FFF2-40B4-BE49-F238E27FC236}">
                <a16:creationId xmlns:a16="http://schemas.microsoft.com/office/drawing/2014/main" id="{2C645F54-66FD-41CA-96B6-3C1093CAD50F}"/>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titre principal</a:t>
            </a:r>
          </a:p>
        </p:txBody>
      </p:sp>
      <p:sp>
        <p:nvSpPr>
          <p:cNvPr id="9" name="Content Placeholder 2">
            <a:extLst>
              <a:ext uri="{FF2B5EF4-FFF2-40B4-BE49-F238E27FC236}">
                <a16:creationId xmlns:a16="http://schemas.microsoft.com/office/drawing/2014/main" id="{FC40D0A6-3C82-4812-BBF0-CC4BC58BE79E}"/>
              </a:ext>
            </a:extLst>
          </p:cNvPr>
          <p:cNvSpPr>
            <a:spLocks noGrp="1"/>
          </p:cNvSpPr>
          <p:nvPr>
            <p:ph idx="27" hasCustomPrompt="1"/>
          </p:nvPr>
        </p:nvSpPr>
        <p:spPr>
          <a:xfrm>
            <a:off x="355358" y="1248124"/>
            <a:ext cx="2656848" cy="4940677"/>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0" name="Content Placeholder 2">
            <a:extLst>
              <a:ext uri="{FF2B5EF4-FFF2-40B4-BE49-F238E27FC236}">
                <a16:creationId xmlns:a16="http://schemas.microsoft.com/office/drawing/2014/main" id="{A60FC480-F6B4-41AE-ADAE-74DC71DEE06B}"/>
              </a:ext>
            </a:extLst>
          </p:cNvPr>
          <p:cNvSpPr>
            <a:spLocks noGrp="1"/>
          </p:cNvSpPr>
          <p:nvPr>
            <p:ph idx="44" hasCustomPrompt="1"/>
          </p:nvPr>
        </p:nvSpPr>
        <p:spPr>
          <a:xfrm>
            <a:off x="3306624" y="1248125"/>
            <a:ext cx="2656848" cy="4940676"/>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1" name="Content Placeholder 2">
            <a:extLst>
              <a:ext uri="{FF2B5EF4-FFF2-40B4-BE49-F238E27FC236}">
                <a16:creationId xmlns:a16="http://schemas.microsoft.com/office/drawing/2014/main" id="{BAC82D21-F50A-438D-A83E-C2DC646CEA95}"/>
              </a:ext>
            </a:extLst>
          </p:cNvPr>
          <p:cNvSpPr>
            <a:spLocks noGrp="1"/>
          </p:cNvSpPr>
          <p:nvPr>
            <p:ph idx="45" hasCustomPrompt="1"/>
          </p:nvPr>
        </p:nvSpPr>
        <p:spPr>
          <a:xfrm>
            <a:off x="6240887" y="1248125"/>
            <a:ext cx="2656848" cy="4940676"/>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2" name="Content Placeholder 2">
            <a:extLst>
              <a:ext uri="{FF2B5EF4-FFF2-40B4-BE49-F238E27FC236}">
                <a16:creationId xmlns:a16="http://schemas.microsoft.com/office/drawing/2014/main" id="{46BA8350-A25D-43D6-8647-1DDC6FCEACE5}"/>
              </a:ext>
            </a:extLst>
          </p:cNvPr>
          <p:cNvSpPr>
            <a:spLocks noGrp="1"/>
          </p:cNvSpPr>
          <p:nvPr>
            <p:ph idx="46" hasCustomPrompt="1"/>
          </p:nvPr>
        </p:nvSpPr>
        <p:spPr>
          <a:xfrm>
            <a:off x="9175150" y="1248125"/>
            <a:ext cx="2656848" cy="4940676"/>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1057224327"/>
      </p:ext>
    </p:extLst>
  </p:cSld>
  <p:clrMapOvr>
    <a:masterClrMapping/>
  </p:clrMapOvr>
  <p:extLst>
    <p:ext uri="{DCECCB84-F9BA-43D5-87BE-67443E8EF086}">
      <p15:sldGuideLst xmlns:p15="http://schemas.microsoft.com/office/powerpoint/2012/main"/>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4 columns +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0" name="Text Placeholder 2">
            <a:extLst>
              <a:ext uri="{FF2B5EF4-FFF2-40B4-BE49-F238E27FC236}">
                <a16:creationId xmlns:a16="http://schemas.microsoft.com/office/drawing/2014/main" id="{8F9A162A-8340-42A5-AEBD-9BA9F55D5C7D}"/>
              </a:ext>
            </a:extLst>
          </p:cNvPr>
          <p:cNvSpPr>
            <a:spLocks noGrp="1"/>
          </p:cNvSpPr>
          <p:nvPr>
            <p:ph type="body" idx="14" hasCustomPrompt="1"/>
          </p:nvPr>
        </p:nvSpPr>
        <p:spPr>
          <a:xfrm>
            <a:off x="360000" y="1248123"/>
            <a:ext cx="11471999"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1" name="Title 1">
            <a:extLst>
              <a:ext uri="{FF2B5EF4-FFF2-40B4-BE49-F238E27FC236}">
                <a16:creationId xmlns:a16="http://schemas.microsoft.com/office/drawing/2014/main" id="{2F603BFF-422F-45CA-B2B8-C0C9789019DB}"/>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titre principal</a:t>
            </a:r>
          </a:p>
        </p:txBody>
      </p:sp>
      <p:sp>
        <p:nvSpPr>
          <p:cNvPr id="12" name="Content Placeholder 2">
            <a:extLst>
              <a:ext uri="{FF2B5EF4-FFF2-40B4-BE49-F238E27FC236}">
                <a16:creationId xmlns:a16="http://schemas.microsoft.com/office/drawing/2014/main" id="{D5E78676-B91E-452D-936F-21188155DFD6}"/>
              </a:ext>
            </a:extLst>
          </p:cNvPr>
          <p:cNvSpPr>
            <a:spLocks noGrp="1"/>
          </p:cNvSpPr>
          <p:nvPr>
            <p:ph idx="27" hasCustomPrompt="1"/>
          </p:nvPr>
        </p:nvSpPr>
        <p:spPr>
          <a:xfrm>
            <a:off x="355358" y="1812857"/>
            <a:ext cx="2656848" cy="4375944"/>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3" name="Content Placeholder 2">
            <a:extLst>
              <a:ext uri="{FF2B5EF4-FFF2-40B4-BE49-F238E27FC236}">
                <a16:creationId xmlns:a16="http://schemas.microsoft.com/office/drawing/2014/main" id="{6A83A108-70EB-47F2-A5C0-96AF83F64DC9}"/>
              </a:ext>
            </a:extLst>
          </p:cNvPr>
          <p:cNvSpPr>
            <a:spLocks noGrp="1"/>
          </p:cNvSpPr>
          <p:nvPr>
            <p:ph idx="44" hasCustomPrompt="1"/>
          </p:nvPr>
        </p:nvSpPr>
        <p:spPr>
          <a:xfrm>
            <a:off x="3306624" y="1812857"/>
            <a:ext cx="2656848" cy="437594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4" name="Content Placeholder 2">
            <a:extLst>
              <a:ext uri="{FF2B5EF4-FFF2-40B4-BE49-F238E27FC236}">
                <a16:creationId xmlns:a16="http://schemas.microsoft.com/office/drawing/2014/main" id="{DAEDF811-ABEA-4DCE-9A69-CE66B945B1BE}"/>
              </a:ext>
            </a:extLst>
          </p:cNvPr>
          <p:cNvSpPr>
            <a:spLocks noGrp="1"/>
          </p:cNvSpPr>
          <p:nvPr>
            <p:ph idx="45" hasCustomPrompt="1"/>
          </p:nvPr>
        </p:nvSpPr>
        <p:spPr>
          <a:xfrm>
            <a:off x="6240887" y="1812857"/>
            <a:ext cx="2656848" cy="437594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5" name="Content Placeholder 2">
            <a:extLst>
              <a:ext uri="{FF2B5EF4-FFF2-40B4-BE49-F238E27FC236}">
                <a16:creationId xmlns:a16="http://schemas.microsoft.com/office/drawing/2014/main" id="{58D606A5-AFF9-4D5C-A6FC-C611D16B6A17}"/>
              </a:ext>
            </a:extLst>
          </p:cNvPr>
          <p:cNvSpPr>
            <a:spLocks noGrp="1"/>
          </p:cNvSpPr>
          <p:nvPr>
            <p:ph idx="46" hasCustomPrompt="1"/>
          </p:nvPr>
        </p:nvSpPr>
        <p:spPr>
          <a:xfrm>
            <a:off x="9175150" y="1812857"/>
            <a:ext cx="2656848" cy="437594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2128210707"/>
      </p:ext>
    </p:extLst>
  </p:cSld>
  <p:clrMapOvr>
    <a:masterClrMapping/>
  </p:clrMapOvr>
  <p:extLst>
    <p:ext uri="{DCECCB84-F9BA-43D5-87BE-67443E8EF086}">
      <p15:sldGuideLst xmlns:p15="http://schemas.microsoft.com/office/powerpoint/2012/main"/>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1 column (2 lines big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hasCustomPrompt="1"/>
          </p:nvPr>
        </p:nvSpPr>
        <p:spPr>
          <a:xfrm>
            <a:off x="360000" y="365125"/>
            <a:ext cx="11472000" cy="2362032"/>
          </a:xfrm>
        </p:spPr>
        <p:txBody>
          <a:bodyPr anchor="b">
            <a:normAutofit/>
          </a:bodyPr>
          <a:lstStyle>
            <a:lvl1pPr marL="0" indent="0" algn="l" defTabSz="914400" rtl="0" eaLnBrk="1" latinLnBrk="0" hangingPunct="1">
              <a:lnSpc>
                <a:spcPts val="2500"/>
              </a:lnSpc>
              <a:spcBef>
                <a:spcPts val="1000"/>
              </a:spcBef>
              <a:buFont typeface="Arial" panose="020B0604020202020204" pitchFamily="34" charset="0"/>
              <a:buNone/>
              <a:defRPr lang="en-US" sz="4000" kern="1200" cap="all" baseline="0" dirty="0" smtClean="0">
                <a:solidFill>
                  <a:srgbClr val="DF6036"/>
                </a:solidFill>
                <a:latin typeface="+mn-lt"/>
                <a:ea typeface="+mn-ea"/>
                <a:cs typeface="+mn-cs"/>
              </a:defRPr>
            </a:lvl1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0" y="2727157"/>
            <a:ext cx="11472000" cy="3449805"/>
          </a:xfrm>
          <a:prstGeom prst="rect">
            <a:avLst/>
          </a:prstGeom>
        </p:spPr>
        <p:txBody>
          <a:bodyPr wrap="square">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a:t>
            </a:r>
            <a:br>
              <a:rPr lang="fr-FR" noProof="0"/>
            </a:br>
            <a:r>
              <a:rPr lang="fr-FR" noProof="0"/>
              <a:t>le titre principal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Tree>
    <p:extLst>
      <p:ext uri="{BB962C8B-B14F-4D97-AF65-F5344CB8AC3E}">
        <p14:creationId xmlns:p14="http://schemas.microsoft.com/office/powerpoint/2010/main" val="157701282"/>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1 column (big title + tex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21" name="Content Placeholder 2">
            <a:extLst>
              <a:ext uri="{FF2B5EF4-FFF2-40B4-BE49-F238E27FC236}">
                <a16:creationId xmlns:a16="http://schemas.microsoft.com/office/drawing/2014/main" id="{1AA15BA2-DBD2-49BE-8DFA-BC0167E84F9D}"/>
              </a:ext>
            </a:extLst>
          </p:cNvPr>
          <p:cNvSpPr>
            <a:spLocks noGrp="1"/>
          </p:cNvSpPr>
          <p:nvPr>
            <p:ph idx="13" hasCustomPrompt="1"/>
          </p:nvPr>
        </p:nvSpPr>
        <p:spPr>
          <a:xfrm>
            <a:off x="360000" y="336886"/>
            <a:ext cx="11472000" cy="2722872"/>
          </a:xfrm>
          <a:prstGeom prst="rect">
            <a:avLst/>
          </a:prstGeom>
        </p:spPr>
        <p:txBody>
          <a:bodyPr wrap="square" anchor="b">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a:t>
            </a:r>
            <a:br>
              <a:rPr lang="fr-FR" noProof="0"/>
            </a:br>
            <a:r>
              <a:rPr lang="fr-FR" noProof="0"/>
              <a:t>le titre principal</a:t>
            </a:r>
          </a:p>
        </p:txBody>
      </p:sp>
      <p:sp>
        <p:nvSpPr>
          <p:cNvPr id="8" name="Content Placeholder 2">
            <a:extLst>
              <a:ext uri="{FF2B5EF4-FFF2-40B4-BE49-F238E27FC236}">
                <a16:creationId xmlns:a16="http://schemas.microsoft.com/office/drawing/2014/main" id="{41A9163E-AD20-459B-8BF6-E56A78BC47D5}"/>
              </a:ext>
            </a:extLst>
          </p:cNvPr>
          <p:cNvSpPr>
            <a:spLocks noGrp="1"/>
          </p:cNvSpPr>
          <p:nvPr>
            <p:ph idx="27" hasCustomPrompt="1"/>
          </p:nvPr>
        </p:nvSpPr>
        <p:spPr>
          <a:xfrm>
            <a:off x="355357" y="3068465"/>
            <a:ext cx="11472000" cy="3120335"/>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983978546"/>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Text left + pict. right">
    <p:spTree>
      <p:nvGrpSpPr>
        <p:cNvPr id="1" name=""/>
        <p:cNvGrpSpPr/>
        <p:nvPr/>
      </p:nvGrpSpPr>
      <p:grpSpPr>
        <a:xfrm>
          <a:off x="0" y="0"/>
          <a:ext cx="0" cy="0"/>
          <a:chOff x="0" y="0"/>
          <a:chExt cx="0" cy="0"/>
        </a:xfrm>
      </p:grpSpPr>
      <p:sp>
        <p:nvSpPr>
          <p:cNvPr id="5" name="Picture Placeholder 25">
            <a:extLst>
              <a:ext uri="{FF2B5EF4-FFF2-40B4-BE49-F238E27FC236}">
                <a16:creationId xmlns:a16="http://schemas.microsoft.com/office/drawing/2014/main" id="{FB50E6D9-E8DE-4EBD-BE37-01B67B6DADB8}"/>
              </a:ext>
            </a:extLst>
          </p:cNvPr>
          <p:cNvSpPr>
            <a:spLocks noGrp="1" noChangeAspect="1"/>
          </p:cNvSpPr>
          <p:nvPr>
            <p:ph type="pic" sz="quarter" idx="19" hasCustomPrompt="1"/>
          </p:nvPr>
        </p:nvSpPr>
        <p:spPr>
          <a:xfrm>
            <a:off x="6281845" y="0"/>
            <a:ext cx="5910155" cy="6858000"/>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a:t>
            </a:r>
          </a:p>
        </p:txBody>
      </p:sp>
      <p:sp>
        <p:nvSpPr>
          <p:cNvPr id="10" name="Title 1">
            <a:extLst>
              <a:ext uri="{FF2B5EF4-FFF2-40B4-BE49-F238E27FC236}">
                <a16:creationId xmlns:a16="http://schemas.microsoft.com/office/drawing/2014/main" id="{67E9493F-5377-4635-B0BA-26B95036B39B}"/>
              </a:ext>
            </a:extLst>
          </p:cNvPr>
          <p:cNvSpPr>
            <a:spLocks noGrp="1"/>
          </p:cNvSpPr>
          <p:nvPr>
            <p:ph type="title" hasCustomPrompt="1"/>
          </p:nvPr>
        </p:nvSpPr>
        <p:spPr>
          <a:xfrm>
            <a:off x="360000" y="115888"/>
            <a:ext cx="5554800" cy="1132235"/>
          </a:xfrm>
        </p:spPr>
        <p:txBody>
          <a:bodyPr>
            <a:normAutofit/>
          </a:bodyPr>
          <a:lstStyle>
            <a:lvl1pPr>
              <a:defRPr sz="3600" cap="all" baseline="0">
                <a:solidFill>
                  <a:schemeClr val="tx1"/>
                </a:solidFill>
              </a:defRPr>
            </a:lvl1pPr>
          </a:lstStyle>
          <a:p>
            <a:r>
              <a:rPr lang="fr-FR" noProof="0"/>
              <a:t>Cliquez pour modifier </a:t>
            </a:r>
            <a:br>
              <a:rPr lang="fr-FR" noProof="0"/>
            </a:br>
            <a:r>
              <a:rPr lang="fr-FR" noProof="0"/>
              <a:t>le titre principal</a:t>
            </a:r>
          </a:p>
        </p:txBody>
      </p:sp>
      <p:sp>
        <p:nvSpPr>
          <p:cNvPr id="6" name="Content Placeholder 2">
            <a:extLst>
              <a:ext uri="{FF2B5EF4-FFF2-40B4-BE49-F238E27FC236}">
                <a16:creationId xmlns:a16="http://schemas.microsoft.com/office/drawing/2014/main" id="{7C32D7B5-B919-4B16-AADE-2847B88C2BDA}"/>
              </a:ext>
            </a:extLst>
          </p:cNvPr>
          <p:cNvSpPr>
            <a:spLocks noGrp="1"/>
          </p:cNvSpPr>
          <p:nvPr>
            <p:ph idx="27" hasCustomPrompt="1"/>
          </p:nvPr>
        </p:nvSpPr>
        <p:spPr>
          <a:xfrm>
            <a:off x="355358" y="1248123"/>
            <a:ext cx="5554798" cy="494067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2492452468"/>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 left + text right">
    <p:spTree>
      <p:nvGrpSpPr>
        <p:cNvPr id="1" name=""/>
        <p:cNvGrpSpPr/>
        <p:nvPr/>
      </p:nvGrpSpPr>
      <p:grpSpPr>
        <a:xfrm>
          <a:off x="0" y="0"/>
          <a:ext cx="0" cy="0"/>
          <a:chOff x="0" y="0"/>
          <a:chExt cx="0" cy="0"/>
        </a:xfrm>
      </p:grpSpPr>
      <p:sp>
        <p:nvSpPr>
          <p:cNvPr id="6" name="Picture Placeholder 25">
            <a:extLst>
              <a:ext uri="{FF2B5EF4-FFF2-40B4-BE49-F238E27FC236}">
                <a16:creationId xmlns:a16="http://schemas.microsoft.com/office/drawing/2014/main" id="{F1150983-2798-4D3A-9EB6-0018410423A8}"/>
              </a:ext>
            </a:extLst>
          </p:cNvPr>
          <p:cNvSpPr>
            <a:spLocks noGrp="1" noChangeAspect="1"/>
          </p:cNvSpPr>
          <p:nvPr>
            <p:ph type="pic" sz="quarter" idx="19" hasCustomPrompt="1"/>
          </p:nvPr>
        </p:nvSpPr>
        <p:spPr>
          <a:xfrm>
            <a:off x="0" y="0"/>
            <a:ext cx="5910155" cy="685800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0" i="0">
                <a:solidFill>
                  <a:schemeClr val="tx1"/>
                </a:solidFill>
                <a:latin typeface="Gotham Bold"/>
                <a:cs typeface="Gotham Bold"/>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fr-FR" noProof="0"/>
              <a:t>Cliquez pour insérer une image</a:t>
            </a:r>
          </a:p>
        </p:txBody>
      </p:sp>
      <p:sp>
        <p:nvSpPr>
          <p:cNvPr id="11" name="Title 1">
            <a:extLst>
              <a:ext uri="{FF2B5EF4-FFF2-40B4-BE49-F238E27FC236}">
                <a16:creationId xmlns:a16="http://schemas.microsoft.com/office/drawing/2014/main" id="{B3A33466-0138-4D43-84A6-16F5C7445F57}"/>
              </a:ext>
            </a:extLst>
          </p:cNvPr>
          <p:cNvSpPr>
            <a:spLocks noGrp="1"/>
          </p:cNvSpPr>
          <p:nvPr>
            <p:ph type="title" hasCustomPrompt="1"/>
          </p:nvPr>
        </p:nvSpPr>
        <p:spPr>
          <a:xfrm>
            <a:off x="6281847" y="115888"/>
            <a:ext cx="5554800" cy="1132235"/>
          </a:xfrm>
        </p:spPr>
        <p:txBody>
          <a:bodyPr>
            <a:normAutofit/>
          </a:bodyPr>
          <a:lstStyle>
            <a:lvl1pPr>
              <a:defRPr sz="3600" cap="all" baseline="0">
                <a:solidFill>
                  <a:schemeClr val="tx1"/>
                </a:solidFill>
              </a:defRPr>
            </a:lvl1pPr>
          </a:lstStyle>
          <a:p>
            <a:r>
              <a:rPr lang="fr-FR" noProof="0"/>
              <a:t>Cliquez pour modifier </a:t>
            </a:r>
            <a:br>
              <a:rPr lang="fr-FR" noProof="0"/>
            </a:br>
            <a:r>
              <a:rPr lang="fr-FR" noProof="0"/>
              <a:t>le titre principal</a:t>
            </a:r>
          </a:p>
        </p:txBody>
      </p:sp>
      <p:sp>
        <p:nvSpPr>
          <p:cNvPr id="5" name="Content Placeholder 2">
            <a:extLst>
              <a:ext uri="{FF2B5EF4-FFF2-40B4-BE49-F238E27FC236}">
                <a16:creationId xmlns:a16="http://schemas.microsoft.com/office/drawing/2014/main" id="{21299258-1349-4562-856B-17952DD3F733}"/>
              </a:ext>
            </a:extLst>
          </p:cNvPr>
          <p:cNvSpPr>
            <a:spLocks noGrp="1"/>
          </p:cNvSpPr>
          <p:nvPr>
            <p:ph idx="27" hasCustomPrompt="1"/>
          </p:nvPr>
        </p:nvSpPr>
        <p:spPr>
          <a:xfrm>
            <a:off x="6281846" y="1248123"/>
            <a:ext cx="5554800" cy="494067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906458242"/>
      </p:ext>
    </p:extLst>
  </p:cSld>
  <p:clrMapOvr>
    <a:masterClrMapping/>
  </p:clrMapOvr>
  <p:extLst>
    <p:ext uri="{DCECCB84-F9BA-43D5-87BE-67443E8EF086}">
      <p15:sldGuideLst xmlns:p15="http://schemas.microsoft.com/office/powerpoint/2012/main"/>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Pict. left + text right">
    <p:spTree>
      <p:nvGrpSpPr>
        <p:cNvPr id="1" name=""/>
        <p:cNvGrpSpPr/>
        <p:nvPr/>
      </p:nvGrpSpPr>
      <p:grpSpPr>
        <a:xfrm>
          <a:off x="0" y="0"/>
          <a:ext cx="0" cy="0"/>
          <a:chOff x="0" y="0"/>
          <a:chExt cx="0" cy="0"/>
        </a:xfrm>
      </p:grpSpPr>
      <p:sp>
        <p:nvSpPr>
          <p:cNvPr id="6" name="Picture Placeholder 25">
            <a:extLst>
              <a:ext uri="{FF2B5EF4-FFF2-40B4-BE49-F238E27FC236}">
                <a16:creationId xmlns:a16="http://schemas.microsoft.com/office/drawing/2014/main" id="{F1150983-2798-4D3A-9EB6-0018410423A8}"/>
              </a:ext>
            </a:extLst>
          </p:cNvPr>
          <p:cNvSpPr>
            <a:spLocks noGrp="1" noChangeAspect="1"/>
          </p:cNvSpPr>
          <p:nvPr>
            <p:ph type="pic" sz="quarter" idx="19" hasCustomPrompt="1"/>
          </p:nvPr>
        </p:nvSpPr>
        <p:spPr>
          <a:xfrm>
            <a:off x="0" y="0"/>
            <a:ext cx="5910155" cy="685800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0" i="0">
                <a:solidFill>
                  <a:schemeClr val="tx1"/>
                </a:solidFill>
                <a:latin typeface="Gotham Bold"/>
                <a:cs typeface="Gotham Bold"/>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fr-FR" noProof="0"/>
              <a:t>Cliquez pour insérer une image</a:t>
            </a:r>
          </a:p>
        </p:txBody>
      </p:sp>
      <p:sp>
        <p:nvSpPr>
          <p:cNvPr id="11" name="Title 1">
            <a:extLst>
              <a:ext uri="{FF2B5EF4-FFF2-40B4-BE49-F238E27FC236}">
                <a16:creationId xmlns:a16="http://schemas.microsoft.com/office/drawing/2014/main" id="{B3A33466-0138-4D43-84A6-16F5C7445F57}"/>
              </a:ext>
            </a:extLst>
          </p:cNvPr>
          <p:cNvSpPr>
            <a:spLocks noGrp="1"/>
          </p:cNvSpPr>
          <p:nvPr>
            <p:ph type="title" hasCustomPrompt="1"/>
          </p:nvPr>
        </p:nvSpPr>
        <p:spPr>
          <a:xfrm>
            <a:off x="6281847" y="115888"/>
            <a:ext cx="5554800" cy="1132235"/>
          </a:xfrm>
        </p:spPr>
        <p:txBody>
          <a:bodyPr>
            <a:normAutofit/>
          </a:bodyPr>
          <a:lstStyle>
            <a:lvl1pPr>
              <a:defRPr sz="3600" cap="all" baseline="0">
                <a:solidFill>
                  <a:schemeClr val="tx1"/>
                </a:solidFill>
              </a:defRPr>
            </a:lvl1pPr>
          </a:lstStyle>
          <a:p>
            <a:r>
              <a:rPr lang="fr-FR" noProof="0"/>
              <a:t>Cliquez pour modifier </a:t>
            </a:r>
            <a:br>
              <a:rPr lang="fr-FR" noProof="0"/>
            </a:br>
            <a:r>
              <a:rPr lang="fr-FR" noProof="0"/>
              <a:t>le titre principal</a:t>
            </a:r>
          </a:p>
        </p:txBody>
      </p:sp>
      <p:sp>
        <p:nvSpPr>
          <p:cNvPr id="5" name="Content Placeholder 2">
            <a:extLst>
              <a:ext uri="{FF2B5EF4-FFF2-40B4-BE49-F238E27FC236}">
                <a16:creationId xmlns:a16="http://schemas.microsoft.com/office/drawing/2014/main" id="{21299258-1349-4562-856B-17952DD3F733}"/>
              </a:ext>
            </a:extLst>
          </p:cNvPr>
          <p:cNvSpPr>
            <a:spLocks noGrp="1"/>
          </p:cNvSpPr>
          <p:nvPr>
            <p:ph idx="27" hasCustomPrompt="1"/>
          </p:nvPr>
        </p:nvSpPr>
        <p:spPr>
          <a:xfrm>
            <a:off x="6281846" y="1248123"/>
            <a:ext cx="5554800" cy="494067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1544756703"/>
      </p:ext>
    </p:extLst>
  </p:cSld>
  <p:clrMapOvr>
    <a:masterClrMapping/>
  </p:clrMapOvr>
  <p:extLst>
    <p:ext uri="{DCECCB84-F9BA-43D5-87BE-67443E8EF086}">
      <p15:sldGuideLst xmlns:p15="http://schemas.microsoft.com/office/powerpoint/2012/main"/>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Img background + texte dark blue">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3DDB4B98-7650-4761-BDFD-EAEA707D490B}"/>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 claire car le texte en surimpression est en bleu</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2" name="Title 1">
            <a:extLst>
              <a:ext uri="{FF2B5EF4-FFF2-40B4-BE49-F238E27FC236}">
                <a16:creationId xmlns:a16="http://schemas.microsoft.com/office/drawing/2014/main" id="{1BB7E3E9-C359-4642-ADFD-4E8BC634F419}"/>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bg1"/>
                </a:solidFill>
              </a:defRPr>
            </a:lvl1pPr>
          </a:lstStyle>
          <a:p>
            <a:r>
              <a:rPr lang="fr-FR" noProof="0"/>
              <a:t>Cliquez pour modifier le titre principal</a:t>
            </a:r>
          </a:p>
        </p:txBody>
      </p:sp>
      <p:sp>
        <p:nvSpPr>
          <p:cNvPr id="9" name="Content Placeholder 2">
            <a:extLst>
              <a:ext uri="{FF2B5EF4-FFF2-40B4-BE49-F238E27FC236}">
                <a16:creationId xmlns:a16="http://schemas.microsoft.com/office/drawing/2014/main" id="{0A97234D-CE8D-4EEC-8417-6B38077CB100}"/>
              </a:ext>
            </a:extLst>
          </p:cNvPr>
          <p:cNvSpPr>
            <a:spLocks noGrp="1"/>
          </p:cNvSpPr>
          <p:nvPr>
            <p:ph idx="27" hasCustomPrompt="1"/>
          </p:nvPr>
        </p:nvSpPr>
        <p:spPr>
          <a:xfrm>
            <a:off x="355358" y="1248123"/>
            <a:ext cx="5554800" cy="4940678"/>
          </a:xfrm>
        </p:spPr>
        <p:txBody>
          <a:bodyPr>
            <a:normAutofit/>
          </a:bodyPr>
          <a:lstStyle>
            <a:lvl1pPr>
              <a:defRPr sz="2400">
                <a:solidFill>
                  <a:schemeClr val="bg1"/>
                </a:solidFill>
              </a:defRPr>
            </a:lvl1pPr>
            <a:lvl2pPr>
              <a:defRPr sz="2400">
                <a:solidFill>
                  <a:schemeClr val="bg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3219122839"/>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Img background + texte white">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3DDB4B98-7650-4761-BDFD-EAEA707D490B}"/>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0" i="0">
                <a:solidFill>
                  <a:schemeClr val="tx1"/>
                </a:solidFill>
                <a:latin typeface="Gotham Bold"/>
                <a:cs typeface="Gotham Bold"/>
              </a:defRPr>
            </a:lvl1pPr>
          </a:lstStyle>
          <a:p>
            <a:r>
              <a:rPr lang="fr-FR" noProof="0"/>
              <a:t>Cliquez pour insérer une image foncée car le texte en surimpression est en blanc</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2" name="Title 1">
            <a:extLst>
              <a:ext uri="{FF2B5EF4-FFF2-40B4-BE49-F238E27FC236}">
                <a16:creationId xmlns:a16="http://schemas.microsoft.com/office/drawing/2014/main" id="{1BB7E3E9-C359-4642-ADFD-4E8BC634F419}"/>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titre principal</a:t>
            </a:r>
          </a:p>
        </p:txBody>
      </p:sp>
      <p:sp>
        <p:nvSpPr>
          <p:cNvPr id="9" name="Content Placeholder 2">
            <a:extLst>
              <a:ext uri="{FF2B5EF4-FFF2-40B4-BE49-F238E27FC236}">
                <a16:creationId xmlns:a16="http://schemas.microsoft.com/office/drawing/2014/main" id="{36567FE5-150E-4EF5-800A-F65C089711BC}"/>
              </a:ext>
            </a:extLst>
          </p:cNvPr>
          <p:cNvSpPr>
            <a:spLocks noGrp="1"/>
          </p:cNvSpPr>
          <p:nvPr>
            <p:ph idx="27" hasCustomPrompt="1"/>
          </p:nvPr>
        </p:nvSpPr>
        <p:spPr>
          <a:xfrm>
            <a:off x="355358" y="1248123"/>
            <a:ext cx="5554800" cy="494067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4159174103"/>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Big text left + picture right">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F0D86969-C6B8-4557-8B6B-58D5E00C0CCB}"/>
              </a:ext>
            </a:extLst>
          </p:cNvPr>
          <p:cNvSpPr>
            <a:spLocks noGrp="1"/>
          </p:cNvSpPr>
          <p:nvPr>
            <p:ph idx="13" hasCustomPrompt="1"/>
          </p:nvPr>
        </p:nvSpPr>
        <p:spPr>
          <a:xfrm>
            <a:off x="360000" y="954505"/>
            <a:ext cx="5243358" cy="5265542"/>
          </a:xfrm>
          <a:prstGeom prst="rect">
            <a:avLst/>
          </a:prstGeom>
        </p:spPr>
        <p:txBody>
          <a:bodyPr wrap="square" anchor="t">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le titre principal</a:t>
            </a:r>
          </a:p>
        </p:txBody>
      </p:sp>
      <p:sp>
        <p:nvSpPr>
          <p:cNvPr id="4" name="Picture Placeholder 25">
            <a:extLst>
              <a:ext uri="{FF2B5EF4-FFF2-40B4-BE49-F238E27FC236}">
                <a16:creationId xmlns:a16="http://schemas.microsoft.com/office/drawing/2014/main" id="{86118002-3F99-4C03-ADD6-9EBEFE825C8D}"/>
              </a:ext>
            </a:extLst>
          </p:cNvPr>
          <p:cNvSpPr>
            <a:spLocks noGrp="1" noChangeAspect="1"/>
          </p:cNvSpPr>
          <p:nvPr>
            <p:ph type="pic" sz="quarter" idx="19" hasCustomPrompt="1"/>
          </p:nvPr>
        </p:nvSpPr>
        <p:spPr>
          <a:xfrm>
            <a:off x="5911970" y="0"/>
            <a:ext cx="6280030" cy="6858000"/>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a:t>
            </a:r>
          </a:p>
        </p:txBody>
      </p:sp>
    </p:spTree>
    <p:extLst>
      <p:ext uri="{BB962C8B-B14F-4D97-AF65-F5344CB8AC3E}">
        <p14:creationId xmlns:p14="http://schemas.microsoft.com/office/powerpoint/2010/main" val="770062204"/>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le + txt white + pict. background">
    <p:spTree>
      <p:nvGrpSpPr>
        <p:cNvPr id="1" name=""/>
        <p:cNvGrpSpPr/>
        <p:nvPr/>
      </p:nvGrpSpPr>
      <p:grpSpPr>
        <a:xfrm>
          <a:off x="0" y="0"/>
          <a:ext cx="0" cy="0"/>
          <a:chOff x="0" y="0"/>
          <a:chExt cx="0" cy="0"/>
        </a:xfrm>
      </p:grpSpPr>
      <p:sp>
        <p:nvSpPr>
          <p:cNvPr id="8" name="Picture Placeholder 25">
            <a:extLst>
              <a:ext uri="{FF2B5EF4-FFF2-40B4-BE49-F238E27FC236}">
                <a16:creationId xmlns:a16="http://schemas.microsoft.com/office/drawing/2014/main" id="{280C3CDD-36C0-4CCA-AE89-72A3EF33CBBA}"/>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a:t>
            </a:r>
          </a:p>
        </p:txBody>
      </p:sp>
      <p:cxnSp>
        <p:nvCxnSpPr>
          <p:cNvPr id="3" name="Straight Connector 2">
            <a:extLst>
              <a:ext uri="{FF2B5EF4-FFF2-40B4-BE49-F238E27FC236}">
                <a16:creationId xmlns:a16="http://schemas.microsoft.com/office/drawing/2014/main" id="{B1363C8D-D4BA-4189-A068-0ECF8A785DCE}"/>
              </a:ext>
            </a:extLst>
          </p:cNvPr>
          <p:cNvCxnSpPr/>
          <p:nvPr userDrawn="1"/>
        </p:nvCxnSpPr>
        <p:spPr>
          <a:xfrm>
            <a:off x="5656521" y="1531088"/>
            <a:ext cx="0" cy="3200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F01B2BED-837E-4881-B008-0AA188469FB2}"/>
              </a:ext>
            </a:extLst>
          </p:cNvPr>
          <p:cNvSpPr>
            <a:spLocks noGrp="1"/>
          </p:cNvSpPr>
          <p:nvPr>
            <p:ph type="title" hasCustomPrompt="1"/>
          </p:nvPr>
        </p:nvSpPr>
        <p:spPr>
          <a:xfrm>
            <a:off x="360000" y="1371600"/>
            <a:ext cx="4936504" cy="4097136"/>
          </a:xfrm>
        </p:spPr>
        <p:txBody>
          <a:bodyPr vert="horz" lIns="91440" tIns="45720" rIns="91440" bIns="45720" rtlCol="0" anchor="ctr">
            <a:normAutofit/>
          </a:bodyPr>
          <a:lstStyle>
            <a:lvl1pPr>
              <a:defRPr lang="en-US" sz="3600" cap="all" baseline="0" dirty="0">
                <a:solidFill>
                  <a:schemeClr val="tx1"/>
                </a:solidFill>
              </a:defRPr>
            </a:lvl1pPr>
          </a:lstStyle>
          <a:p>
            <a:pPr marL="0" lvl="0"/>
            <a:r>
              <a:rPr lang="fr-FR" noProof="0"/>
              <a:t>Cliquez pour modifier le titre principal</a:t>
            </a:r>
          </a:p>
        </p:txBody>
      </p:sp>
      <p:sp>
        <p:nvSpPr>
          <p:cNvPr id="6" name="Content Placeholder 2">
            <a:extLst>
              <a:ext uri="{FF2B5EF4-FFF2-40B4-BE49-F238E27FC236}">
                <a16:creationId xmlns:a16="http://schemas.microsoft.com/office/drawing/2014/main" id="{A19C1705-6FD0-4D9A-A60B-2F85FBCEE476}"/>
              </a:ext>
            </a:extLst>
          </p:cNvPr>
          <p:cNvSpPr>
            <a:spLocks noGrp="1"/>
          </p:cNvSpPr>
          <p:nvPr>
            <p:ph idx="27" hasCustomPrompt="1"/>
          </p:nvPr>
        </p:nvSpPr>
        <p:spPr>
          <a:xfrm>
            <a:off x="6095996" y="1389263"/>
            <a:ext cx="5554801" cy="4097136"/>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569433953"/>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Reference (B&amp;D templat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pic>
        <p:nvPicPr>
          <p:cNvPr id="7" name="Graphic 6" descr="Lightbulb and gear">
            <a:extLst>
              <a:ext uri="{FF2B5EF4-FFF2-40B4-BE49-F238E27FC236}">
                <a16:creationId xmlns:a16="http://schemas.microsoft.com/office/drawing/2014/main" id="{CBB6E492-97EE-4054-A256-4EE0713B090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373043" y="2915171"/>
            <a:ext cx="623975" cy="623975"/>
          </a:xfrm>
          <a:prstGeom prst="rect">
            <a:avLst/>
          </a:prstGeom>
        </p:spPr>
      </p:pic>
      <p:pic>
        <p:nvPicPr>
          <p:cNvPr id="9" name="Graphic 8" descr="Lightbulb and pencil">
            <a:extLst>
              <a:ext uri="{FF2B5EF4-FFF2-40B4-BE49-F238E27FC236}">
                <a16:creationId xmlns:a16="http://schemas.microsoft.com/office/drawing/2014/main" id="{AD05F8F4-BFD0-457F-94ED-10A4D327657E}"/>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373043" y="1361088"/>
            <a:ext cx="623975" cy="623975"/>
          </a:xfrm>
          <a:prstGeom prst="rect">
            <a:avLst/>
          </a:prstGeom>
        </p:spPr>
      </p:pic>
      <p:sp>
        <p:nvSpPr>
          <p:cNvPr id="12" name="Picture Placeholder 25">
            <a:extLst>
              <a:ext uri="{FF2B5EF4-FFF2-40B4-BE49-F238E27FC236}">
                <a16:creationId xmlns:a16="http://schemas.microsoft.com/office/drawing/2014/main" id="{B94F6DF2-9DC9-496F-B3FF-212DE9C1F905}"/>
              </a:ext>
            </a:extLst>
          </p:cNvPr>
          <p:cNvSpPr>
            <a:spLocks noGrp="1" noChangeAspect="1"/>
          </p:cNvSpPr>
          <p:nvPr>
            <p:ph type="pic" sz="quarter" idx="19" hasCustomPrompt="1"/>
          </p:nvPr>
        </p:nvSpPr>
        <p:spPr>
          <a:xfrm>
            <a:off x="355357" y="1671216"/>
            <a:ext cx="3578627" cy="2912804"/>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 (logo client – visuels – enseigne … )</a:t>
            </a:r>
          </a:p>
        </p:txBody>
      </p:sp>
      <p:sp>
        <p:nvSpPr>
          <p:cNvPr id="13" name="TextBox 12">
            <a:extLst>
              <a:ext uri="{FF2B5EF4-FFF2-40B4-BE49-F238E27FC236}">
                <a16:creationId xmlns:a16="http://schemas.microsoft.com/office/drawing/2014/main" id="{A4F114A3-75E3-412A-B512-DD3D6AE6F329}"/>
              </a:ext>
            </a:extLst>
          </p:cNvPr>
          <p:cNvSpPr txBox="1"/>
          <p:nvPr userDrawn="1"/>
        </p:nvSpPr>
        <p:spPr>
          <a:xfrm>
            <a:off x="5124921" y="1253628"/>
            <a:ext cx="6707077"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Challenges</a:t>
            </a:r>
          </a:p>
        </p:txBody>
      </p:sp>
      <p:sp>
        <p:nvSpPr>
          <p:cNvPr id="14" name="TextBox 13">
            <a:extLst>
              <a:ext uri="{FF2B5EF4-FFF2-40B4-BE49-F238E27FC236}">
                <a16:creationId xmlns:a16="http://schemas.microsoft.com/office/drawing/2014/main" id="{34BBC300-5449-4352-94D0-9B7B9B490F64}"/>
              </a:ext>
            </a:extLst>
          </p:cNvPr>
          <p:cNvSpPr txBox="1"/>
          <p:nvPr userDrawn="1"/>
        </p:nvSpPr>
        <p:spPr>
          <a:xfrm>
            <a:off x="5100945" y="2931506"/>
            <a:ext cx="6731053"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Solutions</a:t>
            </a:r>
          </a:p>
        </p:txBody>
      </p:sp>
      <p:sp>
        <p:nvSpPr>
          <p:cNvPr id="16" name="TextBox 15">
            <a:extLst>
              <a:ext uri="{FF2B5EF4-FFF2-40B4-BE49-F238E27FC236}">
                <a16:creationId xmlns:a16="http://schemas.microsoft.com/office/drawing/2014/main" id="{33A5E6BE-1EDB-4D27-A5DA-D44AAB49E257}"/>
              </a:ext>
            </a:extLst>
          </p:cNvPr>
          <p:cNvSpPr txBox="1"/>
          <p:nvPr userDrawn="1"/>
        </p:nvSpPr>
        <p:spPr>
          <a:xfrm>
            <a:off x="5100945" y="4590871"/>
            <a:ext cx="6731053"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Résultats et Bénéfices</a:t>
            </a:r>
          </a:p>
        </p:txBody>
      </p:sp>
      <p:pic>
        <p:nvPicPr>
          <p:cNvPr id="4" name="Graphic 3" descr="Presentation with bar chart">
            <a:extLst>
              <a:ext uri="{FF2B5EF4-FFF2-40B4-BE49-F238E27FC236}">
                <a16:creationId xmlns:a16="http://schemas.microsoft.com/office/drawing/2014/main" id="{9E353C5E-5485-4E4E-9DBB-DED81D8B170B}"/>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373043" y="4529075"/>
            <a:ext cx="623975" cy="623975"/>
          </a:xfrm>
          <a:prstGeom prst="rect">
            <a:avLst/>
          </a:prstGeom>
        </p:spPr>
      </p:pic>
      <p:sp>
        <p:nvSpPr>
          <p:cNvPr id="20" name="Title 1">
            <a:extLst>
              <a:ext uri="{FF2B5EF4-FFF2-40B4-BE49-F238E27FC236}">
                <a16:creationId xmlns:a16="http://schemas.microsoft.com/office/drawing/2014/main" id="{2837FCEE-F5DC-40E5-9DB5-F8F4620A3E73}"/>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Nom de la référence</a:t>
            </a:r>
          </a:p>
        </p:txBody>
      </p:sp>
      <p:sp>
        <p:nvSpPr>
          <p:cNvPr id="19" name="Content Placeholder 2">
            <a:extLst>
              <a:ext uri="{FF2B5EF4-FFF2-40B4-BE49-F238E27FC236}">
                <a16:creationId xmlns:a16="http://schemas.microsoft.com/office/drawing/2014/main" id="{7E2937D4-78DA-42BE-9213-1E85BDDA56AE}"/>
              </a:ext>
            </a:extLst>
          </p:cNvPr>
          <p:cNvSpPr>
            <a:spLocks noGrp="1"/>
          </p:cNvSpPr>
          <p:nvPr>
            <p:ph idx="27" hasCustomPrompt="1"/>
          </p:nvPr>
        </p:nvSpPr>
        <p:spPr>
          <a:xfrm>
            <a:off x="5120281" y="1674503"/>
            <a:ext cx="6707076" cy="1257003"/>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22" name="Content Placeholder 2">
            <a:extLst>
              <a:ext uri="{FF2B5EF4-FFF2-40B4-BE49-F238E27FC236}">
                <a16:creationId xmlns:a16="http://schemas.microsoft.com/office/drawing/2014/main" id="{5F1ACE53-0E5E-43F8-A2FF-896D11226A83}"/>
              </a:ext>
            </a:extLst>
          </p:cNvPr>
          <p:cNvSpPr>
            <a:spLocks noGrp="1"/>
          </p:cNvSpPr>
          <p:nvPr>
            <p:ph idx="28" hasCustomPrompt="1"/>
          </p:nvPr>
        </p:nvSpPr>
        <p:spPr>
          <a:xfrm>
            <a:off x="5120281" y="3357886"/>
            <a:ext cx="6707076" cy="1257003"/>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23" name="Content Placeholder 2">
            <a:extLst>
              <a:ext uri="{FF2B5EF4-FFF2-40B4-BE49-F238E27FC236}">
                <a16:creationId xmlns:a16="http://schemas.microsoft.com/office/drawing/2014/main" id="{B9A3E9D6-A186-4CA7-B1F0-71D6E436A5EE}"/>
              </a:ext>
            </a:extLst>
          </p:cNvPr>
          <p:cNvSpPr>
            <a:spLocks noGrp="1"/>
          </p:cNvSpPr>
          <p:nvPr>
            <p:ph idx="29" hasCustomPrompt="1"/>
          </p:nvPr>
        </p:nvSpPr>
        <p:spPr>
          <a:xfrm>
            <a:off x="5120281" y="5029271"/>
            <a:ext cx="6707076" cy="1257003"/>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24" name="Content Placeholder 2">
            <a:extLst>
              <a:ext uri="{FF2B5EF4-FFF2-40B4-BE49-F238E27FC236}">
                <a16:creationId xmlns:a16="http://schemas.microsoft.com/office/drawing/2014/main" id="{A7614FF9-F527-47FA-BBF9-E323FBC69A42}"/>
              </a:ext>
            </a:extLst>
          </p:cNvPr>
          <p:cNvSpPr>
            <a:spLocks noGrp="1"/>
          </p:cNvSpPr>
          <p:nvPr>
            <p:ph idx="30" hasCustomPrompt="1"/>
          </p:nvPr>
        </p:nvSpPr>
        <p:spPr>
          <a:xfrm>
            <a:off x="355358" y="4584019"/>
            <a:ext cx="3578626" cy="1652514"/>
          </a:xfrm>
        </p:spPr>
        <p:txBody>
          <a:bodyPr>
            <a:normAutofit/>
          </a:bodyPr>
          <a:lstStyle>
            <a:lvl1pPr>
              <a:defRPr sz="1000">
                <a:solidFill>
                  <a:schemeClr val="tx1"/>
                </a:solidFill>
              </a:defRPr>
            </a:lvl1pPr>
            <a:lvl2pPr>
              <a:defRPr sz="2400">
                <a:solidFill>
                  <a:schemeClr val="bg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insérez les informations transverses (date / durée du projet / technologies / budget / business challenges (</a:t>
            </a:r>
            <a:r>
              <a:rPr lang="fr-FR" noProof="0" err="1"/>
              <a:t>DoBetter</a:t>
            </a:r>
            <a:r>
              <a:rPr lang="fr-FR" noProof="0"/>
              <a:t>, </a:t>
            </a:r>
            <a:r>
              <a:rPr lang="fr-FR" noProof="0" err="1"/>
              <a:t>DoMore</a:t>
            </a:r>
            <a:r>
              <a:rPr lang="fr-FR" noProof="0"/>
              <a:t>, etc.) / etc. </a:t>
            </a:r>
          </a:p>
        </p:txBody>
      </p:sp>
    </p:spTree>
    <p:extLst>
      <p:ext uri="{BB962C8B-B14F-4D97-AF65-F5344CB8AC3E}">
        <p14:creationId xmlns:p14="http://schemas.microsoft.com/office/powerpoint/2010/main" val="3630454154"/>
      </p:ext>
    </p:extLst>
  </p:cSld>
  <p:clrMapOvr>
    <a:masterClrMapping/>
  </p:clrMapOvr>
  <p:extLst>
    <p:ext uri="{DCECCB84-F9BA-43D5-87BE-67443E8EF086}">
      <p15:sldGuideLst xmlns:p15="http://schemas.microsoft.com/office/powerpoint/2012/main"/>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Reference (Orange templat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2" name="TextBox 1">
            <a:extLst>
              <a:ext uri="{FF2B5EF4-FFF2-40B4-BE49-F238E27FC236}">
                <a16:creationId xmlns:a16="http://schemas.microsoft.com/office/drawing/2014/main" id="{748E3789-4BC2-4603-B312-FE33070DD7EB}"/>
              </a:ext>
            </a:extLst>
          </p:cNvPr>
          <p:cNvSpPr txBox="1"/>
          <p:nvPr userDrawn="1"/>
        </p:nvSpPr>
        <p:spPr>
          <a:xfrm>
            <a:off x="355357"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Objectifs</a:t>
            </a:r>
          </a:p>
        </p:txBody>
      </p:sp>
      <p:sp>
        <p:nvSpPr>
          <p:cNvPr id="17" name="TextBox 16">
            <a:extLst>
              <a:ext uri="{FF2B5EF4-FFF2-40B4-BE49-F238E27FC236}">
                <a16:creationId xmlns:a16="http://schemas.microsoft.com/office/drawing/2014/main" id="{80F8E3E1-C056-40D2-B1CF-34C1A5112907}"/>
              </a:ext>
            </a:extLst>
          </p:cNvPr>
          <p:cNvSpPr txBox="1"/>
          <p:nvPr userDrawn="1"/>
        </p:nvSpPr>
        <p:spPr>
          <a:xfrm>
            <a:off x="4355209"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Solutions</a:t>
            </a:r>
          </a:p>
        </p:txBody>
      </p:sp>
      <p:sp>
        <p:nvSpPr>
          <p:cNvPr id="18" name="TextBox 17">
            <a:extLst>
              <a:ext uri="{FF2B5EF4-FFF2-40B4-BE49-F238E27FC236}">
                <a16:creationId xmlns:a16="http://schemas.microsoft.com/office/drawing/2014/main" id="{8F6A2C8A-5277-447E-8996-9602EA5D1D0E}"/>
              </a:ext>
            </a:extLst>
          </p:cNvPr>
          <p:cNvSpPr txBox="1"/>
          <p:nvPr userDrawn="1"/>
        </p:nvSpPr>
        <p:spPr>
          <a:xfrm>
            <a:off x="8368799"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Bénéfices</a:t>
            </a:r>
          </a:p>
        </p:txBody>
      </p:sp>
      <p:sp>
        <p:nvSpPr>
          <p:cNvPr id="14" name="Picture Placeholder 25">
            <a:extLst>
              <a:ext uri="{FF2B5EF4-FFF2-40B4-BE49-F238E27FC236}">
                <a16:creationId xmlns:a16="http://schemas.microsoft.com/office/drawing/2014/main" id="{A23C2661-A5CD-4680-856E-54DCEE5132FE}"/>
              </a:ext>
            </a:extLst>
          </p:cNvPr>
          <p:cNvSpPr>
            <a:spLocks noGrp="1" noChangeAspect="1"/>
          </p:cNvSpPr>
          <p:nvPr>
            <p:ph type="pic" sz="quarter" idx="19" hasCustomPrompt="1"/>
          </p:nvPr>
        </p:nvSpPr>
        <p:spPr>
          <a:xfrm>
            <a:off x="355357" y="1812858"/>
            <a:ext cx="11495023" cy="1865304"/>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 (logo client – visuels – enseigne … )</a:t>
            </a:r>
          </a:p>
        </p:txBody>
      </p:sp>
      <p:sp>
        <p:nvSpPr>
          <p:cNvPr id="13" name="Text Placeholder 2">
            <a:extLst>
              <a:ext uri="{FF2B5EF4-FFF2-40B4-BE49-F238E27FC236}">
                <a16:creationId xmlns:a16="http://schemas.microsoft.com/office/drawing/2014/main" id="{E4F8FB75-7566-4366-B3C9-EA6701F193A1}"/>
              </a:ext>
            </a:extLst>
          </p:cNvPr>
          <p:cNvSpPr>
            <a:spLocks noGrp="1"/>
          </p:cNvSpPr>
          <p:nvPr>
            <p:ph type="body" idx="26" hasCustomPrompt="1"/>
          </p:nvPr>
        </p:nvSpPr>
        <p:spPr>
          <a:xfrm>
            <a:off x="360000" y="1248123"/>
            <a:ext cx="11471999"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5" name="Title 1">
            <a:extLst>
              <a:ext uri="{FF2B5EF4-FFF2-40B4-BE49-F238E27FC236}">
                <a16:creationId xmlns:a16="http://schemas.microsoft.com/office/drawing/2014/main" id="{833E1AD9-2F8B-4CB5-B24C-43184BB9964B}"/>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Nom de la référence</a:t>
            </a:r>
          </a:p>
        </p:txBody>
      </p:sp>
      <p:sp>
        <p:nvSpPr>
          <p:cNvPr id="16" name="Content Placeholder 2">
            <a:extLst>
              <a:ext uri="{FF2B5EF4-FFF2-40B4-BE49-F238E27FC236}">
                <a16:creationId xmlns:a16="http://schemas.microsoft.com/office/drawing/2014/main" id="{78AAF196-A74A-469E-A563-956574830EE3}"/>
              </a:ext>
            </a:extLst>
          </p:cNvPr>
          <p:cNvSpPr>
            <a:spLocks noGrp="1"/>
          </p:cNvSpPr>
          <p:nvPr>
            <p:ph idx="27" hasCustomPrompt="1"/>
          </p:nvPr>
        </p:nvSpPr>
        <p:spPr>
          <a:xfrm>
            <a:off x="355357" y="4195272"/>
            <a:ext cx="3476939" cy="1981690"/>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9" name="Content Placeholder 2">
            <a:extLst>
              <a:ext uri="{FF2B5EF4-FFF2-40B4-BE49-F238E27FC236}">
                <a16:creationId xmlns:a16="http://schemas.microsoft.com/office/drawing/2014/main" id="{454AFDF3-3540-4EA9-B9B9-52D99E5407BF}"/>
              </a:ext>
            </a:extLst>
          </p:cNvPr>
          <p:cNvSpPr>
            <a:spLocks noGrp="1"/>
          </p:cNvSpPr>
          <p:nvPr>
            <p:ph idx="28" hasCustomPrompt="1"/>
          </p:nvPr>
        </p:nvSpPr>
        <p:spPr>
          <a:xfrm>
            <a:off x="4371269" y="4195272"/>
            <a:ext cx="3476939" cy="1981690"/>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20" name="Content Placeholder 2">
            <a:extLst>
              <a:ext uri="{FF2B5EF4-FFF2-40B4-BE49-F238E27FC236}">
                <a16:creationId xmlns:a16="http://schemas.microsoft.com/office/drawing/2014/main" id="{E8F05AED-73E5-4ACE-9023-39CEE6597B4D}"/>
              </a:ext>
            </a:extLst>
          </p:cNvPr>
          <p:cNvSpPr>
            <a:spLocks noGrp="1"/>
          </p:cNvSpPr>
          <p:nvPr>
            <p:ph idx="29" hasCustomPrompt="1"/>
          </p:nvPr>
        </p:nvSpPr>
        <p:spPr>
          <a:xfrm>
            <a:off x="8355059" y="4195272"/>
            <a:ext cx="3476939" cy="1981690"/>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3393802753"/>
      </p:ext>
    </p:extLst>
  </p:cSld>
  <p:clrMapOvr>
    <a:masterClrMapping/>
  </p:clrMapOvr>
  <p:extLst>
    <p:ext uri="{DCECCB84-F9BA-43D5-87BE-67443E8EF086}">
      <p15:sldGuideLst xmlns:p15="http://schemas.microsoft.com/office/powerpoint/2012/main"/>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CV">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23" name="TextBox 22">
            <a:extLst>
              <a:ext uri="{FF2B5EF4-FFF2-40B4-BE49-F238E27FC236}">
                <a16:creationId xmlns:a16="http://schemas.microsoft.com/office/drawing/2014/main" id="{917B4773-09DA-48CA-9F29-683752FB716F}"/>
              </a:ext>
            </a:extLst>
          </p:cNvPr>
          <p:cNvSpPr txBox="1"/>
          <p:nvPr userDrawn="1"/>
        </p:nvSpPr>
        <p:spPr>
          <a:xfrm>
            <a:off x="360000" y="193276"/>
            <a:ext cx="1228168" cy="1200329"/>
          </a:xfrm>
          <a:prstGeom prst="rect">
            <a:avLst/>
          </a:prstGeom>
          <a:noFill/>
        </p:spPr>
        <p:txBody>
          <a:bodyPr wrap="square" rtlCol="0">
            <a:spAutoFit/>
          </a:bodyPr>
          <a:lstStyle/>
          <a:p>
            <a:r>
              <a:rPr lang="fr-FR" sz="7200" b="1" kern="1200" cap="all" baseline="0" noProof="0">
                <a:solidFill>
                  <a:schemeClr val="tx1"/>
                </a:solidFill>
                <a:latin typeface="+mn-lt"/>
                <a:ea typeface="+mn-ea"/>
                <a:cs typeface="+mn-cs"/>
              </a:rPr>
              <a:t>CV</a:t>
            </a:r>
            <a:endParaRPr lang="fr-FR" noProof="0">
              <a:solidFill>
                <a:schemeClr val="tx1"/>
              </a:solidFill>
            </a:endParaRPr>
          </a:p>
        </p:txBody>
      </p:sp>
      <p:sp>
        <p:nvSpPr>
          <p:cNvPr id="26" name="TextBox 25">
            <a:extLst>
              <a:ext uri="{FF2B5EF4-FFF2-40B4-BE49-F238E27FC236}">
                <a16:creationId xmlns:a16="http://schemas.microsoft.com/office/drawing/2014/main" id="{F599346D-FC08-4A0B-9901-9CD20EC36C13}"/>
              </a:ext>
            </a:extLst>
          </p:cNvPr>
          <p:cNvSpPr txBox="1"/>
          <p:nvPr userDrawn="1"/>
        </p:nvSpPr>
        <p:spPr>
          <a:xfrm>
            <a:off x="360000" y="1960772"/>
            <a:ext cx="1228168"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2"/>
                </a:solidFill>
                <a:latin typeface="+mn-lt"/>
                <a:ea typeface="+mn-ea"/>
                <a:cs typeface="+mn-cs"/>
              </a:rPr>
              <a:t>Profil</a:t>
            </a:r>
          </a:p>
        </p:txBody>
      </p:sp>
      <p:sp>
        <p:nvSpPr>
          <p:cNvPr id="27" name="TextBox 26">
            <a:extLst>
              <a:ext uri="{FF2B5EF4-FFF2-40B4-BE49-F238E27FC236}">
                <a16:creationId xmlns:a16="http://schemas.microsoft.com/office/drawing/2014/main" id="{B671C60A-2DA6-469C-A59C-F0DB7E7A944B}"/>
              </a:ext>
            </a:extLst>
          </p:cNvPr>
          <p:cNvSpPr txBox="1"/>
          <p:nvPr userDrawn="1"/>
        </p:nvSpPr>
        <p:spPr>
          <a:xfrm>
            <a:off x="360000" y="4022007"/>
            <a:ext cx="4689030"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2"/>
                </a:solidFill>
                <a:latin typeface="+mn-lt"/>
                <a:ea typeface="+mn-ea"/>
                <a:cs typeface="+mn-cs"/>
              </a:rPr>
              <a:t>Expériences professionnelles</a:t>
            </a:r>
          </a:p>
        </p:txBody>
      </p:sp>
      <p:sp>
        <p:nvSpPr>
          <p:cNvPr id="28" name="TextBox 27">
            <a:extLst>
              <a:ext uri="{FF2B5EF4-FFF2-40B4-BE49-F238E27FC236}">
                <a16:creationId xmlns:a16="http://schemas.microsoft.com/office/drawing/2014/main" id="{732A6D1A-A84E-4BAF-B35F-D819C0F4BF61}"/>
              </a:ext>
            </a:extLst>
          </p:cNvPr>
          <p:cNvSpPr txBox="1"/>
          <p:nvPr userDrawn="1"/>
        </p:nvSpPr>
        <p:spPr>
          <a:xfrm>
            <a:off x="6277197" y="1964051"/>
            <a:ext cx="5554799"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2"/>
                </a:solidFill>
                <a:latin typeface="+mn-lt"/>
                <a:ea typeface="+mn-ea"/>
                <a:cs typeface="+mn-cs"/>
              </a:rPr>
              <a:t>Sélection de projets</a:t>
            </a:r>
          </a:p>
        </p:txBody>
      </p:sp>
      <p:sp>
        <p:nvSpPr>
          <p:cNvPr id="17" name="Text Placeholder 2">
            <a:extLst>
              <a:ext uri="{FF2B5EF4-FFF2-40B4-BE49-F238E27FC236}">
                <a16:creationId xmlns:a16="http://schemas.microsoft.com/office/drawing/2014/main" id="{62FF2629-4CD5-4339-8CCC-329DC0DBA204}"/>
              </a:ext>
            </a:extLst>
          </p:cNvPr>
          <p:cNvSpPr>
            <a:spLocks noGrp="1"/>
          </p:cNvSpPr>
          <p:nvPr>
            <p:ph type="body" idx="26" hasCustomPrompt="1"/>
          </p:nvPr>
        </p:nvSpPr>
        <p:spPr>
          <a:xfrm>
            <a:off x="1588169" y="1248123"/>
            <a:ext cx="10243830"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Insérez la fonction </a:t>
            </a:r>
          </a:p>
        </p:txBody>
      </p:sp>
      <p:sp>
        <p:nvSpPr>
          <p:cNvPr id="18" name="Title 1">
            <a:extLst>
              <a:ext uri="{FF2B5EF4-FFF2-40B4-BE49-F238E27FC236}">
                <a16:creationId xmlns:a16="http://schemas.microsoft.com/office/drawing/2014/main" id="{71A3351E-8787-48FB-A32B-D7A51E9C408C}"/>
              </a:ext>
            </a:extLst>
          </p:cNvPr>
          <p:cNvSpPr>
            <a:spLocks noGrp="1"/>
          </p:cNvSpPr>
          <p:nvPr>
            <p:ph type="title" hasCustomPrompt="1"/>
          </p:nvPr>
        </p:nvSpPr>
        <p:spPr>
          <a:xfrm>
            <a:off x="1588168" y="115888"/>
            <a:ext cx="10243830" cy="1132235"/>
          </a:xfrm>
        </p:spPr>
        <p:txBody>
          <a:bodyPr>
            <a:normAutofit/>
          </a:bodyPr>
          <a:lstStyle>
            <a:lvl1pPr>
              <a:defRPr sz="3600" cap="all" baseline="0">
                <a:solidFill>
                  <a:schemeClr val="tx1"/>
                </a:solidFill>
              </a:defRPr>
            </a:lvl1pPr>
          </a:lstStyle>
          <a:p>
            <a:r>
              <a:rPr lang="fr-FR" noProof="0"/>
              <a:t>Insérez le prénom et le Nom du candidat</a:t>
            </a:r>
          </a:p>
        </p:txBody>
      </p:sp>
      <p:sp>
        <p:nvSpPr>
          <p:cNvPr id="13" name="Content Placeholder 2">
            <a:extLst>
              <a:ext uri="{FF2B5EF4-FFF2-40B4-BE49-F238E27FC236}">
                <a16:creationId xmlns:a16="http://schemas.microsoft.com/office/drawing/2014/main" id="{9E100E79-9BE5-465A-B778-F6916A549507}"/>
              </a:ext>
            </a:extLst>
          </p:cNvPr>
          <p:cNvSpPr>
            <a:spLocks noGrp="1"/>
          </p:cNvSpPr>
          <p:nvPr>
            <p:ph idx="27" hasCustomPrompt="1"/>
          </p:nvPr>
        </p:nvSpPr>
        <p:spPr>
          <a:xfrm>
            <a:off x="360000" y="4436031"/>
            <a:ext cx="5554800" cy="1740931"/>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4" name="Content Placeholder 2">
            <a:extLst>
              <a:ext uri="{FF2B5EF4-FFF2-40B4-BE49-F238E27FC236}">
                <a16:creationId xmlns:a16="http://schemas.microsoft.com/office/drawing/2014/main" id="{D32B67BA-093C-4318-81FC-AF6E52187440}"/>
              </a:ext>
            </a:extLst>
          </p:cNvPr>
          <p:cNvSpPr>
            <a:spLocks noGrp="1"/>
          </p:cNvSpPr>
          <p:nvPr>
            <p:ph idx="28" hasCustomPrompt="1"/>
          </p:nvPr>
        </p:nvSpPr>
        <p:spPr>
          <a:xfrm>
            <a:off x="360000" y="2359344"/>
            <a:ext cx="5554799" cy="1530201"/>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5" name="Content Placeholder 2">
            <a:extLst>
              <a:ext uri="{FF2B5EF4-FFF2-40B4-BE49-F238E27FC236}">
                <a16:creationId xmlns:a16="http://schemas.microsoft.com/office/drawing/2014/main" id="{D02A3E8A-40CD-476D-8662-B5D971ACB1CE}"/>
              </a:ext>
            </a:extLst>
          </p:cNvPr>
          <p:cNvSpPr>
            <a:spLocks noGrp="1"/>
          </p:cNvSpPr>
          <p:nvPr>
            <p:ph idx="29" hasCustomPrompt="1"/>
          </p:nvPr>
        </p:nvSpPr>
        <p:spPr>
          <a:xfrm>
            <a:off x="6277196" y="2359345"/>
            <a:ext cx="5554800" cy="3817618"/>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1194853406"/>
      </p:ext>
    </p:extLst>
  </p:cSld>
  <p:clrMapOvr>
    <a:masterClrMapping/>
  </p:clrMapOvr>
  <p:extLst>
    <p:ext uri="{DCECCB84-F9BA-43D5-87BE-67443E8EF086}">
      <p15:sldGuideLst xmlns:p15="http://schemas.microsoft.com/office/powerpoint/2012/main"/>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Next event">
    <p:spTree>
      <p:nvGrpSpPr>
        <p:cNvPr id="1" name=""/>
        <p:cNvGrpSpPr/>
        <p:nvPr/>
      </p:nvGrpSpPr>
      <p:grpSpPr>
        <a:xfrm>
          <a:off x="0" y="0"/>
          <a:ext cx="0" cy="0"/>
          <a:chOff x="0" y="0"/>
          <a:chExt cx="0" cy="0"/>
        </a:xfrm>
      </p:grpSpPr>
      <p:sp>
        <p:nvSpPr>
          <p:cNvPr id="18" name="Slide Number Placeholder 5">
            <a:extLst>
              <a:ext uri="{FF2B5EF4-FFF2-40B4-BE49-F238E27FC236}">
                <a16:creationId xmlns:a16="http://schemas.microsoft.com/office/drawing/2014/main" id="{8C403AB9-DE9A-4A54-84F0-C24D803E900B}"/>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9" name="Text Placeholder 2">
            <a:extLst>
              <a:ext uri="{FF2B5EF4-FFF2-40B4-BE49-F238E27FC236}">
                <a16:creationId xmlns:a16="http://schemas.microsoft.com/office/drawing/2014/main" id="{3F875482-8B92-4C89-836A-A0E6C02BF980}"/>
              </a:ext>
            </a:extLst>
          </p:cNvPr>
          <p:cNvSpPr>
            <a:spLocks noGrp="1"/>
          </p:cNvSpPr>
          <p:nvPr>
            <p:ph type="body" idx="14" hasCustomPrompt="1"/>
          </p:nvPr>
        </p:nvSpPr>
        <p:spPr>
          <a:xfrm>
            <a:off x="858604" y="2503184"/>
            <a:ext cx="5051553"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Date de l’événement</a:t>
            </a:r>
          </a:p>
        </p:txBody>
      </p:sp>
      <p:sp>
        <p:nvSpPr>
          <p:cNvPr id="23" name="Text Placeholder 2">
            <a:extLst>
              <a:ext uri="{FF2B5EF4-FFF2-40B4-BE49-F238E27FC236}">
                <a16:creationId xmlns:a16="http://schemas.microsoft.com/office/drawing/2014/main" id="{091009BD-6D46-4E2F-84E1-F7DA61B33197}"/>
              </a:ext>
            </a:extLst>
          </p:cNvPr>
          <p:cNvSpPr>
            <a:spLocks noGrp="1"/>
          </p:cNvSpPr>
          <p:nvPr>
            <p:ph type="body" idx="15" hasCustomPrompt="1"/>
          </p:nvPr>
        </p:nvSpPr>
        <p:spPr>
          <a:xfrm>
            <a:off x="355358" y="1180867"/>
            <a:ext cx="5554800" cy="1296000"/>
          </a:xfrm>
        </p:spPr>
        <p:txBody>
          <a:bodyPr wrap="square" anchor="b">
            <a:noAutofit/>
          </a:bodyPr>
          <a:lstStyle>
            <a:lvl1pPr marL="0" marR="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3600" kern="1200" cap="all" baseline="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a:pPr>
            <a:r>
              <a:rPr lang="fr-FR" noProof="0"/>
              <a:t>nom événement</a:t>
            </a:r>
          </a:p>
        </p:txBody>
      </p:sp>
      <p:sp>
        <p:nvSpPr>
          <p:cNvPr id="25" name="Text Placeholder 2">
            <a:extLst>
              <a:ext uri="{FF2B5EF4-FFF2-40B4-BE49-F238E27FC236}">
                <a16:creationId xmlns:a16="http://schemas.microsoft.com/office/drawing/2014/main" id="{E32F5558-B596-4479-8650-40EE8C841D51}"/>
              </a:ext>
            </a:extLst>
          </p:cNvPr>
          <p:cNvSpPr>
            <a:spLocks noGrp="1"/>
          </p:cNvSpPr>
          <p:nvPr>
            <p:ph type="body" idx="17" hasCustomPrompt="1"/>
          </p:nvPr>
        </p:nvSpPr>
        <p:spPr>
          <a:xfrm>
            <a:off x="858604" y="2990319"/>
            <a:ext cx="5051553" cy="43371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Lieu de l’événement </a:t>
            </a:r>
          </a:p>
        </p:txBody>
      </p:sp>
      <p:pic>
        <p:nvPicPr>
          <p:cNvPr id="32" name="Graphic 13" descr="Marker">
            <a:extLst>
              <a:ext uri="{FF2B5EF4-FFF2-40B4-BE49-F238E27FC236}">
                <a16:creationId xmlns:a16="http://schemas.microsoft.com/office/drawing/2014/main" id="{1F4687A6-24EE-4D30-9167-E3ECE12BF10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3689" y="2948897"/>
            <a:ext cx="588962" cy="588962"/>
          </a:xfrm>
          <a:prstGeom prst="rect">
            <a:avLst/>
          </a:prstGeom>
        </p:spPr>
      </p:pic>
      <p:pic>
        <p:nvPicPr>
          <p:cNvPr id="33" name="Graphic 3" descr="Flip calendar">
            <a:extLst>
              <a:ext uri="{FF2B5EF4-FFF2-40B4-BE49-F238E27FC236}">
                <a16:creationId xmlns:a16="http://schemas.microsoft.com/office/drawing/2014/main" id="{F88D37A0-4422-4457-97F9-E24EAC2F592B}"/>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3472" y="2476867"/>
            <a:ext cx="475133" cy="475133"/>
          </a:xfrm>
          <a:prstGeom prst="rect">
            <a:avLst/>
          </a:prstGeom>
        </p:spPr>
      </p:pic>
      <p:sp>
        <p:nvSpPr>
          <p:cNvPr id="34" name="Title Placeholder 1">
            <a:extLst>
              <a:ext uri="{FF2B5EF4-FFF2-40B4-BE49-F238E27FC236}">
                <a16:creationId xmlns:a16="http://schemas.microsoft.com/office/drawing/2014/main" id="{C3A43176-1AA7-4373-9F99-0918968B0804}"/>
              </a:ext>
            </a:extLst>
          </p:cNvPr>
          <p:cNvSpPr>
            <a:spLocks noGrp="1"/>
          </p:cNvSpPr>
          <p:nvPr>
            <p:ph type="title" hasCustomPrompt="1"/>
          </p:nvPr>
        </p:nvSpPr>
        <p:spPr>
          <a:xfrm>
            <a:off x="360000" y="480893"/>
            <a:ext cx="11471998" cy="669490"/>
          </a:xfrm>
          <a:prstGeom prst="rect">
            <a:avLst/>
          </a:prstGeom>
        </p:spPr>
        <p:txBody>
          <a:bodyPr vert="horz" lIns="91440" tIns="45720" rIns="91440" bIns="45720" rtlCol="0" anchor="t">
            <a:noAutofit/>
          </a:bodyPr>
          <a:lstStyle>
            <a:lvl1pPr>
              <a:defRPr lang="en-US" sz="3600" b="1" kern="1200" cap="all" baseline="0" dirty="0">
                <a:solidFill>
                  <a:schemeClr val="tx1"/>
                </a:solidFill>
                <a:latin typeface="+mn-lt"/>
                <a:ea typeface="+mn-ea"/>
                <a:cs typeface="+mn-cs"/>
              </a:defRPr>
            </a:lvl1pPr>
          </a:lstStyle>
          <a:p>
            <a:r>
              <a:rPr lang="fr-FR" noProof="0"/>
              <a:t>Nom du slide événement</a:t>
            </a:r>
          </a:p>
        </p:txBody>
      </p:sp>
      <p:sp>
        <p:nvSpPr>
          <p:cNvPr id="35" name="Content Placeholder 2">
            <a:extLst>
              <a:ext uri="{FF2B5EF4-FFF2-40B4-BE49-F238E27FC236}">
                <a16:creationId xmlns:a16="http://schemas.microsoft.com/office/drawing/2014/main" id="{37550F5F-9BE6-48A5-B17F-77026DFD2DA7}"/>
              </a:ext>
            </a:extLst>
          </p:cNvPr>
          <p:cNvSpPr>
            <a:spLocks noGrp="1"/>
          </p:cNvSpPr>
          <p:nvPr>
            <p:ph idx="27" hasCustomPrompt="1"/>
          </p:nvPr>
        </p:nvSpPr>
        <p:spPr>
          <a:xfrm>
            <a:off x="355357" y="3441772"/>
            <a:ext cx="5554799" cy="2735190"/>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36" name="Text Placeholder 2">
            <a:extLst>
              <a:ext uri="{FF2B5EF4-FFF2-40B4-BE49-F238E27FC236}">
                <a16:creationId xmlns:a16="http://schemas.microsoft.com/office/drawing/2014/main" id="{80D1037B-E844-444C-AA2C-D1311CDB4145}"/>
              </a:ext>
            </a:extLst>
          </p:cNvPr>
          <p:cNvSpPr>
            <a:spLocks noGrp="1"/>
          </p:cNvSpPr>
          <p:nvPr>
            <p:ph type="body" idx="28" hasCustomPrompt="1"/>
          </p:nvPr>
        </p:nvSpPr>
        <p:spPr>
          <a:xfrm>
            <a:off x="6756976" y="2503184"/>
            <a:ext cx="5051553"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Date de l’événement</a:t>
            </a:r>
          </a:p>
        </p:txBody>
      </p:sp>
      <p:sp>
        <p:nvSpPr>
          <p:cNvPr id="37" name="Text Placeholder 2">
            <a:extLst>
              <a:ext uri="{FF2B5EF4-FFF2-40B4-BE49-F238E27FC236}">
                <a16:creationId xmlns:a16="http://schemas.microsoft.com/office/drawing/2014/main" id="{68FFD690-AC25-4B89-86FB-335353836793}"/>
              </a:ext>
            </a:extLst>
          </p:cNvPr>
          <p:cNvSpPr>
            <a:spLocks noGrp="1"/>
          </p:cNvSpPr>
          <p:nvPr>
            <p:ph type="body" idx="29" hasCustomPrompt="1"/>
          </p:nvPr>
        </p:nvSpPr>
        <p:spPr>
          <a:xfrm>
            <a:off x="6253730" y="1180867"/>
            <a:ext cx="5554800" cy="1296000"/>
          </a:xfrm>
        </p:spPr>
        <p:txBody>
          <a:bodyPr wrap="square" anchor="b">
            <a:noAutofit/>
          </a:bodyPr>
          <a:lstStyle>
            <a:lvl1pPr marL="0" marR="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3600" kern="1200" cap="all" baseline="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a:pPr>
            <a:r>
              <a:rPr lang="fr-FR" noProof="0"/>
              <a:t>nom événement</a:t>
            </a:r>
          </a:p>
        </p:txBody>
      </p:sp>
      <p:sp>
        <p:nvSpPr>
          <p:cNvPr id="38" name="Text Placeholder 2">
            <a:extLst>
              <a:ext uri="{FF2B5EF4-FFF2-40B4-BE49-F238E27FC236}">
                <a16:creationId xmlns:a16="http://schemas.microsoft.com/office/drawing/2014/main" id="{A8AE3957-D09B-42C3-AF62-78A1F6741BA4}"/>
              </a:ext>
            </a:extLst>
          </p:cNvPr>
          <p:cNvSpPr>
            <a:spLocks noGrp="1"/>
          </p:cNvSpPr>
          <p:nvPr>
            <p:ph type="body" idx="30" hasCustomPrompt="1"/>
          </p:nvPr>
        </p:nvSpPr>
        <p:spPr>
          <a:xfrm>
            <a:off x="6756976" y="2990319"/>
            <a:ext cx="5051553" cy="43371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Lieu de l’événement </a:t>
            </a:r>
          </a:p>
        </p:txBody>
      </p:sp>
      <p:pic>
        <p:nvPicPr>
          <p:cNvPr id="39" name="Graphic 28" descr="Marker">
            <a:extLst>
              <a:ext uri="{FF2B5EF4-FFF2-40B4-BE49-F238E27FC236}">
                <a16:creationId xmlns:a16="http://schemas.microsoft.com/office/drawing/2014/main" id="{45735D10-D157-4924-9717-1987351D2E1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222061" y="2948897"/>
            <a:ext cx="588962" cy="588962"/>
          </a:xfrm>
          <a:prstGeom prst="rect">
            <a:avLst/>
          </a:prstGeom>
        </p:spPr>
      </p:pic>
      <p:pic>
        <p:nvPicPr>
          <p:cNvPr id="40" name="Graphic 29" descr="Flip calendar">
            <a:extLst>
              <a:ext uri="{FF2B5EF4-FFF2-40B4-BE49-F238E27FC236}">
                <a16:creationId xmlns:a16="http://schemas.microsoft.com/office/drawing/2014/main" id="{26009403-0013-4755-9E17-8AFC1D25FB74}"/>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281844" y="2476867"/>
            <a:ext cx="475133" cy="475133"/>
          </a:xfrm>
          <a:prstGeom prst="rect">
            <a:avLst/>
          </a:prstGeom>
        </p:spPr>
      </p:pic>
      <p:sp>
        <p:nvSpPr>
          <p:cNvPr id="41" name="Content Placeholder 2">
            <a:extLst>
              <a:ext uri="{FF2B5EF4-FFF2-40B4-BE49-F238E27FC236}">
                <a16:creationId xmlns:a16="http://schemas.microsoft.com/office/drawing/2014/main" id="{2BE6201E-906D-4FB6-9884-8809135C33F2}"/>
              </a:ext>
            </a:extLst>
          </p:cNvPr>
          <p:cNvSpPr>
            <a:spLocks noGrp="1"/>
          </p:cNvSpPr>
          <p:nvPr>
            <p:ph idx="31" hasCustomPrompt="1"/>
          </p:nvPr>
        </p:nvSpPr>
        <p:spPr>
          <a:xfrm>
            <a:off x="6253729" y="3441772"/>
            <a:ext cx="5554799" cy="2735190"/>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1734324879"/>
      </p:ext>
    </p:extLst>
  </p:cSld>
  <p:clrMapOvr>
    <a:masterClrMapping/>
  </p:clrMapOvr>
  <p:extLst>
    <p:ext uri="{DCECCB84-F9BA-43D5-87BE-67443E8EF086}">
      <p15:sldGuideLst xmlns:p15="http://schemas.microsoft.com/office/powerpoint/2012/main"/>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Questions?">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4" name="TextBox 3">
            <a:extLst>
              <a:ext uri="{FF2B5EF4-FFF2-40B4-BE49-F238E27FC236}">
                <a16:creationId xmlns:a16="http://schemas.microsoft.com/office/drawing/2014/main" id="{3D0338B2-6DFB-44CE-B81F-41B15C741234}"/>
              </a:ext>
            </a:extLst>
          </p:cNvPr>
          <p:cNvSpPr txBox="1"/>
          <p:nvPr userDrawn="1"/>
        </p:nvSpPr>
        <p:spPr>
          <a:xfrm>
            <a:off x="359999" y="2401630"/>
            <a:ext cx="7579500" cy="1200329"/>
          </a:xfrm>
          <a:prstGeom prst="rect">
            <a:avLst/>
          </a:prstGeom>
          <a:noFill/>
        </p:spPr>
        <p:txBody>
          <a:bodyPr wrap="square" rtlCol="0">
            <a:spAutoFit/>
          </a:bodyPr>
          <a:lstStyle/>
          <a:p>
            <a:pPr algn="r"/>
            <a:r>
              <a:rPr lang="fr-FR" sz="7200" b="1" kern="1200" cap="all" baseline="0" noProof="0">
                <a:solidFill>
                  <a:schemeClr val="tx1"/>
                </a:solidFill>
                <a:latin typeface="+mn-lt"/>
                <a:ea typeface="+mn-ea"/>
                <a:cs typeface="+mn-cs"/>
              </a:rPr>
              <a:t>Questions ?</a:t>
            </a:r>
            <a:endParaRPr lang="fr-FR" noProof="0">
              <a:solidFill>
                <a:schemeClr val="tx1"/>
              </a:solidFill>
            </a:endParaRPr>
          </a:p>
        </p:txBody>
      </p:sp>
      <p:sp>
        <p:nvSpPr>
          <p:cNvPr id="8" name="TextBox 7">
            <a:extLst>
              <a:ext uri="{FF2B5EF4-FFF2-40B4-BE49-F238E27FC236}">
                <a16:creationId xmlns:a16="http://schemas.microsoft.com/office/drawing/2014/main" id="{AF700CF3-430F-4316-A165-71EC91CF6E22}"/>
              </a:ext>
            </a:extLst>
          </p:cNvPr>
          <p:cNvSpPr txBox="1"/>
          <p:nvPr userDrawn="1"/>
        </p:nvSpPr>
        <p:spPr>
          <a:xfrm>
            <a:off x="360000" y="2019271"/>
            <a:ext cx="7579500" cy="707886"/>
          </a:xfrm>
          <a:prstGeom prst="rect">
            <a:avLst/>
          </a:prstGeom>
          <a:noFill/>
        </p:spPr>
        <p:txBody>
          <a:bodyPr wrap="square" rtlCol="0">
            <a:spAutoFit/>
          </a:bodyPr>
          <a:lstStyle/>
          <a:p>
            <a:pPr lvl="0" algn="r"/>
            <a:r>
              <a:rPr lang="fr-FR" sz="4000" kern="1200" noProof="0">
                <a:solidFill>
                  <a:srgbClr val="DF6036"/>
                </a:solidFill>
                <a:latin typeface="+mn-lt"/>
                <a:ea typeface="+mn-ea"/>
                <a:cs typeface="+mn-cs"/>
              </a:rPr>
              <a:t>MERCI POUR VOTRE ATTENTION</a:t>
            </a:r>
          </a:p>
        </p:txBody>
      </p:sp>
    </p:spTree>
    <p:extLst>
      <p:ext uri="{BB962C8B-B14F-4D97-AF65-F5344CB8AC3E}">
        <p14:creationId xmlns:p14="http://schemas.microsoft.com/office/powerpoint/2010/main" val="34258020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g background + texte dark blue">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3DDB4B98-7650-4761-BDFD-EAEA707D490B}"/>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 claire car le texte en surimpression est en bleu</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2" name="Title 1">
            <a:extLst>
              <a:ext uri="{FF2B5EF4-FFF2-40B4-BE49-F238E27FC236}">
                <a16:creationId xmlns:a16="http://schemas.microsoft.com/office/drawing/2014/main" id="{1BB7E3E9-C359-4642-ADFD-4E8BC634F419}"/>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bg1"/>
                </a:solidFill>
              </a:defRPr>
            </a:lvl1pPr>
          </a:lstStyle>
          <a:p>
            <a:r>
              <a:rPr lang="fr-FR" noProof="0"/>
              <a:t>Cliquez pour modifier le titre principal</a:t>
            </a:r>
          </a:p>
        </p:txBody>
      </p:sp>
      <p:sp>
        <p:nvSpPr>
          <p:cNvPr id="9" name="Content Placeholder 2">
            <a:extLst>
              <a:ext uri="{FF2B5EF4-FFF2-40B4-BE49-F238E27FC236}">
                <a16:creationId xmlns:a16="http://schemas.microsoft.com/office/drawing/2014/main" id="{0A97234D-CE8D-4EEC-8417-6B38077CB100}"/>
              </a:ext>
            </a:extLst>
          </p:cNvPr>
          <p:cNvSpPr>
            <a:spLocks noGrp="1"/>
          </p:cNvSpPr>
          <p:nvPr>
            <p:ph idx="27" hasCustomPrompt="1"/>
          </p:nvPr>
        </p:nvSpPr>
        <p:spPr>
          <a:xfrm>
            <a:off x="355358" y="1248123"/>
            <a:ext cx="5554800" cy="4940678"/>
          </a:xfrm>
        </p:spPr>
        <p:txBody>
          <a:bodyPr>
            <a:normAutofit/>
          </a:bodyPr>
          <a:lstStyle>
            <a:lvl1pPr>
              <a:defRPr sz="2400">
                <a:solidFill>
                  <a:schemeClr val="bg1"/>
                </a:solidFill>
              </a:defRPr>
            </a:lvl1pPr>
            <a:lvl2pPr>
              <a:defRPr sz="2400">
                <a:solidFill>
                  <a:schemeClr val="bg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4077336713"/>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Agenda (blue)">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6329FEFA-D3F4-4F6B-A6A7-2AEC265FF4FE}"/>
              </a:ext>
            </a:extLst>
          </p:cNvPr>
          <p:cNvSpPr>
            <a:spLocks noGrp="1"/>
          </p:cNvSpPr>
          <p:nvPr>
            <p:ph idx="20" hasCustomPrompt="1"/>
          </p:nvPr>
        </p:nvSpPr>
        <p:spPr>
          <a:xfrm>
            <a:off x="838200" y="1825625"/>
            <a:ext cx="4755565" cy="4351338"/>
          </a:xfrm>
          <a:prstGeom prst="rect">
            <a:avLst/>
          </a:prstGeom>
        </p:spPr>
        <p:txBody>
          <a:bodyPr vert="horz" lIns="91440" tIns="45720" rIns="91440" bIns="45720" rtlCol="0">
            <a:normAutofit/>
          </a:bodyPr>
          <a:lstStyle>
            <a:lvl1pPr marL="514350" indent="-514350">
              <a:buFont typeface="Arial" panose="020B0604020202020204" pitchFamily="34" charset="0"/>
              <a:buChar char="•"/>
              <a:defRPr sz="2000"/>
            </a:lvl1pPr>
            <a:lvl2pPr marL="914400" indent="-457200">
              <a:buFont typeface="Calibri" panose="020F0502020204030204" pitchFamily="34" charset="0"/>
              <a:buChar char="-"/>
              <a:defRPr sz="2000"/>
            </a:lvl2pPr>
            <a:lvl3pPr marL="1371600" indent="-457200">
              <a:buFont typeface="Calibri" panose="020F0502020204030204" pitchFamily="34" charset="0"/>
              <a:buChar char="·"/>
              <a:defRPr sz="2000"/>
            </a:lvl3pPr>
          </a:lstStyle>
          <a:p>
            <a:pPr lvl="0"/>
            <a:r>
              <a:rPr lang="fr-FR" noProof="0"/>
              <a:t>Premier niveau</a:t>
            </a:r>
          </a:p>
          <a:p>
            <a:pPr lvl="1"/>
            <a:r>
              <a:rPr lang="fr-FR" noProof="0"/>
              <a:t>Deuxième niveau</a:t>
            </a:r>
          </a:p>
          <a:p>
            <a:pPr lvl="2"/>
            <a:r>
              <a:rPr lang="fr-FR" noProof="0"/>
              <a:t>Troisième niveau </a:t>
            </a:r>
          </a:p>
        </p:txBody>
      </p:sp>
      <p:pic>
        <p:nvPicPr>
          <p:cNvPr id="8" name="Picture 7">
            <a:extLst>
              <a:ext uri="{FF2B5EF4-FFF2-40B4-BE49-F238E27FC236}">
                <a16:creationId xmlns:a16="http://schemas.microsoft.com/office/drawing/2014/main" id="{621B1790-08C7-4134-97FE-468AA92C0224}"/>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7728982" y="2886395"/>
            <a:ext cx="2493534" cy="3358880"/>
          </a:xfrm>
          <a:custGeom>
            <a:avLst/>
            <a:gdLst/>
            <a:ahLst/>
            <a:cxnLst/>
            <a:rect l="l" t="t" r="r" b="b"/>
            <a:pathLst>
              <a:path w="4478796" h="6033099">
                <a:moveTo>
                  <a:pt x="1259578" y="0"/>
                </a:moveTo>
                <a:lnTo>
                  <a:pt x="1979659" y="0"/>
                </a:lnTo>
                <a:lnTo>
                  <a:pt x="1995227" y="5560"/>
                </a:lnTo>
                <a:cubicBezTo>
                  <a:pt x="2026233" y="21063"/>
                  <a:pt x="2045612" y="38891"/>
                  <a:pt x="2053363" y="59045"/>
                </a:cubicBezTo>
                <a:cubicBezTo>
                  <a:pt x="2061114" y="79199"/>
                  <a:pt x="2064990" y="101678"/>
                  <a:pt x="2064990" y="126483"/>
                </a:cubicBezTo>
                <a:lnTo>
                  <a:pt x="1892908" y="1489191"/>
                </a:lnTo>
                <a:lnTo>
                  <a:pt x="2934704" y="1489191"/>
                </a:lnTo>
                <a:lnTo>
                  <a:pt x="3092834" y="131134"/>
                </a:lnTo>
                <a:cubicBezTo>
                  <a:pt x="3095935" y="106329"/>
                  <a:pt x="3105237" y="83075"/>
                  <a:pt x="3120739" y="61371"/>
                </a:cubicBezTo>
                <a:cubicBezTo>
                  <a:pt x="3136242" y="39667"/>
                  <a:pt x="3161822" y="21063"/>
                  <a:pt x="3197479" y="5560"/>
                </a:cubicBezTo>
                <a:lnTo>
                  <a:pt x="3214795" y="0"/>
                </a:lnTo>
                <a:lnTo>
                  <a:pt x="3937679" y="0"/>
                </a:lnTo>
                <a:lnTo>
                  <a:pt x="3953247" y="5560"/>
                </a:lnTo>
                <a:cubicBezTo>
                  <a:pt x="3984253" y="21063"/>
                  <a:pt x="4003631" y="38891"/>
                  <a:pt x="4011383" y="59045"/>
                </a:cubicBezTo>
                <a:cubicBezTo>
                  <a:pt x="4019135" y="79199"/>
                  <a:pt x="4021459" y="101678"/>
                  <a:pt x="4018359" y="126483"/>
                </a:cubicBezTo>
                <a:lnTo>
                  <a:pt x="3855578" y="1489191"/>
                </a:lnTo>
                <a:lnTo>
                  <a:pt x="4302063" y="1489191"/>
                </a:lnTo>
                <a:cubicBezTo>
                  <a:pt x="4354773" y="1489191"/>
                  <a:pt x="4397405" y="1519421"/>
                  <a:pt x="4429962" y="1579883"/>
                </a:cubicBezTo>
                <a:cubicBezTo>
                  <a:pt x="4462518" y="1640344"/>
                  <a:pt x="4478796" y="1741888"/>
                  <a:pt x="4478796" y="1884515"/>
                </a:cubicBezTo>
                <a:cubicBezTo>
                  <a:pt x="4478796" y="1958929"/>
                  <a:pt x="4474145" y="2021716"/>
                  <a:pt x="4464843" y="2072876"/>
                </a:cubicBezTo>
                <a:cubicBezTo>
                  <a:pt x="4455541" y="2124036"/>
                  <a:pt x="4443139" y="2165118"/>
                  <a:pt x="4427637" y="2196124"/>
                </a:cubicBezTo>
                <a:cubicBezTo>
                  <a:pt x="4412133" y="2227130"/>
                  <a:pt x="4392755" y="2249609"/>
                  <a:pt x="4369501" y="2263562"/>
                </a:cubicBezTo>
                <a:cubicBezTo>
                  <a:pt x="4346246" y="2277515"/>
                  <a:pt x="4322217" y="2284491"/>
                  <a:pt x="4297412" y="2284491"/>
                </a:cubicBezTo>
                <a:lnTo>
                  <a:pt x="3767211" y="2284491"/>
                </a:lnTo>
                <a:lnTo>
                  <a:pt x="3609082" y="3609991"/>
                </a:lnTo>
                <a:lnTo>
                  <a:pt x="4064868" y="3609991"/>
                </a:lnTo>
                <a:cubicBezTo>
                  <a:pt x="4117577" y="3609991"/>
                  <a:pt x="4160211" y="3640222"/>
                  <a:pt x="4192767" y="3700684"/>
                </a:cubicBezTo>
                <a:cubicBezTo>
                  <a:pt x="4225323" y="3761145"/>
                  <a:pt x="4241601" y="3862689"/>
                  <a:pt x="4241601" y="4005316"/>
                </a:cubicBezTo>
                <a:cubicBezTo>
                  <a:pt x="4241601" y="4079730"/>
                  <a:pt x="4236951" y="4143292"/>
                  <a:pt x="4227649" y="4196002"/>
                </a:cubicBezTo>
                <a:cubicBezTo>
                  <a:pt x="4218347" y="4248712"/>
                  <a:pt x="4205945" y="4290570"/>
                  <a:pt x="4190441" y="4321576"/>
                </a:cubicBezTo>
                <a:cubicBezTo>
                  <a:pt x="4174939" y="4352582"/>
                  <a:pt x="4155560" y="4375061"/>
                  <a:pt x="4132305" y="4389014"/>
                </a:cubicBezTo>
                <a:cubicBezTo>
                  <a:pt x="4109051" y="4402966"/>
                  <a:pt x="4085021" y="4409943"/>
                  <a:pt x="4060217" y="4409943"/>
                </a:cubicBezTo>
                <a:lnTo>
                  <a:pt x="3506762" y="4409943"/>
                </a:lnTo>
                <a:lnTo>
                  <a:pt x="3334680" y="5865668"/>
                </a:lnTo>
                <a:cubicBezTo>
                  <a:pt x="3331579" y="5893573"/>
                  <a:pt x="3323053" y="5917602"/>
                  <a:pt x="3309100" y="5937756"/>
                </a:cubicBezTo>
                <a:cubicBezTo>
                  <a:pt x="3295147" y="5957910"/>
                  <a:pt x="3270343" y="5975738"/>
                  <a:pt x="3234686" y="5991241"/>
                </a:cubicBezTo>
                <a:cubicBezTo>
                  <a:pt x="3199029" y="6006745"/>
                  <a:pt x="3150970" y="6017597"/>
                  <a:pt x="3090509" y="6023798"/>
                </a:cubicBezTo>
                <a:cubicBezTo>
                  <a:pt x="3030047" y="6029999"/>
                  <a:pt x="2953308" y="6033099"/>
                  <a:pt x="2860290" y="6033099"/>
                </a:cubicBezTo>
                <a:cubicBezTo>
                  <a:pt x="2761072" y="6033099"/>
                  <a:pt x="2681231" y="6029999"/>
                  <a:pt x="2620770" y="6023798"/>
                </a:cubicBezTo>
                <a:cubicBezTo>
                  <a:pt x="2560309" y="6017597"/>
                  <a:pt x="2514575" y="6006745"/>
                  <a:pt x="2483569" y="5991241"/>
                </a:cubicBezTo>
                <a:cubicBezTo>
                  <a:pt x="2452563" y="5975738"/>
                  <a:pt x="2431634" y="5957910"/>
                  <a:pt x="2420782" y="5937756"/>
                </a:cubicBezTo>
                <a:cubicBezTo>
                  <a:pt x="2409930" y="5917602"/>
                  <a:pt x="2406054" y="5893573"/>
                  <a:pt x="2409155" y="5865668"/>
                </a:cubicBezTo>
                <a:lnTo>
                  <a:pt x="2585888" y="4409943"/>
                </a:lnTo>
                <a:lnTo>
                  <a:pt x="1544092" y="4409943"/>
                </a:lnTo>
                <a:lnTo>
                  <a:pt x="1372009" y="5865668"/>
                </a:lnTo>
                <a:cubicBezTo>
                  <a:pt x="1368909" y="5890473"/>
                  <a:pt x="1360382" y="5913727"/>
                  <a:pt x="1346429" y="5935431"/>
                </a:cubicBezTo>
                <a:cubicBezTo>
                  <a:pt x="1332477" y="5957135"/>
                  <a:pt x="1308447" y="5975738"/>
                  <a:pt x="1274341" y="5991241"/>
                </a:cubicBezTo>
                <a:cubicBezTo>
                  <a:pt x="1240234" y="6006745"/>
                  <a:pt x="1192950" y="6017597"/>
                  <a:pt x="1132489" y="6023798"/>
                </a:cubicBezTo>
                <a:cubicBezTo>
                  <a:pt x="1072027" y="6029999"/>
                  <a:pt x="992187" y="6033099"/>
                  <a:pt x="892969" y="6033099"/>
                </a:cubicBezTo>
                <a:cubicBezTo>
                  <a:pt x="796850" y="6033099"/>
                  <a:pt x="719336" y="6029999"/>
                  <a:pt x="660425" y="6023798"/>
                </a:cubicBezTo>
                <a:cubicBezTo>
                  <a:pt x="601514" y="6017597"/>
                  <a:pt x="555780" y="6006745"/>
                  <a:pt x="523224" y="5991241"/>
                </a:cubicBezTo>
                <a:cubicBezTo>
                  <a:pt x="490668" y="5975738"/>
                  <a:pt x="468963" y="5957910"/>
                  <a:pt x="458111" y="5937756"/>
                </a:cubicBezTo>
                <a:cubicBezTo>
                  <a:pt x="447259" y="5917602"/>
                  <a:pt x="444934" y="5893573"/>
                  <a:pt x="451135" y="5865668"/>
                </a:cubicBezTo>
                <a:lnTo>
                  <a:pt x="618567" y="4409943"/>
                </a:lnTo>
                <a:lnTo>
                  <a:pt x="176733" y="4409943"/>
                </a:lnTo>
                <a:cubicBezTo>
                  <a:pt x="124023" y="4409943"/>
                  <a:pt x="81390" y="4380487"/>
                  <a:pt x="48834" y="4321576"/>
                </a:cubicBezTo>
                <a:cubicBezTo>
                  <a:pt x="16278" y="4262665"/>
                  <a:pt x="0" y="4160346"/>
                  <a:pt x="0" y="4014618"/>
                </a:cubicBezTo>
                <a:cubicBezTo>
                  <a:pt x="0" y="3940204"/>
                  <a:pt x="4651" y="3876642"/>
                  <a:pt x="13953" y="3823932"/>
                </a:cubicBezTo>
                <a:cubicBezTo>
                  <a:pt x="23254" y="3771222"/>
                  <a:pt x="35657" y="3729364"/>
                  <a:pt x="51160" y="3698358"/>
                </a:cubicBezTo>
                <a:cubicBezTo>
                  <a:pt x="66662" y="3667353"/>
                  <a:pt x="85266" y="3644873"/>
                  <a:pt x="106970" y="3630920"/>
                </a:cubicBezTo>
                <a:cubicBezTo>
                  <a:pt x="128674" y="3616968"/>
                  <a:pt x="153479" y="3609991"/>
                  <a:pt x="181384" y="3609991"/>
                </a:cubicBezTo>
                <a:lnTo>
                  <a:pt x="720886" y="3609991"/>
                </a:lnTo>
                <a:lnTo>
                  <a:pt x="879016" y="2284491"/>
                </a:lnTo>
                <a:lnTo>
                  <a:pt x="409277" y="2284491"/>
                </a:lnTo>
                <a:cubicBezTo>
                  <a:pt x="356567" y="2284491"/>
                  <a:pt x="313934" y="2255035"/>
                  <a:pt x="281378" y="2196124"/>
                </a:cubicBezTo>
                <a:cubicBezTo>
                  <a:pt x="248822" y="2137213"/>
                  <a:pt x="232544" y="2034894"/>
                  <a:pt x="232544" y="1889166"/>
                </a:cubicBezTo>
                <a:cubicBezTo>
                  <a:pt x="232544" y="1740338"/>
                  <a:pt x="249597" y="1636469"/>
                  <a:pt x="283704" y="1577557"/>
                </a:cubicBezTo>
                <a:cubicBezTo>
                  <a:pt x="317810" y="1518646"/>
                  <a:pt x="361218" y="1489191"/>
                  <a:pt x="413928" y="1489191"/>
                </a:cubicBezTo>
                <a:lnTo>
                  <a:pt x="972034" y="1489191"/>
                </a:lnTo>
                <a:lnTo>
                  <a:pt x="1139465" y="131134"/>
                </a:lnTo>
                <a:cubicBezTo>
                  <a:pt x="1139465" y="103229"/>
                  <a:pt x="1147217" y="79199"/>
                  <a:pt x="1162720" y="59045"/>
                </a:cubicBezTo>
                <a:cubicBezTo>
                  <a:pt x="1178223" y="38891"/>
                  <a:pt x="1204577" y="21063"/>
                  <a:pt x="1241785" y="5560"/>
                </a:cubicBezTo>
                <a:lnTo>
                  <a:pt x="1259578" y="0"/>
                </a:lnTo>
                <a:close/>
                <a:moveTo>
                  <a:pt x="1799890" y="2284491"/>
                </a:moveTo>
                <a:lnTo>
                  <a:pt x="1641760" y="3609991"/>
                </a:lnTo>
                <a:lnTo>
                  <a:pt x="2678906" y="3609991"/>
                </a:lnTo>
                <a:lnTo>
                  <a:pt x="2841687" y="2284491"/>
                </a:lnTo>
                <a:lnTo>
                  <a:pt x="1799890" y="2284491"/>
                </a:lnTo>
                <a:close/>
              </a:path>
            </a:pathLst>
          </a:custGeom>
        </p:spPr>
      </p:pic>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9" name="Title Placeholder 1">
            <a:extLst>
              <a:ext uri="{FF2B5EF4-FFF2-40B4-BE49-F238E27FC236}">
                <a16:creationId xmlns:a16="http://schemas.microsoft.com/office/drawing/2014/main" id="{CA94C10E-989E-4776-8650-200D1D127F69}"/>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ctr">
            <a:noAutofit/>
          </a:bodyPr>
          <a:lstStyle>
            <a:lvl1pPr>
              <a:defRPr lang="en-US" sz="7200" b="1" kern="1200" cap="all" baseline="0" dirty="0">
                <a:solidFill>
                  <a:schemeClr val="tx1"/>
                </a:solidFill>
                <a:latin typeface="+mn-lt"/>
                <a:ea typeface="+mn-ea"/>
                <a:cs typeface="+mn-cs"/>
              </a:defRPr>
            </a:lvl1pPr>
          </a:lstStyle>
          <a:p>
            <a:r>
              <a:rPr lang="fr-FR" noProof="0"/>
              <a:t>Insérer le titre AGENDA</a:t>
            </a:r>
          </a:p>
        </p:txBody>
      </p:sp>
      <p:sp>
        <p:nvSpPr>
          <p:cNvPr id="10" name="Rectangle 9">
            <a:extLst>
              <a:ext uri="{FF2B5EF4-FFF2-40B4-BE49-F238E27FC236}">
                <a16:creationId xmlns:a16="http://schemas.microsoft.com/office/drawing/2014/main" id="{86C69793-2E03-40B1-8C36-E6A8E09410A7}"/>
              </a:ext>
            </a:extLst>
          </p:cNvPr>
          <p:cNvSpPr/>
          <p:nvPr userDrawn="1"/>
        </p:nvSpPr>
        <p:spPr>
          <a:xfrm>
            <a:off x="10222516" y="2774575"/>
            <a:ext cx="1947989" cy="3485570"/>
          </a:xfrm>
          <a:prstGeom prst="rect">
            <a:avLst/>
          </a:prstGeom>
        </p:spPr>
        <p:txBody>
          <a:bodyPr wrap="square">
            <a:spAutoFit/>
            <a:scene3d>
              <a:camera prst="orthographicFront">
                <a:rot lat="0" lon="0" rev="0"/>
              </a:camera>
              <a:lightRig rig="threePt" dir="t"/>
            </a:scene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050" kern="1200">
                <a:solidFill>
                  <a:srgbClr val="DF6036"/>
                </a:solidFill>
                <a:latin typeface="+mn-lt"/>
                <a:ea typeface="+mn-ea"/>
                <a:cs typeface="+mn-cs"/>
              </a:rPr>
              <a:t>#Data #</a:t>
            </a:r>
            <a:r>
              <a:rPr lang="fr-FR" sz="1050" kern="1200" err="1">
                <a:solidFill>
                  <a:srgbClr val="DF6036"/>
                </a:solidFill>
                <a:latin typeface="+mn-lt"/>
                <a:ea typeface="+mn-ea"/>
                <a:cs typeface="+mn-cs"/>
              </a:rPr>
              <a:t>DataDriven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DataStrategy</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DataThinking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DataTraining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ChangeManagement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SelfServiceData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BigData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DataArchitecture</a:t>
            </a:r>
            <a:r>
              <a:rPr lang="fr-FR" sz="1050" kern="1200">
                <a:solidFill>
                  <a:srgbClr val="DF6036"/>
                </a:solidFill>
                <a:latin typeface="+mn-lt"/>
                <a:ea typeface="+mn-ea"/>
                <a:cs typeface="+mn-cs"/>
              </a:rPr>
              <a:t> #Cloud #</a:t>
            </a:r>
            <a:r>
              <a:rPr lang="fr-FR" sz="1050" kern="1200" err="1">
                <a:solidFill>
                  <a:srgbClr val="DF6036"/>
                </a:solidFill>
                <a:latin typeface="+mn-lt"/>
                <a:ea typeface="+mn-ea"/>
                <a:cs typeface="+mn-cs"/>
              </a:rPr>
              <a:t>DataIntegration</a:t>
            </a:r>
            <a:r>
              <a:rPr lang="fr-FR" sz="1050" kern="1200">
                <a:solidFill>
                  <a:srgbClr val="DF6036"/>
                </a:solidFill>
                <a:latin typeface="+mn-lt"/>
                <a:ea typeface="+mn-ea"/>
                <a:cs typeface="+mn-cs"/>
              </a:rPr>
              <a:t> #ETL #BI #</a:t>
            </a:r>
            <a:r>
              <a:rPr lang="fr-FR" sz="1050" kern="1200" err="1">
                <a:solidFill>
                  <a:srgbClr val="DF6036"/>
                </a:solidFill>
                <a:latin typeface="+mn-lt"/>
                <a:ea typeface="+mn-ea"/>
                <a:cs typeface="+mn-cs"/>
              </a:rPr>
              <a:t>DataEngineering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ArtificialIntelligence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AdvancedAnalytics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DataScience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MachineLearning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FraudAnalytics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ReportingDashboarding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DataGovernance</a:t>
            </a:r>
            <a:r>
              <a:rPr lang="fr-FR" sz="1050" kern="1200">
                <a:solidFill>
                  <a:srgbClr val="DF6036"/>
                </a:solidFill>
                <a:latin typeface="+mn-lt"/>
                <a:ea typeface="+mn-ea"/>
                <a:cs typeface="+mn-cs"/>
              </a:rPr>
              <a:t> #DQM #MDM #</a:t>
            </a:r>
            <a:r>
              <a:rPr lang="fr-FR" sz="1050" kern="1200" err="1">
                <a:solidFill>
                  <a:srgbClr val="DF6036"/>
                </a:solidFill>
                <a:latin typeface="+mn-lt"/>
                <a:ea typeface="+mn-ea"/>
                <a:cs typeface="+mn-cs"/>
              </a:rPr>
              <a:t>DataCatalog</a:t>
            </a:r>
            <a:r>
              <a:rPr lang="fr-FR" sz="1050" kern="1200">
                <a:solidFill>
                  <a:srgbClr val="DF6036"/>
                </a:solidFill>
                <a:latin typeface="+mn-lt"/>
                <a:ea typeface="+mn-ea"/>
                <a:cs typeface="+mn-cs"/>
              </a:rPr>
              <a:t> #EPM #Digital #CRM #IoT #</a:t>
            </a:r>
            <a:r>
              <a:rPr lang="fr-FR" sz="1050" kern="1200" err="1">
                <a:solidFill>
                  <a:srgbClr val="DF6036"/>
                </a:solidFill>
                <a:latin typeface="+mn-lt"/>
                <a:ea typeface="+mn-ea"/>
                <a:cs typeface="+mn-cs"/>
              </a:rPr>
              <a:t>Chatbot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Website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MarketingAutomation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eCommerce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MobileApps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DataSecurity</a:t>
            </a:r>
            <a:r>
              <a:rPr lang="fr-FR" sz="1050" kern="1200">
                <a:solidFill>
                  <a:srgbClr val="DF6036"/>
                </a:solidFill>
                <a:latin typeface="+mn-lt"/>
                <a:ea typeface="+mn-ea"/>
                <a:cs typeface="+mn-cs"/>
              </a:rPr>
              <a:t> #IAM</a:t>
            </a:r>
          </a:p>
        </p:txBody>
      </p:sp>
    </p:spTree>
    <p:extLst>
      <p:ext uri="{BB962C8B-B14F-4D97-AF65-F5344CB8AC3E}">
        <p14:creationId xmlns:p14="http://schemas.microsoft.com/office/powerpoint/2010/main" val="1799399727"/>
      </p:ext>
    </p:extLst>
  </p:cSld>
  <p:clrMapOvr>
    <a:masterClrMapping/>
  </p:clrMapOvr>
  <p:extLst>
    <p:ext uri="{DCECCB84-F9BA-43D5-87BE-67443E8EF086}">
      <p15:sldGuideLst xmlns:p15="http://schemas.microsoft.com/office/powerpoint/2012/main"/>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userDrawn="1">
  <p:cSld name="Blue Cover 01">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E5B6-AAEB-4AA8-8D7E-204215A8ABBC}"/>
              </a:ext>
            </a:extLst>
          </p:cNvPr>
          <p:cNvSpPr>
            <a:spLocks noGrp="1"/>
          </p:cNvSpPr>
          <p:nvPr>
            <p:ph type="ctrTitle" hasCustomPrompt="1"/>
          </p:nvPr>
        </p:nvSpPr>
        <p:spPr>
          <a:xfrm>
            <a:off x="334964" y="1063667"/>
            <a:ext cx="4893340" cy="2080648"/>
          </a:xfrm>
        </p:spPr>
        <p:txBody>
          <a:bodyPr anchor="b">
            <a:normAutofit/>
          </a:bodyPr>
          <a:lstStyle>
            <a:lvl1pPr algn="l">
              <a:defRPr sz="3600"/>
            </a:lvl1pPr>
          </a:lstStyle>
          <a:p>
            <a:r>
              <a:rPr lang="fr-FR"/>
              <a:t>Cliquez pour modifier </a:t>
            </a:r>
            <a:br>
              <a:rPr lang="fr-FR"/>
            </a:br>
            <a:r>
              <a:rPr lang="fr-FR"/>
              <a:t>le titre principal</a:t>
            </a:r>
            <a:endParaRPr lang="en-US"/>
          </a:p>
        </p:txBody>
      </p:sp>
      <p:sp>
        <p:nvSpPr>
          <p:cNvPr id="3" name="Subtitle 2">
            <a:extLst>
              <a:ext uri="{FF2B5EF4-FFF2-40B4-BE49-F238E27FC236}">
                <a16:creationId xmlns:a16="http://schemas.microsoft.com/office/drawing/2014/main" id="{749DD02E-C366-4815-99D0-1EEDD7954D31}"/>
              </a:ext>
            </a:extLst>
          </p:cNvPr>
          <p:cNvSpPr>
            <a:spLocks noGrp="1"/>
          </p:cNvSpPr>
          <p:nvPr>
            <p:ph type="subTitle" idx="1" hasCustomPrompt="1"/>
          </p:nvPr>
        </p:nvSpPr>
        <p:spPr>
          <a:xfrm>
            <a:off x="338844" y="3176633"/>
            <a:ext cx="4889990" cy="81823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sous-titre principal</a:t>
            </a:r>
            <a:endParaRPr lang="en-US"/>
          </a:p>
        </p:txBody>
      </p:sp>
      <p:pic>
        <p:nvPicPr>
          <p:cNvPr id="20" name="Picture 19">
            <a:extLst>
              <a:ext uri="{FF2B5EF4-FFF2-40B4-BE49-F238E27FC236}">
                <a16:creationId xmlns:a16="http://schemas.microsoft.com/office/drawing/2014/main" id="{3C13104E-355E-4B21-856A-D24F576658A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34963" y="572852"/>
            <a:ext cx="2880436" cy="276522"/>
          </a:xfrm>
          <a:prstGeom prst="rect">
            <a:avLst/>
          </a:prstGeom>
        </p:spPr>
      </p:pic>
      <p:sp>
        <p:nvSpPr>
          <p:cNvPr id="21" name="Text Placeholder 2">
            <a:extLst>
              <a:ext uri="{FF2B5EF4-FFF2-40B4-BE49-F238E27FC236}">
                <a16:creationId xmlns:a16="http://schemas.microsoft.com/office/drawing/2014/main" id="{F365F3EB-0EE2-4279-98EC-B8A99D581234}"/>
              </a:ext>
            </a:extLst>
          </p:cNvPr>
          <p:cNvSpPr>
            <a:spLocks noGrp="1"/>
          </p:cNvSpPr>
          <p:nvPr>
            <p:ph type="body" idx="17" hasCustomPrompt="1"/>
          </p:nvPr>
        </p:nvSpPr>
        <p:spPr>
          <a:xfrm>
            <a:off x="337673" y="4011588"/>
            <a:ext cx="4889990" cy="386901"/>
          </a:xfrm>
        </p:spPr>
        <p:txBody>
          <a:bodyPr wrap="square" anchor="t">
            <a:spAutoFit/>
          </a:bodyPr>
          <a:lstStyle>
            <a:lvl1pPr marL="0" indent="0" algn="l" defTabSz="914400" rtl="0" eaLnBrk="1" latinLnBrk="0" hangingPunct="1">
              <a:lnSpc>
                <a:spcPts val="2500"/>
              </a:lnSpc>
              <a:buNone/>
              <a:defRPr lang="en-US" sz="12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Cliquez pour insérer la date</a:t>
            </a:r>
            <a:endParaRPr lang="en-US"/>
          </a:p>
        </p:txBody>
      </p:sp>
      <p:sp>
        <p:nvSpPr>
          <p:cNvPr id="16" name="Content Placeholder 2">
            <a:extLst>
              <a:ext uri="{FF2B5EF4-FFF2-40B4-BE49-F238E27FC236}">
                <a16:creationId xmlns:a16="http://schemas.microsoft.com/office/drawing/2014/main" id="{327A6A3D-6DC2-418D-B40A-CF0570A2FA6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7" name="Content Placeholder 2">
            <a:extLst>
              <a:ext uri="{FF2B5EF4-FFF2-40B4-BE49-F238E27FC236}">
                <a16:creationId xmlns:a16="http://schemas.microsoft.com/office/drawing/2014/main" id="{311CD5A7-4B9C-4C7C-80DF-DEE02574B731}"/>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8" name="Content Placeholder 2">
            <a:extLst>
              <a:ext uri="{FF2B5EF4-FFF2-40B4-BE49-F238E27FC236}">
                <a16:creationId xmlns:a16="http://schemas.microsoft.com/office/drawing/2014/main" id="{846121B4-DA12-435E-8CD0-172AA2B7FEFE}"/>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Tree>
    <p:extLst>
      <p:ext uri="{BB962C8B-B14F-4D97-AF65-F5344CB8AC3E}">
        <p14:creationId xmlns:p14="http://schemas.microsoft.com/office/powerpoint/2010/main" val="1622177712"/>
      </p:ext>
    </p:extLst>
  </p:cSld>
  <p:clrMapOvr>
    <a:masterClrMapping/>
  </p:clrMapOvr>
  <p:extLst>
    <p:ext uri="{DCECCB84-F9BA-43D5-87BE-67443E8EF086}">
      <p15:sldGuideLst xmlns:p15="http://schemas.microsoft.com/office/powerpoint/2012/main"/>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a:t>Cliquez pour modifier le titre principal</a:t>
            </a:r>
            <a:endParaRPr lang="en-US"/>
          </a:p>
        </p:txBody>
      </p:sp>
    </p:spTree>
    <p:extLst>
      <p:ext uri="{BB962C8B-B14F-4D97-AF65-F5344CB8AC3E}">
        <p14:creationId xmlns:p14="http://schemas.microsoft.com/office/powerpoint/2010/main" val="1117780964"/>
      </p:ext>
    </p:extLst>
  </p:cSld>
  <p:clrMapOvr>
    <a:masterClrMapping/>
  </p:clrMapOvr>
  <p:extLst>
    <p:ext uri="{DCECCB84-F9BA-43D5-87BE-67443E8EF086}">
      <p15:sldGuideLst xmlns:p15="http://schemas.microsoft.com/office/powerpoint/2012/main"/>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a:t>Cliquez pour modifier le titre principal</a:t>
            </a:r>
            <a:endParaRPr lang="en-US"/>
          </a:p>
        </p:txBody>
      </p:sp>
      <p:sp>
        <p:nvSpPr>
          <p:cNvPr id="9" name="Content Placeholder 2">
            <a:extLst>
              <a:ext uri="{FF2B5EF4-FFF2-40B4-BE49-F238E27FC236}">
                <a16:creationId xmlns:a16="http://schemas.microsoft.com/office/drawing/2014/main" id="{396AF404-E6F4-4A88-8869-F6121CC2551F}"/>
              </a:ext>
            </a:extLst>
          </p:cNvPr>
          <p:cNvSpPr>
            <a:spLocks noGrp="1"/>
          </p:cNvSpPr>
          <p:nvPr>
            <p:ph idx="1" hasCustomPrompt="1"/>
          </p:nvPr>
        </p:nvSpPr>
        <p:spPr>
          <a:xfrm>
            <a:off x="360000" y="1248123"/>
            <a:ext cx="114720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4109543589"/>
      </p:ext>
    </p:extLst>
  </p:cSld>
  <p:clrMapOvr>
    <a:masterClrMapping/>
  </p:clrMapOvr>
  <p:extLst>
    <p:ext uri="{DCECCB84-F9BA-43D5-87BE-67443E8EF086}">
      <p15:sldGuideLst xmlns:p15="http://schemas.microsoft.com/office/powerpoint/2012/main"/>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1 column +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7" name="Text Placeholder 2">
            <a:extLst>
              <a:ext uri="{FF2B5EF4-FFF2-40B4-BE49-F238E27FC236}">
                <a16:creationId xmlns:a16="http://schemas.microsoft.com/office/drawing/2014/main" id="{2DC493F8-714E-43C7-833F-420300E969C1}"/>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a:t>Cliquez pour modifier le titre principal</a:t>
            </a:r>
            <a:endParaRPr lang="en-US"/>
          </a:p>
        </p:txBody>
      </p:sp>
      <p:sp>
        <p:nvSpPr>
          <p:cNvPr id="9" name="Content Placeholder 2">
            <a:extLst>
              <a:ext uri="{FF2B5EF4-FFF2-40B4-BE49-F238E27FC236}">
                <a16:creationId xmlns:a16="http://schemas.microsoft.com/office/drawing/2014/main" id="{396AF404-E6F4-4A88-8869-F6121CC2551F}"/>
              </a:ext>
            </a:extLst>
          </p:cNvPr>
          <p:cNvSpPr>
            <a:spLocks noGrp="1"/>
          </p:cNvSpPr>
          <p:nvPr>
            <p:ph idx="1" hasCustomPrompt="1"/>
          </p:nvPr>
        </p:nvSpPr>
        <p:spPr>
          <a:xfrm>
            <a:off x="360000" y="1812858"/>
            <a:ext cx="114720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2431579087"/>
      </p:ext>
    </p:extLst>
  </p:cSld>
  <p:clrMapOvr>
    <a:masterClrMapping/>
  </p:clrMapOvr>
  <p:extLst>
    <p:ext uri="{DCECCB84-F9BA-43D5-87BE-67443E8EF086}">
      <p15:sldGuideLst xmlns:p15="http://schemas.microsoft.com/office/powerpoint/2012/main"/>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a:t>Cliquez pour modifier le titre principal</a:t>
            </a:r>
            <a:endParaRPr lang="en-US"/>
          </a:p>
        </p:txBody>
      </p:sp>
      <p:sp>
        <p:nvSpPr>
          <p:cNvPr id="13" name="Content Placeholder 2">
            <a:extLst>
              <a:ext uri="{FF2B5EF4-FFF2-40B4-BE49-F238E27FC236}">
                <a16:creationId xmlns:a16="http://schemas.microsoft.com/office/drawing/2014/main" id="{2DC6CF8E-8EAD-4BC3-B82E-C47C79603704}"/>
              </a:ext>
            </a:extLst>
          </p:cNvPr>
          <p:cNvSpPr>
            <a:spLocks noGrp="1"/>
          </p:cNvSpPr>
          <p:nvPr>
            <p:ph idx="1" hasCustomPrompt="1"/>
          </p:nvPr>
        </p:nvSpPr>
        <p:spPr>
          <a:xfrm>
            <a:off x="360000"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4" name="Content Placeholder 2">
            <a:extLst>
              <a:ext uri="{FF2B5EF4-FFF2-40B4-BE49-F238E27FC236}">
                <a16:creationId xmlns:a16="http://schemas.microsoft.com/office/drawing/2014/main" id="{592CA861-D004-4A5E-8EFA-95C2DEC473C8}"/>
              </a:ext>
            </a:extLst>
          </p:cNvPr>
          <p:cNvSpPr>
            <a:spLocks noGrp="1"/>
          </p:cNvSpPr>
          <p:nvPr>
            <p:ph idx="16" hasCustomPrompt="1"/>
          </p:nvPr>
        </p:nvSpPr>
        <p:spPr>
          <a:xfrm>
            <a:off x="6287588"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3081194819"/>
      </p:ext>
    </p:extLst>
  </p:cSld>
  <p:clrMapOvr>
    <a:masterClrMapping/>
  </p:clrMapOvr>
  <p:extLst>
    <p:ext uri="{DCECCB84-F9BA-43D5-87BE-67443E8EF086}">
      <p15:sldGuideLst xmlns:p15="http://schemas.microsoft.com/office/powerpoint/2012/main"/>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2 columns + 1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a:t>Cliquez pour modifier le titre principal</a:t>
            </a:r>
            <a:endParaRPr lang="en-US"/>
          </a:p>
        </p:txBody>
      </p:sp>
      <p:sp>
        <p:nvSpPr>
          <p:cNvPr id="13" name="Content Placeholder 2">
            <a:extLst>
              <a:ext uri="{FF2B5EF4-FFF2-40B4-BE49-F238E27FC236}">
                <a16:creationId xmlns:a16="http://schemas.microsoft.com/office/drawing/2014/main" id="{2DC6CF8E-8EAD-4BC3-B82E-C47C79603704}"/>
              </a:ext>
            </a:extLst>
          </p:cNvPr>
          <p:cNvSpPr>
            <a:spLocks noGrp="1"/>
          </p:cNvSpPr>
          <p:nvPr>
            <p:ph idx="1" hasCustomPrompt="1"/>
          </p:nvPr>
        </p:nvSpPr>
        <p:spPr>
          <a:xfrm>
            <a:off x="360000"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4" name="Content Placeholder 2">
            <a:extLst>
              <a:ext uri="{FF2B5EF4-FFF2-40B4-BE49-F238E27FC236}">
                <a16:creationId xmlns:a16="http://schemas.microsoft.com/office/drawing/2014/main" id="{592CA861-D004-4A5E-8EFA-95C2DEC473C8}"/>
              </a:ext>
            </a:extLst>
          </p:cNvPr>
          <p:cNvSpPr>
            <a:spLocks noGrp="1"/>
          </p:cNvSpPr>
          <p:nvPr>
            <p:ph idx="16" hasCustomPrompt="1"/>
          </p:nvPr>
        </p:nvSpPr>
        <p:spPr>
          <a:xfrm>
            <a:off x="6287588"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7" name="Text Placeholder 2">
            <a:extLst>
              <a:ext uri="{FF2B5EF4-FFF2-40B4-BE49-F238E27FC236}">
                <a16:creationId xmlns:a16="http://schemas.microsoft.com/office/drawing/2014/main" id="{AADB0BDA-23D1-42DF-880E-8501531DBB38}"/>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4030330096"/>
      </p:ext>
    </p:extLst>
  </p:cSld>
  <p:clrMapOvr>
    <a:masterClrMapping/>
  </p:clrMapOvr>
  <p:extLst>
    <p:ext uri="{DCECCB84-F9BA-43D5-87BE-67443E8EF086}">
      <p15:sldGuideLst xmlns:p15="http://schemas.microsoft.com/office/powerpoint/2012/main"/>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2 columns + 2 sub-titl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a:t>Cliquez pour modifier le titre principal</a:t>
            </a:r>
            <a:endParaRPr lang="en-US"/>
          </a:p>
        </p:txBody>
      </p:sp>
      <p:sp>
        <p:nvSpPr>
          <p:cNvPr id="13" name="Content Placeholder 2">
            <a:extLst>
              <a:ext uri="{FF2B5EF4-FFF2-40B4-BE49-F238E27FC236}">
                <a16:creationId xmlns:a16="http://schemas.microsoft.com/office/drawing/2014/main" id="{2DC6CF8E-8EAD-4BC3-B82E-C47C79603704}"/>
              </a:ext>
            </a:extLst>
          </p:cNvPr>
          <p:cNvSpPr>
            <a:spLocks noGrp="1"/>
          </p:cNvSpPr>
          <p:nvPr>
            <p:ph idx="1" hasCustomPrompt="1"/>
          </p:nvPr>
        </p:nvSpPr>
        <p:spPr>
          <a:xfrm>
            <a:off x="360000"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4" name="Content Placeholder 2">
            <a:extLst>
              <a:ext uri="{FF2B5EF4-FFF2-40B4-BE49-F238E27FC236}">
                <a16:creationId xmlns:a16="http://schemas.microsoft.com/office/drawing/2014/main" id="{592CA861-D004-4A5E-8EFA-95C2DEC473C8}"/>
              </a:ext>
            </a:extLst>
          </p:cNvPr>
          <p:cNvSpPr>
            <a:spLocks noGrp="1"/>
          </p:cNvSpPr>
          <p:nvPr>
            <p:ph idx="16" hasCustomPrompt="1"/>
          </p:nvPr>
        </p:nvSpPr>
        <p:spPr>
          <a:xfrm>
            <a:off x="6287588"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7" name="Text Placeholder 2">
            <a:extLst>
              <a:ext uri="{FF2B5EF4-FFF2-40B4-BE49-F238E27FC236}">
                <a16:creationId xmlns:a16="http://schemas.microsoft.com/office/drawing/2014/main" id="{AADB0BDA-23D1-42DF-880E-8501531DBB38}"/>
              </a:ext>
            </a:extLst>
          </p:cNvPr>
          <p:cNvSpPr>
            <a:spLocks noGrp="1"/>
          </p:cNvSpPr>
          <p:nvPr>
            <p:ph type="body" idx="14" hasCustomPrompt="1"/>
          </p:nvPr>
        </p:nvSpPr>
        <p:spPr>
          <a:xfrm>
            <a:off x="360001" y="1248123"/>
            <a:ext cx="5554800"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Text Placeholder 2">
            <a:extLst>
              <a:ext uri="{FF2B5EF4-FFF2-40B4-BE49-F238E27FC236}">
                <a16:creationId xmlns:a16="http://schemas.microsoft.com/office/drawing/2014/main" id="{E354433A-2F9B-4C0F-8153-049C2A837FBD}"/>
              </a:ext>
            </a:extLst>
          </p:cNvPr>
          <p:cNvSpPr>
            <a:spLocks noGrp="1"/>
          </p:cNvSpPr>
          <p:nvPr>
            <p:ph type="body" idx="17" hasCustomPrompt="1"/>
          </p:nvPr>
        </p:nvSpPr>
        <p:spPr>
          <a:xfrm>
            <a:off x="6287588" y="1248123"/>
            <a:ext cx="5554800"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2235515672"/>
      </p:ext>
    </p:extLst>
  </p:cSld>
  <p:clrMapOvr>
    <a:masterClrMapping/>
  </p:clrMapOvr>
  <p:extLst>
    <p:ext uri="{DCECCB84-F9BA-43D5-87BE-67443E8EF086}">
      <p15:sldGuideLst xmlns:p15="http://schemas.microsoft.com/office/powerpoint/2012/main"/>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8" name="Title 1">
            <a:extLst>
              <a:ext uri="{FF2B5EF4-FFF2-40B4-BE49-F238E27FC236}">
                <a16:creationId xmlns:a16="http://schemas.microsoft.com/office/drawing/2014/main" id="{F0586C3D-26A9-47FE-978F-3E7CBBEAD4F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a:t>Cliquez pour modifier le titre principal</a:t>
            </a:r>
            <a:endParaRPr lang="en-US"/>
          </a:p>
        </p:txBody>
      </p:sp>
      <p:sp>
        <p:nvSpPr>
          <p:cNvPr id="9" name="Content Placeholder 2">
            <a:extLst>
              <a:ext uri="{FF2B5EF4-FFF2-40B4-BE49-F238E27FC236}">
                <a16:creationId xmlns:a16="http://schemas.microsoft.com/office/drawing/2014/main" id="{DEA6E883-862D-41A3-A78F-469E48B07F55}"/>
              </a:ext>
            </a:extLst>
          </p:cNvPr>
          <p:cNvSpPr>
            <a:spLocks noGrp="1"/>
          </p:cNvSpPr>
          <p:nvPr>
            <p:ph idx="1" hasCustomPrompt="1"/>
          </p:nvPr>
        </p:nvSpPr>
        <p:spPr>
          <a:xfrm>
            <a:off x="360000" y="1248123"/>
            <a:ext cx="3476939"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4" name="Content Placeholder 2">
            <a:extLst>
              <a:ext uri="{FF2B5EF4-FFF2-40B4-BE49-F238E27FC236}">
                <a16:creationId xmlns:a16="http://schemas.microsoft.com/office/drawing/2014/main" id="{4EEC5808-75A6-4FCC-BBA9-EA5972376C59}"/>
              </a:ext>
            </a:extLst>
          </p:cNvPr>
          <p:cNvSpPr>
            <a:spLocks noGrp="1"/>
          </p:cNvSpPr>
          <p:nvPr>
            <p:ph idx="18" hasCustomPrompt="1"/>
          </p:nvPr>
        </p:nvSpPr>
        <p:spPr>
          <a:xfrm>
            <a:off x="4371269" y="1248123"/>
            <a:ext cx="3476939"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5" name="Content Placeholder 2">
            <a:extLst>
              <a:ext uri="{FF2B5EF4-FFF2-40B4-BE49-F238E27FC236}">
                <a16:creationId xmlns:a16="http://schemas.microsoft.com/office/drawing/2014/main" id="{AD49E77B-D7F8-4D3B-BD08-0B9BD3AF03E2}"/>
              </a:ext>
            </a:extLst>
          </p:cNvPr>
          <p:cNvSpPr>
            <a:spLocks noGrp="1"/>
          </p:cNvSpPr>
          <p:nvPr>
            <p:ph idx="19" hasCustomPrompt="1"/>
          </p:nvPr>
        </p:nvSpPr>
        <p:spPr>
          <a:xfrm>
            <a:off x="8355059" y="1248123"/>
            <a:ext cx="3476939"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Tree>
    <p:extLst>
      <p:ext uri="{BB962C8B-B14F-4D97-AF65-F5344CB8AC3E}">
        <p14:creationId xmlns:p14="http://schemas.microsoft.com/office/powerpoint/2010/main" val="3706744678"/>
      </p:ext>
    </p:extLst>
  </p:cSld>
  <p:clrMapOvr>
    <a:masterClrMapping/>
  </p:clrMapOvr>
  <p:extLst>
    <p:ext uri="{DCECCB84-F9BA-43D5-87BE-67443E8EF086}">
      <p15:sldGuideLst xmlns:p15="http://schemas.microsoft.com/office/powerpoint/2012/main"/>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3 columns + 1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8" name="Title 1">
            <a:extLst>
              <a:ext uri="{FF2B5EF4-FFF2-40B4-BE49-F238E27FC236}">
                <a16:creationId xmlns:a16="http://schemas.microsoft.com/office/drawing/2014/main" id="{F0586C3D-26A9-47FE-978F-3E7CBBEAD4F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a:t>Cliquez pour modifier le titre principal</a:t>
            </a:r>
            <a:endParaRPr lang="en-US"/>
          </a:p>
        </p:txBody>
      </p:sp>
      <p:sp>
        <p:nvSpPr>
          <p:cNvPr id="9" name="Content Placeholder 2">
            <a:extLst>
              <a:ext uri="{FF2B5EF4-FFF2-40B4-BE49-F238E27FC236}">
                <a16:creationId xmlns:a16="http://schemas.microsoft.com/office/drawing/2014/main" id="{DEA6E883-862D-41A3-A78F-469E48B07F55}"/>
              </a:ext>
            </a:extLst>
          </p:cNvPr>
          <p:cNvSpPr>
            <a:spLocks noGrp="1"/>
          </p:cNvSpPr>
          <p:nvPr>
            <p:ph idx="1" hasCustomPrompt="1"/>
          </p:nvPr>
        </p:nvSpPr>
        <p:spPr>
          <a:xfrm>
            <a:off x="360000" y="1812858"/>
            <a:ext cx="3476939"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4" name="Content Placeholder 2">
            <a:extLst>
              <a:ext uri="{FF2B5EF4-FFF2-40B4-BE49-F238E27FC236}">
                <a16:creationId xmlns:a16="http://schemas.microsoft.com/office/drawing/2014/main" id="{4EEC5808-75A6-4FCC-BBA9-EA5972376C59}"/>
              </a:ext>
            </a:extLst>
          </p:cNvPr>
          <p:cNvSpPr>
            <a:spLocks noGrp="1"/>
          </p:cNvSpPr>
          <p:nvPr>
            <p:ph idx="18" hasCustomPrompt="1"/>
          </p:nvPr>
        </p:nvSpPr>
        <p:spPr>
          <a:xfrm>
            <a:off x="4371269" y="1812858"/>
            <a:ext cx="3476939"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5" name="Content Placeholder 2">
            <a:extLst>
              <a:ext uri="{FF2B5EF4-FFF2-40B4-BE49-F238E27FC236}">
                <a16:creationId xmlns:a16="http://schemas.microsoft.com/office/drawing/2014/main" id="{AD49E77B-D7F8-4D3B-BD08-0B9BD3AF03E2}"/>
              </a:ext>
            </a:extLst>
          </p:cNvPr>
          <p:cNvSpPr>
            <a:spLocks noGrp="1"/>
          </p:cNvSpPr>
          <p:nvPr>
            <p:ph idx="19" hasCustomPrompt="1"/>
          </p:nvPr>
        </p:nvSpPr>
        <p:spPr>
          <a:xfrm>
            <a:off x="8355059" y="1812858"/>
            <a:ext cx="3476939"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0" name="Text Placeholder 2">
            <a:extLst>
              <a:ext uri="{FF2B5EF4-FFF2-40B4-BE49-F238E27FC236}">
                <a16:creationId xmlns:a16="http://schemas.microsoft.com/office/drawing/2014/main" id="{D98E3330-861C-4CFA-B1FE-BB101633C8EA}"/>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856838441"/>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g background + texte white">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3DDB4B98-7650-4761-BDFD-EAEA707D490B}"/>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0" i="0">
                <a:solidFill>
                  <a:schemeClr val="tx1"/>
                </a:solidFill>
                <a:latin typeface="Gotham Bold"/>
                <a:cs typeface="Gotham Bold"/>
              </a:defRPr>
            </a:lvl1pPr>
          </a:lstStyle>
          <a:p>
            <a:r>
              <a:rPr lang="fr-FR" noProof="0"/>
              <a:t>Cliquez pour insérer une image foncée car le texte en surimpression est en blanc</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2" name="Title 1">
            <a:extLst>
              <a:ext uri="{FF2B5EF4-FFF2-40B4-BE49-F238E27FC236}">
                <a16:creationId xmlns:a16="http://schemas.microsoft.com/office/drawing/2014/main" id="{1BB7E3E9-C359-4642-ADFD-4E8BC634F419}"/>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titre principal</a:t>
            </a:r>
          </a:p>
        </p:txBody>
      </p:sp>
      <p:sp>
        <p:nvSpPr>
          <p:cNvPr id="9" name="Content Placeholder 2">
            <a:extLst>
              <a:ext uri="{FF2B5EF4-FFF2-40B4-BE49-F238E27FC236}">
                <a16:creationId xmlns:a16="http://schemas.microsoft.com/office/drawing/2014/main" id="{36567FE5-150E-4EF5-800A-F65C089711BC}"/>
              </a:ext>
            </a:extLst>
          </p:cNvPr>
          <p:cNvSpPr>
            <a:spLocks noGrp="1"/>
          </p:cNvSpPr>
          <p:nvPr>
            <p:ph idx="27" hasCustomPrompt="1"/>
          </p:nvPr>
        </p:nvSpPr>
        <p:spPr>
          <a:xfrm>
            <a:off x="355358" y="1248123"/>
            <a:ext cx="5554800" cy="494067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2488411242"/>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3 columns + 3 sub-titl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1" name="Title 1">
            <a:extLst>
              <a:ext uri="{FF2B5EF4-FFF2-40B4-BE49-F238E27FC236}">
                <a16:creationId xmlns:a16="http://schemas.microsoft.com/office/drawing/2014/main" id="{A9D0DF60-2ACA-42A3-A753-6B06287AD264}"/>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9" name="Content Placeholder 2">
            <a:extLst>
              <a:ext uri="{FF2B5EF4-FFF2-40B4-BE49-F238E27FC236}">
                <a16:creationId xmlns:a16="http://schemas.microsoft.com/office/drawing/2014/main" id="{4A5A2FC0-9CF9-4B2F-AD9B-5C7DC786D48D}"/>
              </a:ext>
            </a:extLst>
          </p:cNvPr>
          <p:cNvSpPr>
            <a:spLocks noGrp="1"/>
          </p:cNvSpPr>
          <p:nvPr>
            <p:ph idx="1" hasCustomPrompt="1"/>
          </p:nvPr>
        </p:nvSpPr>
        <p:spPr>
          <a:xfrm>
            <a:off x="360000" y="2200760"/>
            <a:ext cx="3476938" cy="3979332"/>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20" name="Text Placeholder 2">
            <a:extLst>
              <a:ext uri="{FF2B5EF4-FFF2-40B4-BE49-F238E27FC236}">
                <a16:creationId xmlns:a16="http://schemas.microsoft.com/office/drawing/2014/main" id="{B9DEDB79-D071-4580-AC63-6624B5A04417}"/>
              </a:ext>
            </a:extLst>
          </p:cNvPr>
          <p:cNvSpPr>
            <a:spLocks noGrp="1"/>
          </p:cNvSpPr>
          <p:nvPr>
            <p:ph type="body" idx="26" hasCustomPrompt="1"/>
          </p:nvPr>
        </p:nvSpPr>
        <p:spPr>
          <a:xfrm>
            <a:off x="360001" y="1248123"/>
            <a:ext cx="3476937" cy="952637"/>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21" name="Content Placeholder 2">
            <a:extLst>
              <a:ext uri="{FF2B5EF4-FFF2-40B4-BE49-F238E27FC236}">
                <a16:creationId xmlns:a16="http://schemas.microsoft.com/office/drawing/2014/main" id="{D3DD90AF-C4F0-4866-8B1B-6FBDFF9AD77D}"/>
              </a:ext>
            </a:extLst>
          </p:cNvPr>
          <p:cNvSpPr>
            <a:spLocks noGrp="1"/>
          </p:cNvSpPr>
          <p:nvPr>
            <p:ph idx="27" hasCustomPrompt="1"/>
          </p:nvPr>
        </p:nvSpPr>
        <p:spPr>
          <a:xfrm>
            <a:off x="4357529" y="2200760"/>
            <a:ext cx="3476938" cy="3979332"/>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22" name="Text Placeholder 2">
            <a:extLst>
              <a:ext uri="{FF2B5EF4-FFF2-40B4-BE49-F238E27FC236}">
                <a16:creationId xmlns:a16="http://schemas.microsoft.com/office/drawing/2014/main" id="{82E733F8-0DAD-4C18-A663-CC1922D5F77F}"/>
              </a:ext>
            </a:extLst>
          </p:cNvPr>
          <p:cNvSpPr>
            <a:spLocks noGrp="1"/>
          </p:cNvSpPr>
          <p:nvPr>
            <p:ph type="body" idx="28" hasCustomPrompt="1"/>
          </p:nvPr>
        </p:nvSpPr>
        <p:spPr>
          <a:xfrm>
            <a:off x="4357530" y="1248123"/>
            <a:ext cx="3476937" cy="952637"/>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25" name="Content Placeholder 2">
            <a:extLst>
              <a:ext uri="{FF2B5EF4-FFF2-40B4-BE49-F238E27FC236}">
                <a16:creationId xmlns:a16="http://schemas.microsoft.com/office/drawing/2014/main" id="{C7E0463A-1F4B-486A-8B5D-390F6E869ADB}"/>
              </a:ext>
            </a:extLst>
          </p:cNvPr>
          <p:cNvSpPr>
            <a:spLocks noGrp="1"/>
          </p:cNvSpPr>
          <p:nvPr>
            <p:ph idx="29" hasCustomPrompt="1"/>
          </p:nvPr>
        </p:nvSpPr>
        <p:spPr>
          <a:xfrm>
            <a:off x="8360521" y="2200760"/>
            <a:ext cx="3476938" cy="3979332"/>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26" name="Text Placeholder 2">
            <a:extLst>
              <a:ext uri="{FF2B5EF4-FFF2-40B4-BE49-F238E27FC236}">
                <a16:creationId xmlns:a16="http://schemas.microsoft.com/office/drawing/2014/main" id="{CB11A889-767E-45A3-9DF4-73710CE4A7AB}"/>
              </a:ext>
            </a:extLst>
          </p:cNvPr>
          <p:cNvSpPr>
            <a:spLocks noGrp="1"/>
          </p:cNvSpPr>
          <p:nvPr>
            <p:ph type="body" idx="30" hasCustomPrompt="1"/>
          </p:nvPr>
        </p:nvSpPr>
        <p:spPr>
          <a:xfrm>
            <a:off x="8360522" y="1248123"/>
            <a:ext cx="3476937" cy="952637"/>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733518181"/>
      </p:ext>
    </p:extLst>
  </p:cSld>
  <p:clrMapOvr>
    <a:masterClrMapping/>
  </p:clrMapOvr>
  <p:extLst>
    <p:ext uri="{DCECCB84-F9BA-43D5-87BE-67443E8EF086}">
      <p15:sldGuideLst xmlns:p15="http://schemas.microsoft.com/office/powerpoint/2012/main"/>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4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4" name="Title 1">
            <a:extLst>
              <a:ext uri="{FF2B5EF4-FFF2-40B4-BE49-F238E27FC236}">
                <a16:creationId xmlns:a16="http://schemas.microsoft.com/office/drawing/2014/main" id="{2C645F54-66FD-41CA-96B6-3C1093CAD50F}"/>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6" name="Content Placeholder 2">
            <a:extLst>
              <a:ext uri="{FF2B5EF4-FFF2-40B4-BE49-F238E27FC236}">
                <a16:creationId xmlns:a16="http://schemas.microsoft.com/office/drawing/2014/main" id="{DD133D06-88EE-4536-8BA3-76EE0EB7B3F6}"/>
              </a:ext>
            </a:extLst>
          </p:cNvPr>
          <p:cNvSpPr>
            <a:spLocks noGrp="1"/>
          </p:cNvSpPr>
          <p:nvPr>
            <p:ph idx="1" hasCustomPrompt="1"/>
          </p:nvPr>
        </p:nvSpPr>
        <p:spPr>
          <a:xfrm>
            <a:off x="360000"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7" name="Content Placeholder 2">
            <a:extLst>
              <a:ext uri="{FF2B5EF4-FFF2-40B4-BE49-F238E27FC236}">
                <a16:creationId xmlns:a16="http://schemas.microsoft.com/office/drawing/2014/main" id="{97C15F6C-9418-4244-BE3D-AE4AFF6F75FB}"/>
              </a:ext>
            </a:extLst>
          </p:cNvPr>
          <p:cNvSpPr>
            <a:spLocks noGrp="1"/>
          </p:cNvSpPr>
          <p:nvPr>
            <p:ph idx="41" hasCustomPrompt="1"/>
          </p:nvPr>
        </p:nvSpPr>
        <p:spPr>
          <a:xfrm>
            <a:off x="3317618"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8" name="Content Placeholder 2">
            <a:extLst>
              <a:ext uri="{FF2B5EF4-FFF2-40B4-BE49-F238E27FC236}">
                <a16:creationId xmlns:a16="http://schemas.microsoft.com/office/drawing/2014/main" id="{66367AF2-DCE6-4B35-8D7F-05CB9FD38BA8}"/>
              </a:ext>
            </a:extLst>
          </p:cNvPr>
          <p:cNvSpPr>
            <a:spLocks noGrp="1"/>
          </p:cNvSpPr>
          <p:nvPr>
            <p:ph idx="42" hasCustomPrompt="1"/>
          </p:nvPr>
        </p:nvSpPr>
        <p:spPr>
          <a:xfrm>
            <a:off x="6257892"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9" name="Content Placeholder 2">
            <a:extLst>
              <a:ext uri="{FF2B5EF4-FFF2-40B4-BE49-F238E27FC236}">
                <a16:creationId xmlns:a16="http://schemas.microsoft.com/office/drawing/2014/main" id="{291B464D-33C4-44EA-967E-C81BF893F209}"/>
              </a:ext>
            </a:extLst>
          </p:cNvPr>
          <p:cNvSpPr>
            <a:spLocks noGrp="1"/>
          </p:cNvSpPr>
          <p:nvPr>
            <p:ph idx="43" hasCustomPrompt="1"/>
          </p:nvPr>
        </p:nvSpPr>
        <p:spPr>
          <a:xfrm>
            <a:off x="9197137"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Tree>
    <p:extLst>
      <p:ext uri="{BB962C8B-B14F-4D97-AF65-F5344CB8AC3E}">
        <p14:creationId xmlns:p14="http://schemas.microsoft.com/office/powerpoint/2010/main" val="556184816"/>
      </p:ext>
    </p:extLst>
  </p:cSld>
  <p:clrMapOvr>
    <a:masterClrMapping/>
  </p:clrMapOvr>
  <p:extLst>
    <p:ext uri="{DCECCB84-F9BA-43D5-87BE-67443E8EF086}">
      <p15:sldGuideLst xmlns:p15="http://schemas.microsoft.com/office/powerpoint/2012/main"/>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4 columns +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6" name="Content Placeholder 2">
            <a:extLst>
              <a:ext uri="{FF2B5EF4-FFF2-40B4-BE49-F238E27FC236}">
                <a16:creationId xmlns:a16="http://schemas.microsoft.com/office/drawing/2014/main" id="{DD133D06-88EE-4536-8BA3-76EE0EB7B3F6}"/>
              </a:ext>
            </a:extLst>
          </p:cNvPr>
          <p:cNvSpPr>
            <a:spLocks noGrp="1"/>
          </p:cNvSpPr>
          <p:nvPr>
            <p:ph idx="1" hasCustomPrompt="1"/>
          </p:nvPr>
        </p:nvSpPr>
        <p:spPr>
          <a:xfrm>
            <a:off x="360000"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7" name="Content Placeholder 2">
            <a:extLst>
              <a:ext uri="{FF2B5EF4-FFF2-40B4-BE49-F238E27FC236}">
                <a16:creationId xmlns:a16="http://schemas.microsoft.com/office/drawing/2014/main" id="{97C15F6C-9418-4244-BE3D-AE4AFF6F75FB}"/>
              </a:ext>
            </a:extLst>
          </p:cNvPr>
          <p:cNvSpPr>
            <a:spLocks noGrp="1"/>
          </p:cNvSpPr>
          <p:nvPr>
            <p:ph idx="41" hasCustomPrompt="1"/>
          </p:nvPr>
        </p:nvSpPr>
        <p:spPr>
          <a:xfrm>
            <a:off x="3317618"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8" name="Content Placeholder 2">
            <a:extLst>
              <a:ext uri="{FF2B5EF4-FFF2-40B4-BE49-F238E27FC236}">
                <a16:creationId xmlns:a16="http://schemas.microsoft.com/office/drawing/2014/main" id="{66367AF2-DCE6-4B35-8D7F-05CB9FD38BA8}"/>
              </a:ext>
            </a:extLst>
          </p:cNvPr>
          <p:cNvSpPr>
            <a:spLocks noGrp="1"/>
          </p:cNvSpPr>
          <p:nvPr>
            <p:ph idx="42" hasCustomPrompt="1"/>
          </p:nvPr>
        </p:nvSpPr>
        <p:spPr>
          <a:xfrm>
            <a:off x="6257892"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9" name="Content Placeholder 2">
            <a:extLst>
              <a:ext uri="{FF2B5EF4-FFF2-40B4-BE49-F238E27FC236}">
                <a16:creationId xmlns:a16="http://schemas.microsoft.com/office/drawing/2014/main" id="{291B464D-33C4-44EA-967E-C81BF893F209}"/>
              </a:ext>
            </a:extLst>
          </p:cNvPr>
          <p:cNvSpPr>
            <a:spLocks noGrp="1"/>
          </p:cNvSpPr>
          <p:nvPr>
            <p:ph idx="43" hasCustomPrompt="1"/>
          </p:nvPr>
        </p:nvSpPr>
        <p:spPr>
          <a:xfrm>
            <a:off x="9197137"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0" name="Text Placeholder 2">
            <a:extLst>
              <a:ext uri="{FF2B5EF4-FFF2-40B4-BE49-F238E27FC236}">
                <a16:creationId xmlns:a16="http://schemas.microsoft.com/office/drawing/2014/main" id="{8F9A162A-8340-42A5-AEBD-9BA9F55D5C7D}"/>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1" name="Title 1">
            <a:extLst>
              <a:ext uri="{FF2B5EF4-FFF2-40B4-BE49-F238E27FC236}">
                <a16:creationId xmlns:a16="http://schemas.microsoft.com/office/drawing/2014/main" id="{2F603BFF-422F-45CA-B2B8-C0C9789019D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Tree>
    <p:extLst>
      <p:ext uri="{BB962C8B-B14F-4D97-AF65-F5344CB8AC3E}">
        <p14:creationId xmlns:p14="http://schemas.microsoft.com/office/powerpoint/2010/main" val="3721280127"/>
      </p:ext>
    </p:extLst>
  </p:cSld>
  <p:clrMapOvr>
    <a:masterClrMapping/>
  </p:clrMapOvr>
  <p:extLst>
    <p:ext uri="{DCECCB84-F9BA-43D5-87BE-67443E8EF086}">
      <p15:sldGuideLst xmlns:p15="http://schemas.microsoft.com/office/powerpoint/2012/main"/>
    </p:ext>
  </p:extLst>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1 column (2 lines big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hasCustomPrompt="1"/>
          </p:nvPr>
        </p:nvSpPr>
        <p:spPr>
          <a:xfrm>
            <a:off x="360000" y="365125"/>
            <a:ext cx="11472000" cy="2362032"/>
          </a:xfrm>
        </p:spPr>
        <p:txBody>
          <a:bodyPr anchor="b">
            <a:normAutofit/>
          </a:bodyPr>
          <a:lstStyle>
            <a:lvl1pPr marL="0" indent="0" algn="l" defTabSz="914400" rtl="0" eaLnBrk="1" latinLnBrk="0" hangingPunct="1">
              <a:lnSpc>
                <a:spcPts val="2500"/>
              </a:lnSpc>
              <a:spcBef>
                <a:spcPts val="1000"/>
              </a:spcBef>
              <a:buFont typeface="Arial" panose="020B0604020202020204" pitchFamily="34" charset="0"/>
              <a:buNone/>
              <a:defRPr lang="en-US" sz="4000" kern="1200" cap="all" baseline="0" dirty="0" smtClean="0">
                <a:solidFill>
                  <a:srgbClr val="DF6036"/>
                </a:solidFill>
                <a:latin typeface="+mn-lt"/>
                <a:ea typeface="+mn-ea"/>
                <a:cs typeface="+mn-cs"/>
              </a:defRPr>
            </a:lvl1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0" y="2727157"/>
            <a:ext cx="11472000" cy="3449805"/>
          </a:xfrm>
        </p:spPr>
        <p:txBody>
          <a:bodyPr wrap="square">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a:t>
            </a:r>
            <a:br>
              <a:rPr lang="fr-FR" noProof="0"/>
            </a:br>
            <a:r>
              <a:rPr lang="fr-FR" noProof="0"/>
              <a:t>le titre principal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Tree>
    <p:extLst>
      <p:ext uri="{BB962C8B-B14F-4D97-AF65-F5344CB8AC3E}">
        <p14:creationId xmlns:p14="http://schemas.microsoft.com/office/powerpoint/2010/main" val="3202361071"/>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1 column (big title + tex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21" name="Content Placeholder 2">
            <a:extLst>
              <a:ext uri="{FF2B5EF4-FFF2-40B4-BE49-F238E27FC236}">
                <a16:creationId xmlns:a16="http://schemas.microsoft.com/office/drawing/2014/main" id="{1AA15BA2-DBD2-49BE-8DFA-BC0167E84F9D}"/>
              </a:ext>
            </a:extLst>
          </p:cNvPr>
          <p:cNvSpPr>
            <a:spLocks noGrp="1"/>
          </p:cNvSpPr>
          <p:nvPr>
            <p:ph idx="13" hasCustomPrompt="1"/>
          </p:nvPr>
        </p:nvSpPr>
        <p:spPr>
          <a:xfrm>
            <a:off x="360000" y="336886"/>
            <a:ext cx="11472000" cy="2722872"/>
          </a:xfrm>
        </p:spPr>
        <p:txBody>
          <a:bodyPr wrap="square" anchor="b">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a:t>
            </a:r>
            <a:br>
              <a:rPr lang="fr-FR" noProof="0"/>
            </a:br>
            <a:r>
              <a:rPr lang="fr-FR" noProof="0"/>
              <a:t>le titre principal</a:t>
            </a:r>
          </a:p>
        </p:txBody>
      </p:sp>
      <p:sp>
        <p:nvSpPr>
          <p:cNvPr id="7" name="Content Placeholder 2">
            <a:extLst>
              <a:ext uri="{FF2B5EF4-FFF2-40B4-BE49-F238E27FC236}">
                <a16:creationId xmlns:a16="http://schemas.microsoft.com/office/drawing/2014/main" id="{BE5E719D-665C-4170-A36B-43101B3362FF}"/>
              </a:ext>
            </a:extLst>
          </p:cNvPr>
          <p:cNvSpPr>
            <a:spLocks noGrp="1"/>
          </p:cNvSpPr>
          <p:nvPr>
            <p:ph idx="14" hasCustomPrompt="1"/>
          </p:nvPr>
        </p:nvSpPr>
        <p:spPr>
          <a:xfrm>
            <a:off x="360000" y="3059758"/>
            <a:ext cx="11472000" cy="31203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213524214"/>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Text left + pict. right">
    <p:spTree>
      <p:nvGrpSpPr>
        <p:cNvPr id="1" name=""/>
        <p:cNvGrpSpPr/>
        <p:nvPr/>
      </p:nvGrpSpPr>
      <p:grpSpPr>
        <a:xfrm>
          <a:off x="0" y="0"/>
          <a:ext cx="0" cy="0"/>
          <a:chOff x="0" y="0"/>
          <a:chExt cx="0" cy="0"/>
        </a:xfrm>
      </p:grpSpPr>
      <p:sp>
        <p:nvSpPr>
          <p:cNvPr id="5" name="Picture Placeholder 25">
            <a:extLst>
              <a:ext uri="{FF2B5EF4-FFF2-40B4-BE49-F238E27FC236}">
                <a16:creationId xmlns:a16="http://schemas.microsoft.com/office/drawing/2014/main" id="{FB50E6D9-E8DE-4EBD-BE37-01B67B6DADB8}"/>
              </a:ext>
            </a:extLst>
          </p:cNvPr>
          <p:cNvSpPr>
            <a:spLocks noGrp="1" noChangeAspect="1"/>
          </p:cNvSpPr>
          <p:nvPr>
            <p:ph type="pic" sz="quarter" idx="19" hasCustomPrompt="1"/>
          </p:nvPr>
        </p:nvSpPr>
        <p:spPr>
          <a:xfrm>
            <a:off x="6277201" y="0"/>
            <a:ext cx="5910155"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a:t>
            </a:r>
          </a:p>
        </p:txBody>
      </p:sp>
      <p:sp>
        <p:nvSpPr>
          <p:cNvPr id="9" name="Content Placeholder 2">
            <a:extLst>
              <a:ext uri="{FF2B5EF4-FFF2-40B4-BE49-F238E27FC236}">
                <a16:creationId xmlns:a16="http://schemas.microsoft.com/office/drawing/2014/main" id="{AD329594-0CDE-4BEA-BD36-2CAF722BD472}"/>
              </a:ext>
            </a:extLst>
          </p:cNvPr>
          <p:cNvSpPr>
            <a:spLocks noGrp="1"/>
          </p:cNvSpPr>
          <p:nvPr>
            <p:ph idx="1" hasCustomPrompt="1"/>
          </p:nvPr>
        </p:nvSpPr>
        <p:spPr>
          <a:xfrm>
            <a:off x="360000"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0" name="Title 1">
            <a:extLst>
              <a:ext uri="{FF2B5EF4-FFF2-40B4-BE49-F238E27FC236}">
                <a16:creationId xmlns:a16="http://schemas.microsoft.com/office/drawing/2014/main" id="{67E9493F-5377-4635-B0BA-26B95036B39B}"/>
              </a:ext>
            </a:extLst>
          </p:cNvPr>
          <p:cNvSpPr>
            <a:spLocks noGrp="1"/>
          </p:cNvSpPr>
          <p:nvPr>
            <p:ph type="title" hasCustomPrompt="1"/>
          </p:nvPr>
        </p:nvSpPr>
        <p:spPr>
          <a:xfrm>
            <a:off x="360000" y="115888"/>
            <a:ext cx="5554800" cy="1132235"/>
          </a:xfrm>
        </p:spPr>
        <p:txBody>
          <a:bodyPr>
            <a:normAutofit/>
          </a:bodyPr>
          <a:lstStyle>
            <a:lvl1pPr>
              <a:defRPr sz="3600" cap="all" baseline="0"/>
            </a:lvl1pPr>
          </a:lstStyle>
          <a:p>
            <a:r>
              <a:rPr lang="fr-FR" noProof="0"/>
              <a:t>Cliquez pour modifier </a:t>
            </a:r>
            <a:br>
              <a:rPr lang="fr-FR" noProof="0"/>
            </a:br>
            <a:r>
              <a:rPr lang="fr-FR" noProof="0"/>
              <a:t>le titre principal</a:t>
            </a:r>
          </a:p>
        </p:txBody>
      </p:sp>
    </p:spTree>
    <p:extLst>
      <p:ext uri="{BB962C8B-B14F-4D97-AF65-F5344CB8AC3E}">
        <p14:creationId xmlns:p14="http://schemas.microsoft.com/office/powerpoint/2010/main" val="4168386612"/>
      </p:ext>
    </p:extLst>
  </p:cSld>
  <p:clrMapOvr>
    <a:masterClrMapping/>
  </p:clrMapOvr>
  <p:extLst>
    <p:ext uri="{DCECCB84-F9BA-43D5-87BE-67443E8EF086}">
      <p15:sldGuideLst xmlns:p15="http://schemas.microsoft.com/office/powerpoint/2012/main"/>
    </p:ext>
  </p:extLst>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Pict. left + text right">
    <p:spTree>
      <p:nvGrpSpPr>
        <p:cNvPr id="1" name=""/>
        <p:cNvGrpSpPr/>
        <p:nvPr/>
      </p:nvGrpSpPr>
      <p:grpSpPr>
        <a:xfrm>
          <a:off x="0" y="0"/>
          <a:ext cx="0" cy="0"/>
          <a:chOff x="0" y="0"/>
          <a:chExt cx="0" cy="0"/>
        </a:xfrm>
      </p:grpSpPr>
      <p:sp>
        <p:nvSpPr>
          <p:cNvPr id="6" name="Picture Placeholder 25">
            <a:extLst>
              <a:ext uri="{FF2B5EF4-FFF2-40B4-BE49-F238E27FC236}">
                <a16:creationId xmlns:a16="http://schemas.microsoft.com/office/drawing/2014/main" id="{F1150983-2798-4D3A-9EB6-0018410423A8}"/>
              </a:ext>
            </a:extLst>
          </p:cNvPr>
          <p:cNvSpPr>
            <a:spLocks noGrp="1" noChangeAspect="1"/>
          </p:cNvSpPr>
          <p:nvPr>
            <p:ph type="pic" sz="quarter" idx="19" hasCustomPrompt="1"/>
          </p:nvPr>
        </p:nvSpPr>
        <p:spPr>
          <a:xfrm>
            <a:off x="0" y="0"/>
            <a:ext cx="5910155" cy="685800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0" i="0">
                <a:latin typeface="Gotham Bold"/>
                <a:cs typeface="Gotham Bold"/>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fr-FR" noProof="0"/>
              <a:t>Cliquez pour insérer une image</a:t>
            </a:r>
          </a:p>
        </p:txBody>
      </p:sp>
      <p:sp>
        <p:nvSpPr>
          <p:cNvPr id="8" name="Content Placeholder 2">
            <a:extLst>
              <a:ext uri="{FF2B5EF4-FFF2-40B4-BE49-F238E27FC236}">
                <a16:creationId xmlns:a16="http://schemas.microsoft.com/office/drawing/2014/main" id="{188F520D-7CEC-40A7-B7A1-D9FECD2791D4}"/>
              </a:ext>
            </a:extLst>
          </p:cNvPr>
          <p:cNvSpPr>
            <a:spLocks noGrp="1"/>
          </p:cNvSpPr>
          <p:nvPr>
            <p:ph idx="1" hasCustomPrompt="1"/>
          </p:nvPr>
        </p:nvSpPr>
        <p:spPr>
          <a:xfrm>
            <a:off x="6281847"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1" name="Title 1">
            <a:extLst>
              <a:ext uri="{FF2B5EF4-FFF2-40B4-BE49-F238E27FC236}">
                <a16:creationId xmlns:a16="http://schemas.microsoft.com/office/drawing/2014/main" id="{B3A33466-0138-4D43-84A6-16F5C7445F57}"/>
              </a:ext>
            </a:extLst>
          </p:cNvPr>
          <p:cNvSpPr>
            <a:spLocks noGrp="1"/>
          </p:cNvSpPr>
          <p:nvPr>
            <p:ph type="title" hasCustomPrompt="1"/>
          </p:nvPr>
        </p:nvSpPr>
        <p:spPr>
          <a:xfrm>
            <a:off x="6281847" y="115888"/>
            <a:ext cx="5554800" cy="1132235"/>
          </a:xfrm>
        </p:spPr>
        <p:txBody>
          <a:bodyPr>
            <a:normAutofit/>
          </a:bodyPr>
          <a:lstStyle>
            <a:lvl1pPr>
              <a:defRPr sz="3600" cap="all" baseline="0"/>
            </a:lvl1pPr>
          </a:lstStyle>
          <a:p>
            <a:r>
              <a:rPr lang="fr-FR" noProof="0"/>
              <a:t>Cliquez pour modifier </a:t>
            </a:r>
            <a:br>
              <a:rPr lang="fr-FR" noProof="0"/>
            </a:br>
            <a:r>
              <a:rPr lang="fr-FR" noProof="0"/>
              <a:t>le titre principal</a:t>
            </a:r>
          </a:p>
        </p:txBody>
      </p:sp>
    </p:spTree>
    <p:extLst>
      <p:ext uri="{BB962C8B-B14F-4D97-AF65-F5344CB8AC3E}">
        <p14:creationId xmlns:p14="http://schemas.microsoft.com/office/powerpoint/2010/main" val="4131524752"/>
      </p:ext>
    </p:extLst>
  </p:cSld>
  <p:clrMapOvr>
    <a:masterClrMapping/>
  </p:clrMapOvr>
  <p:extLst>
    <p:ext uri="{DCECCB84-F9BA-43D5-87BE-67443E8EF086}">
      <p15:sldGuideLst xmlns:p15="http://schemas.microsoft.com/office/powerpoint/2012/main"/>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Img background + texte dark blue">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3DDB4B98-7650-4761-BDFD-EAEA707D490B}"/>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 claire car le texte en surimpression est en bleu</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Content Placeholder 2">
            <a:extLst>
              <a:ext uri="{FF2B5EF4-FFF2-40B4-BE49-F238E27FC236}">
                <a16:creationId xmlns:a16="http://schemas.microsoft.com/office/drawing/2014/main" id="{3BF3B13B-0B9F-4155-A3A8-6D0C2316FFEC}"/>
              </a:ext>
            </a:extLst>
          </p:cNvPr>
          <p:cNvSpPr>
            <a:spLocks noGrp="1"/>
          </p:cNvSpPr>
          <p:nvPr>
            <p:ph idx="1" hasCustomPrompt="1"/>
          </p:nvPr>
        </p:nvSpPr>
        <p:spPr>
          <a:xfrm>
            <a:off x="360000" y="1248123"/>
            <a:ext cx="5554800" cy="4931969"/>
          </a:xfrm>
        </p:spPr>
        <p:txBody>
          <a:bodyPr wrap="square">
            <a:normAutofit/>
          </a:bodyPr>
          <a:lstStyle>
            <a:lvl1pPr>
              <a:defRPr sz="2400">
                <a:solidFill>
                  <a:schemeClr val="bg1"/>
                </a:solidFill>
              </a:defRPr>
            </a:lvl1pPr>
            <a:lvl2pPr>
              <a:defRPr sz="2400"/>
            </a:lvl2pPr>
            <a:lvl3pPr marL="1143000" indent="-228600">
              <a:buFont typeface="Calibri" panose="020F0502020204030204" pitchFamily="34" charset="0"/>
              <a:buChar char="-"/>
              <a:defRPr sz="2400">
                <a:solidFill>
                  <a:schemeClr val="bg1"/>
                </a:solidFill>
              </a:defRPr>
            </a:lvl3pPr>
            <a:lvl5pPr marL="2057400" indent="-228600">
              <a:buFont typeface="Calibri" panose="020F0502020204030204" pitchFamily="34" charset="0"/>
              <a:buChar char="."/>
              <a:defRPr sz="2400">
                <a:solidFill>
                  <a:schemeClr val="bg1"/>
                </a:solidFill>
              </a:defRPr>
            </a:lvl5pPr>
          </a:lstStyle>
          <a:p>
            <a:pPr lvl="0"/>
            <a:r>
              <a:rPr lang="fr-FR" noProof="0"/>
              <a:t>Premier niveau</a:t>
            </a:r>
          </a:p>
          <a:p>
            <a:pPr lvl="2"/>
            <a:r>
              <a:rPr lang="fr-FR" noProof="0"/>
              <a:t>Deuxième niveau</a:t>
            </a:r>
          </a:p>
          <a:p>
            <a:pPr lvl="4"/>
            <a:r>
              <a:rPr lang="fr-FR" noProof="0"/>
              <a:t>Troisième niveau</a:t>
            </a:r>
          </a:p>
        </p:txBody>
      </p:sp>
      <p:sp>
        <p:nvSpPr>
          <p:cNvPr id="12" name="Title 1">
            <a:extLst>
              <a:ext uri="{FF2B5EF4-FFF2-40B4-BE49-F238E27FC236}">
                <a16:creationId xmlns:a16="http://schemas.microsoft.com/office/drawing/2014/main" id="{1BB7E3E9-C359-4642-ADFD-4E8BC634F419}"/>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bg1"/>
                </a:solidFill>
              </a:defRPr>
            </a:lvl1pPr>
          </a:lstStyle>
          <a:p>
            <a:r>
              <a:rPr lang="fr-FR" noProof="0"/>
              <a:t>Cliquez pour modifier le titre principal</a:t>
            </a:r>
          </a:p>
        </p:txBody>
      </p:sp>
    </p:spTree>
    <p:extLst>
      <p:ext uri="{BB962C8B-B14F-4D97-AF65-F5344CB8AC3E}">
        <p14:creationId xmlns:p14="http://schemas.microsoft.com/office/powerpoint/2010/main" val="3469045162"/>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Img background + texte white">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3DDB4B98-7650-4761-BDFD-EAEA707D490B}"/>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0" i="0">
                <a:latin typeface="Gotham Bold"/>
                <a:cs typeface="Gotham Bold"/>
              </a:defRPr>
            </a:lvl1pPr>
          </a:lstStyle>
          <a:p>
            <a:r>
              <a:rPr lang="fr-FR" noProof="0"/>
              <a:t>Cliquez pour insérer une image foncée car le texte en surimpression est en blanc</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Content Placeholder 2">
            <a:extLst>
              <a:ext uri="{FF2B5EF4-FFF2-40B4-BE49-F238E27FC236}">
                <a16:creationId xmlns:a16="http://schemas.microsoft.com/office/drawing/2014/main" id="{3BF3B13B-0B9F-4155-A3A8-6D0C2316FFEC}"/>
              </a:ext>
            </a:extLst>
          </p:cNvPr>
          <p:cNvSpPr>
            <a:spLocks noGrp="1"/>
          </p:cNvSpPr>
          <p:nvPr>
            <p:ph idx="1" hasCustomPrompt="1"/>
          </p:nvPr>
        </p:nvSpPr>
        <p:spPr>
          <a:xfrm>
            <a:off x="360000" y="1248123"/>
            <a:ext cx="5554800" cy="4931969"/>
          </a:xfrm>
        </p:spPr>
        <p:txBody>
          <a:bodyPr wrap="square">
            <a:normAutofit/>
          </a:bodyPr>
          <a:lstStyle>
            <a:lvl1pPr marL="0" indent="0">
              <a:buNone/>
              <a:defRPr sz="2400">
                <a:solidFill>
                  <a:schemeClr val="tx1"/>
                </a:solidFill>
              </a:defRPr>
            </a:lvl1pPr>
            <a:lvl2pPr>
              <a:defRPr sz="2400"/>
            </a:lvl2pPr>
            <a:lvl3pPr marL="1143000" indent="-228600">
              <a:buFont typeface="Calibri" panose="020F0502020204030204" pitchFamily="34" charset="0"/>
              <a:buChar char="-"/>
              <a:defRPr sz="2400">
                <a:solidFill>
                  <a:schemeClr val="tx1"/>
                </a:solidFill>
              </a:defRPr>
            </a:lvl3pPr>
            <a:lvl5pPr marL="2057400" indent="-228600">
              <a:buFont typeface="Calibri" panose="020F0502020204030204" pitchFamily="34" charset="0"/>
              <a:buChar char="."/>
              <a:defRPr sz="2400">
                <a:solidFill>
                  <a:schemeClr val="tx1"/>
                </a:solidFill>
              </a:defRPr>
            </a:lvl5pPr>
          </a:lstStyle>
          <a:p>
            <a:pPr lvl="0"/>
            <a:r>
              <a:rPr lang="fr-FR" noProof="0"/>
              <a:t>Premier niveau</a:t>
            </a:r>
          </a:p>
          <a:p>
            <a:pPr lvl="2"/>
            <a:r>
              <a:rPr lang="fr-FR" noProof="0"/>
              <a:t>Deuxième niveau</a:t>
            </a:r>
          </a:p>
          <a:p>
            <a:pPr lvl="4"/>
            <a:r>
              <a:rPr lang="fr-FR" noProof="0"/>
              <a:t>Troisième niveau</a:t>
            </a:r>
          </a:p>
          <a:p>
            <a:pPr lvl="0"/>
            <a:endParaRPr lang="fr-FR" noProof="0"/>
          </a:p>
        </p:txBody>
      </p:sp>
      <p:sp>
        <p:nvSpPr>
          <p:cNvPr id="12" name="Title 1">
            <a:extLst>
              <a:ext uri="{FF2B5EF4-FFF2-40B4-BE49-F238E27FC236}">
                <a16:creationId xmlns:a16="http://schemas.microsoft.com/office/drawing/2014/main" id="{1BB7E3E9-C359-4642-ADFD-4E8BC634F419}"/>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titre principal</a:t>
            </a:r>
          </a:p>
        </p:txBody>
      </p:sp>
    </p:spTree>
    <p:extLst>
      <p:ext uri="{BB962C8B-B14F-4D97-AF65-F5344CB8AC3E}">
        <p14:creationId xmlns:p14="http://schemas.microsoft.com/office/powerpoint/2010/main" val="2071309632"/>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Big text left + picture right">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F0D86969-C6B8-4557-8B6B-58D5E00C0CCB}"/>
              </a:ext>
            </a:extLst>
          </p:cNvPr>
          <p:cNvSpPr>
            <a:spLocks noGrp="1"/>
          </p:cNvSpPr>
          <p:nvPr>
            <p:ph idx="13" hasCustomPrompt="1"/>
          </p:nvPr>
        </p:nvSpPr>
        <p:spPr>
          <a:xfrm>
            <a:off x="360000" y="954505"/>
            <a:ext cx="5243358" cy="5265542"/>
          </a:xfrm>
        </p:spPr>
        <p:txBody>
          <a:bodyPr wrap="square" anchor="t">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le titre principal</a:t>
            </a:r>
          </a:p>
        </p:txBody>
      </p:sp>
      <p:sp>
        <p:nvSpPr>
          <p:cNvPr id="4" name="Picture Placeholder 25">
            <a:extLst>
              <a:ext uri="{FF2B5EF4-FFF2-40B4-BE49-F238E27FC236}">
                <a16:creationId xmlns:a16="http://schemas.microsoft.com/office/drawing/2014/main" id="{86118002-3F99-4C03-ADD6-9EBEFE825C8D}"/>
              </a:ext>
            </a:extLst>
          </p:cNvPr>
          <p:cNvSpPr>
            <a:spLocks noGrp="1" noChangeAspect="1"/>
          </p:cNvSpPr>
          <p:nvPr>
            <p:ph type="pic" sz="quarter" idx="19" hasCustomPrompt="1"/>
          </p:nvPr>
        </p:nvSpPr>
        <p:spPr>
          <a:xfrm>
            <a:off x="5911970" y="0"/>
            <a:ext cx="6280030"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a:t>
            </a:r>
          </a:p>
        </p:txBody>
      </p:sp>
    </p:spTree>
    <p:extLst>
      <p:ext uri="{BB962C8B-B14F-4D97-AF65-F5344CB8AC3E}">
        <p14:creationId xmlns:p14="http://schemas.microsoft.com/office/powerpoint/2010/main" val="1927144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text left + picture right">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F0D86969-C6B8-4557-8B6B-58D5E00C0CCB}"/>
              </a:ext>
            </a:extLst>
          </p:cNvPr>
          <p:cNvSpPr>
            <a:spLocks noGrp="1"/>
          </p:cNvSpPr>
          <p:nvPr>
            <p:ph idx="13" hasCustomPrompt="1"/>
          </p:nvPr>
        </p:nvSpPr>
        <p:spPr>
          <a:xfrm>
            <a:off x="360000" y="954505"/>
            <a:ext cx="5243358" cy="5265542"/>
          </a:xfrm>
          <a:prstGeom prst="rect">
            <a:avLst/>
          </a:prstGeom>
        </p:spPr>
        <p:txBody>
          <a:bodyPr wrap="square" anchor="t">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le titre principal</a:t>
            </a:r>
          </a:p>
        </p:txBody>
      </p:sp>
      <p:sp>
        <p:nvSpPr>
          <p:cNvPr id="4" name="Picture Placeholder 25">
            <a:extLst>
              <a:ext uri="{FF2B5EF4-FFF2-40B4-BE49-F238E27FC236}">
                <a16:creationId xmlns:a16="http://schemas.microsoft.com/office/drawing/2014/main" id="{86118002-3F99-4C03-ADD6-9EBEFE825C8D}"/>
              </a:ext>
            </a:extLst>
          </p:cNvPr>
          <p:cNvSpPr>
            <a:spLocks noGrp="1" noChangeAspect="1"/>
          </p:cNvSpPr>
          <p:nvPr>
            <p:ph type="pic" sz="quarter" idx="19" hasCustomPrompt="1"/>
          </p:nvPr>
        </p:nvSpPr>
        <p:spPr>
          <a:xfrm>
            <a:off x="5911970" y="0"/>
            <a:ext cx="6280030" cy="6858000"/>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a:t>
            </a:r>
          </a:p>
        </p:txBody>
      </p:sp>
    </p:spTree>
    <p:extLst>
      <p:ext uri="{BB962C8B-B14F-4D97-AF65-F5344CB8AC3E}">
        <p14:creationId xmlns:p14="http://schemas.microsoft.com/office/powerpoint/2010/main" val="465429137"/>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Title + txt white + pict. background">
    <p:spTree>
      <p:nvGrpSpPr>
        <p:cNvPr id="1" name=""/>
        <p:cNvGrpSpPr/>
        <p:nvPr/>
      </p:nvGrpSpPr>
      <p:grpSpPr>
        <a:xfrm>
          <a:off x="0" y="0"/>
          <a:ext cx="0" cy="0"/>
          <a:chOff x="0" y="0"/>
          <a:chExt cx="0" cy="0"/>
        </a:xfrm>
      </p:grpSpPr>
      <p:sp>
        <p:nvSpPr>
          <p:cNvPr id="8" name="Picture Placeholder 25">
            <a:extLst>
              <a:ext uri="{FF2B5EF4-FFF2-40B4-BE49-F238E27FC236}">
                <a16:creationId xmlns:a16="http://schemas.microsoft.com/office/drawing/2014/main" id="{280C3CDD-36C0-4CCA-AE89-72A3EF33CBBA}"/>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a:t>
            </a:r>
          </a:p>
        </p:txBody>
      </p:sp>
      <p:cxnSp>
        <p:nvCxnSpPr>
          <p:cNvPr id="3" name="Straight Connector 2">
            <a:extLst>
              <a:ext uri="{FF2B5EF4-FFF2-40B4-BE49-F238E27FC236}">
                <a16:creationId xmlns:a16="http://schemas.microsoft.com/office/drawing/2014/main" id="{B1363C8D-D4BA-4189-A068-0ECF8A785DCE}"/>
              </a:ext>
            </a:extLst>
          </p:cNvPr>
          <p:cNvCxnSpPr/>
          <p:nvPr userDrawn="1"/>
        </p:nvCxnSpPr>
        <p:spPr>
          <a:xfrm>
            <a:off x="5656521" y="1531088"/>
            <a:ext cx="0" cy="3200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F01B2BED-837E-4881-B008-0AA188469FB2}"/>
              </a:ext>
            </a:extLst>
          </p:cNvPr>
          <p:cNvSpPr>
            <a:spLocks noGrp="1"/>
          </p:cNvSpPr>
          <p:nvPr>
            <p:ph type="title" hasCustomPrompt="1"/>
          </p:nvPr>
        </p:nvSpPr>
        <p:spPr>
          <a:xfrm>
            <a:off x="360000" y="1371600"/>
            <a:ext cx="4936504" cy="4097136"/>
          </a:xfrm>
        </p:spPr>
        <p:txBody>
          <a:bodyPr vert="horz" lIns="91440" tIns="45720" rIns="91440" bIns="45720" rtlCol="0" anchor="ctr">
            <a:normAutofit/>
          </a:bodyPr>
          <a:lstStyle>
            <a:lvl1pPr>
              <a:defRPr lang="en-US" sz="3600" cap="all" baseline="0" dirty="0">
                <a:solidFill>
                  <a:schemeClr val="tx1"/>
                </a:solidFill>
              </a:defRPr>
            </a:lvl1pPr>
          </a:lstStyle>
          <a:p>
            <a:pPr marL="0" lvl="0"/>
            <a:r>
              <a:rPr lang="fr-FR" noProof="0"/>
              <a:t>Cliquez pour modifier le titre principal</a:t>
            </a:r>
          </a:p>
        </p:txBody>
      </p:sp>
      <p:sp>
        <p:nvSpPr>
          <p:cNvPr id="7" name="Content Placeholder 2">
            <a:extLst>
              <a:ext uri="{FF2B5EF4-FFF2-40B4-BE49-F238E27FC236}">
                <a16:creationId xmlns:a16="http://schemas.microsoft.com/office/drawing/2014/main" id="{8BA3B629-86EA-4801-9518-47B14E6007AC}"/>
              </a:ext>
            </a:extLst>
          </p:cNvPr>
          <p:cNvSpPr>
            <a:spLocks noGrp="1"/>
          </p:cNvSpPr>
          <p:nvPr>
            <p:ph idx="1" hasCustomPrompt="1"/>
          </p:nvPr>
        </p:nvSpPr>
        <p:spPr>
          <a:xfrm>
            <a:off x="6095998" y="1248124"/>
            <a:ext cx="5554800" cy="4238276"/>
          </a:xfrm>
        </p:spPr>
        <p:txBody>
          <a:bodyPr wrap="square">
            <a:normAutofit/>
          </a:bodyPr>
          <a:lstStyle>
            <a:lvl1pPr>
              <a:defRPr sz="2400">
                <a:solidFill>
                  <a:schemeClr val="tx1"/>
                </a:solidFill>
              </a:defRPr>
            </a:lvl1pPr>
            <a:lvl2pPr>
              <a:defRPr sz="2400"/>
            </a:lvl2pPr>
            <a:lvl3pPr marL="1143000" indent="-228600">
              <a:buFont typeface="Calibri" panose="020F0502020204030204" pitchFamily="34" charset="0"/>
              <a:buChar char="-"/>
              <a:defRPr sz="2400">
                <a:solidFill>
                  <a:schemeClr val="tx1"/>
                </a:solidFill>
              </a:defRPr>
            </a:lvl3pPr>
            <a:lvl5pPr marL="2057400" indent="-228600">
              <a:buFont typeface="Calibri" panose="020F0502020204030204" pitchFamily="34" charset="0"/>
              <a:buChar char="."/>
              <a:defRPr sz="2400">
                <a:solidFill>
                  <a:schemeClr val="tx1"/>
                </a:solidFill>
              </a:defRPr>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3618284106"/>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Reference (B&amp;D templat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5124921" y="1680999"/>
            <a:ext cx="6707077" cy="122496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pic>
        <p:nvPicPr>
          <p:cNvPr id="7" name="Graphic 6" descr="Lightbulb and gear">
            <a:extLst>
              <a:ext uri="{FF2B5EF4-FFF2-40B4-BE49-F238E27FC236}">
                <a16:creationId xmlns:a16="http://schemas.microsoft.com/office/drawing/2014/main" id="{CBB6E492-97EE-4054-A256-4EE0713B0900}"/>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373043" y="2915171"/>
            <a:ext cx="623975" cy="623975"/>
          </a:xfrm>
          <a:prstGeom prst="rect">
            <a:avLst/>
          </a:prstGeom>
        </p:spPr>
      </p:pic>
      <p:pic>
        <p:nvPicPr>
          <p:cNvPr id="9" name="Graphic 8" descr="Lightbulb and pencil">
            <a:extLst>
              <a:ext uri="{FF2B5EF4-FFF2-40B4-BE49-F238E27FC236}">
                <a16:creationId xmlns:a16="http://schemas.microsoft.com/office/drawing/2014/main" id="{AD05F8F4-BFD0-457F-94ED-10A4D327657E}"/>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4373043" y="1361088"/>
            <a:ext cx="623975" cy="623975"/>
          </a:xfrm>
          <a:prstGeom prst="rect">
            <a:avLst/>
          </a:prstGeom>
        </p:spPr>
      </p:pic>
      <p:sp>
        <p:nvSpPr>
          <p:cNvPr id="12" name="Picture Placeholder 25">
            <a:extLst>
              <a:ext uri="{FF2B5EF4-FFF2-40B4-BE49-F238E27FC236}">
                <a16:creationId xmlns:a16="http://schemas.microsoft.com/office/drawing/2014/main" id="{B94F6DF2-9DC9-496F-B3FF-212DE9C1F905}"/>
              </a:ext>
            </a:extLst>
          </p:cNvPr>
          <p:cNvSpPr>
            <a:spLocks noGrp="1" noChangeAspect="1"/>
          </p:cNvSpPr>
          <p:nvPr>
            <p:ph type="pic" sz="quarter" idx="19" hasCustomPrompt="1"/>
          </p:nvPr>
        </p:nvSpPr>
        <p:spPr>
          <a:xfrm>
            <a:off x="355357" y="1671216"/>
            <a:ext cx="3578627" cy="2912804"/>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 (logo client – visuels – enseigne … )</a:t>
            </a:r>
          </a:p>
        </p:txBody>
      </p:sp>
      <p:sp>
        <p:nvSpPr>
          <p:cNvPr id="13" name="TextBox 12">
            <a:extLst>
              <a:ext uri="{FF2B5EF4-FFF2-40B4-BE49-F238E27FC236}">
                <a16:creationId xmlns:a16="http://schemas.microsoft.com/office/drawing/2014/main" id="{A4F114A3-75E3-412A-B512-DD3D6AE6F329}"/>
              </a:ext>
            </a:extLst>
          </p:cNvPr>
          <p:cNvSpPr txBox="1"/>
          <p:nvPr userDrawn="1"/>
        </p:nvSpPr>
        <p:spPr>
          <a:xfrm>
            <a:off x="5124921" y="1253628"/>
            <a:ext cx="6707077"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Challenges</a:t>
            </a:r>
          </a:p>
        </p:txBody>
      </p:sp>
      <p:sp>
        <p:nvSpPr>
          <p:cNvPr id="14" name="TextBox 13">
            <a:extLst>
              <a:ext uri="{FF2B5EF4-FFF2-40B4-BE49-F238E27FC236}">
                <a16:creationId xmlns:a16="http://schemas.microsoft.com/office/drawing/2014/main" id="{34BBC300-5449-4352-94D0-9B7B9B490F64}"/>
              </a:ext>
            </a:extLst>
          </p:cNvPr>
          <p:cNvSpPr txBox="1"/>
          <p:nvPr userDrawn="1"/>
        </p:nvSpPr>
        <p:spPr>
          <a:xfrm>
            <a:off x="5100945" y="2931506"/>
            <a:ext cx="6731053"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Solutions</a:t>
            </a:r>
          </a:p>
        </p:txBody>
      </p:sp>
      <p:sp>
        <p:nvSpPr>
          <p:cNvPr id="15" name="Content Placeholder 2">
            <a:extLst>
              <a:ext uri="{FF2B5EF4-FFF2-40B4-BE49-F238E27FC236}">
                <a16:creationId xmlns:a16="http://schemas.microsoft.com/office/drawing/2014/main" id="{69875E85-F284-4142-A041-E33023956ED6}"/>
              </a:ext>
            </a:extLst>
          </p:cNvPr>
          <p:cNvSpPr>
            <a:spLocks noGrp="1"/>
          </p:cNvSpPr>
          <p:nvPr>
            <p:ph idx="20" hasCustomPrompt="1"/>
          </p:nvPr>
        </p:nvSpPr>
        <p:spPr>
          <a:xfrm>
            <a:off x="5124921" y="3359059"/>
            <a:ext cx="6707077" cy="122496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16" name="TextBox 15">
            <a:extLst>
              <a:ext uri="{FF2B5EF4-FFF2-40B4-BE49-F238E27FC236}">
                <a16:creationId xmlns:a16="http://schemas.microsoft.com/office/drawing/2014/main" id="{33A5E6BE-1EDB-4D27-A5DA-D44AAB49E257}"/>
              </a:ext>
            </a:extLst>
          </p:cNvPr>
          <p:cNvSpPr txBox="1"/>
          <p:nvPr userDrawn="1"/>
        </p:nvSpPr>
        <p:spPr>
          <a:xfrm>
            <a:off x="5100945" y="4590871"/>
            <a:ext cx="6731053"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Résultats et Bénéfices</a:t>
            </a:r>
          </a:p>
        </p:txBody>
      </p:sp>
      <p:sp>
        <p:nvSpPr>
          <p:cNvPr id="17" name="Content Placeholder 2">
            <a:extLst>
              <a:ext uri="{FF2B5EF4-FFF2-40B4-BE49-F238E27FC236}">
                <a16:creationId xmlns:a16="http://schemas.microsoft.com/office/drawing/2014/main" id="{91F4A8F3-4006-49AF-84D1-0934486F52CA}"/>
              </a:ext>
            </a:extLst>
          </p:cNvPr>
          <p:cNvSpPr>
            <a:spLocks noGrp="1"/>
          </p:cNvSpPr>
          <p:nvPr>
            <p:ph idx="21" hasCustomPrompt="1"/>
          </p:nvPr>
        </p:nvSpPr>
        <p:spPr>
          <a:xfrm>
            <a:off x="5124921" y="5018424"/>
            <a:ext cx="6707077" cy="122496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pic>
        <p:nvPicPr>
          <p:cNvPr id="4" name="Graphic 3" descr="Presentation with bar chart">
            <a:extLst>
              <a:ext uri="{FF2B5EF4-FFF2-40B4-BE49-F238E27FC236}">
                <a16:creationId xmlns:a16="http://schemas.microsoft.com/office/drawing/2014/main" id="{9E353C5E-5485-4E4E-9DBB-DED81D8B170B}"/>
              </a:ext>
            </a:extLst>
          </p:cNvPr>
          <p:cNvPicPr>
            <a:picLocks noChangeAspect="1"/>
          </p:cNvPicPr>
          <p:nvPr userDrawn="1"/>
        </p:nvPicPr>
        <p:blipFill>
          <a:blip r:embed="rId6" cstate="email">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4373043" y="4529075"/>
            <a:ext cx="623975" cy="623975"/>
          </a:xfrm>
          <a:prstGeom prst="rect">
            <a:avLst/>
          </a:prstGeom>
        </p:spPr>
      </p:pic>
      <p:sp>
        <p:nvSpPr>
          <p:cNvPr id="20" name="Title 1">
            <a:extLst>
              <a:ext uri="{FF2B5EF4-FFF2-40B4-BE49-F238E27FC236}">
                <a16:creationId xmlns:a16="http://schemas.microsoft.com/office/drawing/2014/main" id="{2837FCEE-F5DC-40E5-9DB5-F8F4620A3E73}"/>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Nom de la référence</a:t>
            </a:r>
          </a:p>
        </p:txBody>
      </p:sp>
      <p:sp>
        <p:nvSpPr>
          <p:cNvPr id="18" name="Content Placeholder 2">
            <a:extLst>
              <a:ext uri="{FF2B5EF4-FFF2-40B4-BE49-F238E27FC236}">
                <a16:creationId xmlns:a16="http://schemas.microsoft.com/office/drawing/2014/main" id="{36E5B4BF-2026-4C22-AA57-6E8FB2530831}"/>
              </a:ext>
            </a:extLst>
          </p:cNvPr>
          <p:cNvSpPr>
            <a:spLocks noGrp="1"/>
          </p:cNvSpPr>
          <p:nvPr>
            <p:ph idx="22" hasCustomPrompt="1"/>
          </p:nvPr>
        </p:nvSpPr>
        <p:spPr>
          <a:xfrm>
            <a:off x="355357" y="4590872"/>
            <a:ext cx="3578627" cy="1652514"/>
          </a:xfrm>
        </p:spPr>
        <p:txBody>
          <a:bodyPr wrap="square" numCol="1" spcCol="360000">
            <a:normAutofit/>
          </a:bodyPr>
          <a:lstStyle>
            <a:lvl1pPr>
              <a:defRPr sz="1000"/>
            </a:lvl1pPr>
            <a:lvl2pPr>
              <a:defRPr sz="1400"/>
            </a:lvl2pPr>
            <a:lvl3pPr>
              <a:defRPr sz="1400"/>
            </a:lvl3pPr>
          </a:lstStyle>
          <a:p>
            <a:pPr lvl="0"/>
            <a:r>
              <a:rPr lang="fr-FR" noProof="0"/>
              <a:t>Insérez les informations transverses (date / durée du projet / technologies / budget / business challenges (DoBetter, DoMore, etc.) / etc. </a:t>
            </a:r>
          </a:p>
        </p:txBody>
      </p:sp>
    </p:spTree>
    <p:extLst>
      <p:ext uri="{BB962C8B-B14F-4D97-AF65-F5344CB8AC3E}">
        <p14:creationId xmlns:p14="http://schemas.microsoft.com/office/powerpoint/2010/main" val="21388544"/>
      </p:ext>
    </p:extLst>
  </p:cSld>
  <p:clrMapOvr>
    <a:masterClrMapping/>
  </p:clrMapOvr>
  <p:extLst>
    <p:ext uri="{DCECCB84-F9BA-43D5-87BE-67443E8EF086}">
      <p15:sldGuideLst xmlns:p15="http://schemas.microsoft.com/office/powerpoint/2012/main"/>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Reference (Orange templat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2" name="TextBox 1">
            <a:extLst>
              <a:ext uri="{FF2B5EF4-FFF2-40B4-BE49-F238E27FC236}">
                <a16:creationId xmlns:a16="http://schemas.microsoft.com/office/drawing/2014/main" id="{748E3789-4BC2-4603-B312-FE33070DD7EB}"/>
              </a:ext>
            </a:extLst>
          </p:cNvPr>
          <p:cNvSpPr txBox="1"/>
          <p:nvPr userDrawn="1"/>
        </p:nvSpPr>
        <p:spPr>
          <a:xfrm>
            <a:off x="355357"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Objectifs</a:t>
            </a:r>
          </a:p>
        </p:txBody>
      </p:sp>
      <p:sp>
        <p:nvSpPr>
          <p:cNvPr id="17" name="TextBox 16">
            <a:extLst>
              <a:ext uri="{FF2B5EF4-FFF2-40B4-BE49-F238E27FC236}">
                <a16:creationId xmlns:a16="http://schemas.microsoft.com/office/drawing/2014/main" id="{80F8E3E1-C056-40D2-B1CF-34C1A5112907}"/>
              </a:ext>
            </a:extLst>
          </p:cNvPr>
          <p:cNvSpPr txBox="1"/>
          <p:nvPr userDrawn="1"/>
        </p:nvSpPr>
        <p:spPr>
          <a:xfrm>
            <a:off x="4355209"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Solutions</a:t>
            </a:r>
          </a:p>
        </p:txBody>
      </p:sp>
      <p:sp>
        <p:nvSpPr>
          <p:cNvPr id="18" name="TextBox 17">
            <a:extLst>
              <a:ext uri="{FF2B5EF4-FFF2-40B4-BE49-F238E27FC236}">
                <a16:creationId xmlns:a16="http://schemas.microsoft.com/office/drawing/2014/main" id="{8F6A2C8A-5277-447E-8996-9602EA5D1D0E}"/>
              </a:ext>
            </a:extLst>
          </p:cNvPr>
          <p:cNvSpPr txBox="1"/>
          <p:nvPr userDrawn="1"/>
        </p:nvSpPr>
        <p:spPr>
          <a:xfrm>
            <a:off x="8368799"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Bénéfices</a:t>
            </a:r>
          </a:p>
        </p:txBody>
      </p:sp>
      <p:sp>
        <p:nvSpPr>
          <p:cNvPr id="14" name="Picture Placeholder 25">
            <a:extLst>
              <a:ext uri="{FF2B5EF4-FFF2-40B4-BE49-F238E27FC236}">
                <a16:creationId xmlns:a16="http://schemas.microsoft.com/office/drawing/2014/main" id="{A23C2661-A5CD-4680-856E-54DCEE5132FE}"/>
              </a:ext>
            </a:extLst>
          </p:cNvPr>
          <p:cNvSpPr>
            <a:spLocks noGrp="1" noChangeAspect="1"/>
          </p:cNvSpPr>
          <p:nvPr>
            <p:ph type="pic" sz="quarter" idx="19" hasCustomPrompt="1"/>
          </p:nvPr>
        </p:nvSpPr>
        <p:spPr>
          <a:xfrm>
            <a:off x="355357" y="1812858"/>
            <a:ext cx="11495023" cy="1865304"/>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 (logo client – visuels – enseigne … )</a:t>
            </a:r>
          </a:p>
        </p:txBody>
      </p:sp>
      <p:sp>
        <p:nvSpPr>
          <p:cNvPr id="21" name="Content Placeholder 2">
            <a:extLst>
              <a:ext uri="{FF2B5EF4-FFF2-40B4-BE49-F238E27FC236}">
                <a16:creationId xmlns:a16="http://schemas.microsoft.com/office/drawing/2014/main" id="{9D804109-E1A4-49DB-8FB3-BB33543689DF}"/>
              </a:ext>
            </a:extLst>
          </p:cNvPr>
          <p:cNvSpPr>
            <a:spLocks noGrp="1"/>
          </p:cNvSpPr>
          <p:nvPr>
            <p:ph idx="14" hasCustomPrompt="1"/>
          </p:nvPr>
        </p:nvSpPr>
        <p:spPr>
          <a:xfrm>
            <a:off x="360000" y="4195272"/>
            <a:ext cx="3476939" cy="1981691"/>
          </a:xfrm>
        </p:spPr>
        <p:txBody>
          <a:bodyPr wrap="square">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23" name="Content Placeholder 2">
            <a:extLst>
              <a:ext uri="{FF2B5EF4-FFF2-40B4-BE49-F238E27FC236}">
                <a16:creationId xmlns:a16="http://schemas.microsoft.com/office/drawing/2014/main" id="{F45247A4-6954-43E1-BFBC-F04265072894}"/>
              </a:ext>
            </a:extLst>
          </p:cNvPr>
          <p:cNvSpPr>
            <a:spLocks noGrp="1"/>
          </p:cNvSpPr>
          <p:nvPr>
            <p:ph idx="24" hasCustomPrompt="1"/>
          </p:nvPr>
        </p:nvSpPr>
        <p:spPr>
          <a:xfrm>
            <a:off x="4357530" y="4195272"/>
            <a:ext cx="3476939" cy="1981691"/>
          </a:xfrm>
        </p:spPr>
        <p:txBody>
          <a:bodyPr wrap="square">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24" name="Content Placeholder 2">
            <a:extLst>
              <a:ext uri="{FF2B5EF4-FFF2-40B4-BE49-F238E27FC236}">
                <a16:creationId xmlns:a16="http://schemas.microsoft.com/office/drawing/2014/main" id="{94C5F4F2-55F2-4D56-B300-F380ED404588}"/>
              </a:ext>
            </a:extLst>
          </p:cNvPr>
          <p:cNvSpPr>
            <a:spLocks noGrp="1"/>
          </p:cNvSpPr>
          <p:nvPr>
            <p:ph idx="25" hasCustomPrompt="1"/>
          </p:nvPr>
        </p:nvSpPr>
        <p:spPr>
          <a:xfrm>
            <a:off x="8355060" y="4195272"/>
            <a:ext cx="3476939" cy="1981690"/>
          </a:xfrm>
        </p:spPr>
        <p:txBody>
          <a:bodyPr wrap="square">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13" name="Text Placeholder 2">
            <a:extLst>
              <a:ext uri="{FF2B5EF4-FFF2-40B4-BE49-F238E27FC236}">
                <a16:creationId xmlns:a16="http://schemas.microsoft.com/office/drawing/2014/main" id="{E4F8FB75-7566-4366-B3C9-EA6701F193A1}"/>
              </a:ext>
            </a:extLst>
          </p:cNvPr>
          <p:cNvSpPr>
            <a:spLocks noGrp="1"/>
          </p:cNvSpPr>
          <p:nvPr>
            <p:ph type="body" idx="26"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5" name="Title 1">
            <a:extLst>
              <a:ext uri="{FF2B5EF4-FFF2-40B4-BE49-F238E27FC236}">
                <a16:creationId xmlns:a16="http://schemas.microsoft.com/office/drawing/2014/main" id="{833E1AD9-2F8B-4CB5-B24C-43184BB9964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Nom de la référence</a:t>
            </a:r>
          </a:p>
        </p:txBody>
      </p:sp>
    </p:spTree>
    <p:extLst>
      <p:ext uri="{BB962C8B-B14F-4D97-AF65-F5344CB8AC3E}">
        <p14:creationId xmlns:p14="http://schemas.microsoft.com/office/powerpoint/2010/main" val="293000899"/>
      </p:ext>
    </p:extLst>
  </p:cSld>
  <p:clrMapOvr>
    <a:masterClrMapping/>
  </p:clrMapOvr>
  <p:extLst>
    <p:ext uri="{DCECCB84-F9BA-43D5-87BE-67443E8EF086}">
      <p15:sldGuideLst xmlns:p15="http://schemas.microsoft.com/office/powerpoint/2012/main"/>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CV">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22" name="Content Placeholder 2">
            <a:extLst>
              <a:ext uri="{FF2B5EF4-FFF2-40B4-BE49-F238E27FC236}">
                <a16:creationId xmlns:a16="http://schemas.microsoft.com/office/drawing/2014/main" id="{430AA99C-BA8A-4334-B7E2-CBF080DB0877}"/>
              </a:ext>
            </a:extLst>
          </p:cNvPr>
          <p:cNvSpPr>
            <a:spLocks noGrp="1"/>
          </p:cNvSpPr>
          <p:nvPr>
            <p:ph idx="15" hasCustomPrompt="1"/>
          </p:nvPr>
        </p:nvSpPr>
        <p:spPr>
          <a:xfrm>
            <a:off x="6277198" y="2374796"/>
            <a:ext cx="5554800" cy="3802168"/>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12" name="Content Placeholder 2">
            <a:extLst>
              <a:ext uri="{FF2B5EF4-FFF2-40B4-BE49-F238E27FC236}">
                <a16:creationId xmlns:a16="http://schemas.microsoft.com/office/drawing/2014/main" id="{C66593B8-206B-4490-9E10-C7F77905885F}"/>
              </a:ext>
            </a:extLst>
          </p:cNvPr>
          <p:cNvSpPr>
            <a:spLocks noGrp="1"/>
          </p:cNvSpPr>
          <p:nvPr>
            <p:ph idx="19" hasCustomPrompt="1"/>
          </p:nvPr>
        </p:nvSpPr>
        <p:spPr>
          <a:xfrm>
            <a:off x="360001" y="4436031"/>
            <a:ext cx="5554800" cy="174093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20" name="Content Placeholder 2">
            <a:extLst>
              <a:ext uri="{FF2B5EF4-FFF2-40B4-BE49-F238E27FC236}">
                <a16:creationId xmlns:a16="http://schemas.microsoft.com/office/drawing/2014/main" id="{7CBF8705-CE45-4979-A0FC-2B4C5D48D3A6}"/>
              </a:ext>
            </a:extLst>
          </p:cNvPr>
          <p:cNvSpPr>
            <a:spLocks noGrp="1"/>
          </p:cNvSpPr>
          <p:nvPr>
            <p:ph idx="20" hasCustomPrompt="1"/>
          </p:nvPr>
        </p:nvSpPr>
        <p:spPr>
          <a:xfrm>
            <a:off x="360001" y="2374796"/>
            <a:ext cx="5554800" cy="1514749"/>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23" name="TextBox 22">
            <a:extLst>
              <a:ext uri="{FF2B5EF4-FFF2-40B4-BE49-F238E27FC236}">
                <a16:creationId xmlns:a16="http://schemas.microsoft.com/office/drawing/2014/main" id="{917B4773-09DA-48CA-9F29-683752FB716F}"/>
              </a:ext>
            </a:extLst>
          </p:cNvPr>
          <p:cNvSpPr txBox="1"/>
          <p:nvPr userDrawn="1"/>
        </p:nvSpPr>
        <p:spPr>
          <a:xfrm>
            <a:off x="360000" y="193276"/>
            <a:ext cx="1228168" cy="1200329"/>
          </a:xfrm>
          <a:prstGeom prst="rect">
            <a:avLst/>
          </a:prstGeom>
          <a:noFill/>
        </p:spPr>
        <p:txBody>
          <a:bodyPr wrap="square" rtlCol="0">
            <a:spAutoFit/>
          </a:bodyPr>
          <a:lstStyle/>
          <a:p>
            <a:r>
              <a:rPr lang="fr-FR" sz="7200" b="1" kern="1200" cap="all" baseline="0" noProof="0">
                <a:solidFill>
                  <a:schemeClr val="tx1"/>
                </a:solidFill>
                <a:latin typeface="+mn-lt"/>
                <a:ea typeface="+mn-ea"/>
                <a:cs typeface="+mn-cs"/>
              </a:rPr>
              <a:t>CV</a:t>
            </a:r>
            <a:endParaRPr lang="fr-FR" noProof="0">
              <a:solidFill>
                <a:schemeClr val="tx1"/>
              </a:solidFill>
            </a:endParaRPr>
          </a:p>
        </p:txBody>
      </p:sp>
      <p:sp>
        <p:nvSpPr>
          <p:cNvPr id="26" name="TextBox 25">
            <a:extLst>
              <a:ext uri="{FF2B5EF4-FFF2-40B4-BE49-F238E27FC236}">
                <a16:creationId xmlns:a16="http://schemas.microsoft.com/office/drawing/2014/main" id="{F599346D-FC08-4A0B-9901-9CD20EC36C13}"/>
              </a:ext>
            </a:extLst>
          </p:cNvPr>
          <p:cNvSpPr txBox="1"/>
          <p:nvPr userDrawn="1"/>
        </p:nvSpPr>
        <p:spPr>
          <a:xfrm>
            <a:off x="360000" y="1960772"/>
            <a:ext cx="1228168"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accent1"/>
                </a:solidFill>
                <a:latin typeface="+mn-lt"/>
                <a:ea typeface="+mn-ea"/>
                <a:cs typeface="+mn-cs"/>
              </a:rPr>
              <a:t>Profil</a:t>
            </a:r>
          </a:p>
        </p:txBody>
      </p:sp>
      <p:sp>
        <p:nvSpPr>
          <p:cNvPr id="27" name="TextBox 26">
            <a:extLst>
              <a:ext uri="{FF2B5EF4-FFF2-40B4-BE49-F238E27FC236}">
                <a16:creationId xmlns:a16="http://schemas.microsoft.com/office/drawing/2014/main" id="{B671C60A-2DA6-469C-A59C-F0DB7E7A944B}"/>
              </a:ext>
            </a:extLst>
          </p:cNvPr>
          <p:cNvSpPr txBox="1"/>
          <p:nvPr userDrawn="1"/>
        </p:nvSpPr>
        <p:spPr>
          <a:xfrm>
            <a:off x="360000" y="4022007"/>
            <a:ext cx="4689030"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accent1"/>
                </a:solidFill>
                <a:latin typeface="+mn-lt"/>
                <a:ea typeface="+mn-ea"/>
                <a:cs typeface="+mn-cs"/>
              </a:rPr>
              <a:t>Expériences professionnelles</a:t>
            </a:r>
          </a:p>
        </p:txBody>
      </p:sp>
      <p:sp>
        <p:nvSpPr>
          <p:cNvPr id="28" name="TextBox 27">
            <a:extLst>
              <a:ext uri="{FF2B5EF4-FFF2-40B4-BE49-F238E27FC236}">
                <a16:creationId xmlns:a16="http://schemas.microsoft.com/office/drawing/2014/main" id="{732A6D1A-A84E-4BAF-B35F-D819C0F4BF61}"/>
              </a:ext>
            </a:extLst>
          </p:cNvPr>
          <p:cNvSpPr txBox="1"/>
          <p:nvPr userDrawn="1"/>
        </p:nvSpPr>
        <p:spPr>
          <a:xfrm>
            <a:off x="6277197" y="1964051"/>
            <a:ext cx="5554799"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accent1"/>
                </a:solidFill>
                <a:latin typeface="+mn-lt"/>
                <a:ea typeface="+mn-ea"/>
                <a:cs typeface="+mn-cs"/>
              </a:rPr>
              <a:t>Sélection de projets</a:t>
            </a:r>
          </a:p>
        </p:txBody>
      </p:sp>
      <p:sp>
        <p:nvSpPr>
          <p:cNvPr id="17" name="Text Placeholder 2">
            <a:extLst>
              <a:ext uri="{FF2B5EF4-FFF2-40B4-BE49-F238E27FC236}">
                <a16:creationId xmlns:a16="http://schemas.microsoft.com/office/drawing/2014/main" id="{62FF2629-4CD5-4339-8CCC-329DC0DBA204}"/>
              </a:ext>
            </a:extLst>
          </p:cNvPr>
          <p:cNvSpPr>
            <a:spLocks noGrp="1"/>
          </p:cNvSpPr>
          <p:nvPr>
            <p:ph type="body" idx="26" hasCustomPrompt="1"/>
          </p:nvPr>
        </p:nvSpPr>
        <p:spPr>
          <a:xfrm>
            <a:off x="1588169" y="1248123"/>
            <a:ext cx="10243830"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Insérez la fonction </a:t>
            </a:r>
          </a:p>
        </p:txBody>
      </p:sp>
      <p:sp>
        <p:nvSpPr>
          <p:cNvPr id="18" name="Title 1">
            <a:extLst>
              <a:ext uri="{FF2B5EF4-FFF2-40B4-BE49-F238E27FC236}">
                <a16:creationId xmlns:a16="http://schemas.microsoft.com/office/drawing/2014/main" id="{71A3351E-8787-48FB-A32B-D7A51E9C408C}"/>
              </a:ext>
            </a:extLst>
          </p:cNvPr>
          <p:cNvSpPr>
            <a:spLocks noGrp="1"/>
          </p:cNvSpPr>
          <p:nvPr>
            <p:ph type="title" hasCustomPrompt="1"/>
          </p:nvPr>
        </p:nvSpPr>
        <p:spPr>
          <a:xfrm>
            <a:off x="1588168" y="115888"/>
            <a:ext cx="10243830" cy="1132235"/>
          </a:xfrm>
        </p:spPr>
        <p:txBody>
          <a:bodyPr>
            <a:normAutofit/>
          </a:bodyPr>
          <a:lstStyle>
            <a:lvl1pPr>
              <a:defRPr sz="3600" cap="all" baseline="0"/>
            </a:lvl1pPr>
          </a:lstStyle>
          <a:p>
            <a:r>
              <a:rPr lang="fr-FR" noProof="0"/>
              <a:t>Insérez le prénom et le Nom du candidat</a:t>
            </a:r>
          </a:p>
        </p:txBody>
      </p:sp>
    </p:spTree>
    <p:extLst>
      <p:ext uri="{BB962C8B-B14F-4D97-AF65-F5344CB8AC3E}">
        <p14:creationId xmlns:p14="http://schemas.microsoft.com/office/powerpoint/2010/main" val="2676571167"/>
      </p:ext>
    </p:extLst>
  </p:cSld>
  <p:clrMapOvr>
    <a:masterClrMapping/>
  </p:clrMapOvr>
  <p:extLst>
    <p:ext uri="{DCECCB84-F9BA-43D5-87BE-67443E8EF086}">
      <p15:sldGuideLst xmlns:p15="http://schemas.microsoft.com/office/powerpoint/2012/main"/>
    </p:ext>
  </p:extLs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Next events">
    <p:spTree>
      <p:nvGrpSpPr>
        <p:cNvPr id="1" name=""/>
        <p:cNvGrpSpPr/>
        <p:nvPr/>
      </p:nvGrpSpPr>
      <p:grpSpPr>
        <a:xfrm>
          <a:off x="0" y="0"/>
          <a:ext cx="0" cy="0"/>
          <a:chOff x="0" y="0"/>
          <a:chExt cx="0" cy="0"/>
        </a:xfrm>
      </p:grpSpPr>
      <p:sp>
        <p:nvSpPr>
          <p:cNvPr id="21" name="Title Placeholder 1">
            <a:extLst>
              <a:ext uri="{FF2B5EF4-FFF2-40B4-BE49-F238E27FC236}">
                <a16:creationId xmlns:a16="http://schemas.microsoft.com/office/drawing/2014/main" id="{853696D1-70D7-4E41-8498-42F840496702}"/>
              </a:ext>
            </a:extLst>
          </p:cNvPr>
          <p:cNvSpPr>
            <a:spLocks noGrp="1"/>
          </p:cNvSpPr>
          <p:nvPr>
            <p:ph type="title" hasCustomPrompt="1"/>
          </p:nvPr>
        </p:nvSpPr>
        <p:spPr>
          <a:xfrm>
            <a:off x="360000" y="480893"/>
            <a:ext cx="11471998" cy="1136700"/>
          </a:xfrm>
          <a:prstGeom prst="rect">
            <a:avLst/>
          </a:prstGeom>
        </p:spPr>
        <p:txBody>
          <a:bodyPr vert="horz" lIns="91440" tIns="45720" rIns="91440" bIns="45720" rtlCol="0" anchor="t">
            <a:noAutofit/>
          </a:bodyPr>
          <a:lstStyle>
            <a:lvl1pPr>
              <a:defRPr lang="en-US" sz="4400" b="1" kern="1200" cap="all" baseline="0" dirty="0">
                <a:solidFill>
                  <a:schemeClr val="tx1"/>
                </a:solidFill>
                <a:latin typeface="+mn-lt"/>
                <a:ea typeface="+mn-ea"/>
                <a:cs typeface="+mn-cs"/>
              </a:defRPr>
            </a:lvl1pPr>
          </a:lstStyle>
          <a:p>
            <a:r>
              <a:rPr lang="fr-FR" noProof="0"/>
              <a:t>Nom du slide événement</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1" y="4203540"/>
            <a:ext cx="5554800" cy="2007497"/>
          </a:xfrm>
        </p:spPr>
        <p:txBody>
          <a:bodyPr wrap="square" numCol="1" spcCol="360000">
            <a:normAutofit/>
          </a:bodyPr>
          <a:lstStyle>
            <a:lvl1pPr>
              <a:defRPr sz="2400"/>
            </a:lvl1pPr>
            <a:lvl2pPr>
              <a:defRPr sz="2400"/>
            </a:lvl2pPr>
            <a:lvl3pPr>
              <a:defRPr sz="2400"/>
            </a:lvl3pPr>
            <a:lvl5pPr>
              <a:defRPr sz="2400"/>
            </a:lvl5pPr>
          </a:lstStyle>
          <a:p>
            <a:pPr lvl="0"/>
            <a:r>
              <a:rPr lang="fr-FR" noProof="0"/>
              <a:t>Premier niveau</a:t>
            </a:r>
          </a:p>
          <a:p>
            <a:pPr lvl="2"/>
            <a:r>
              <a:rPr lang="fr-FR" noProof="0"/>
              <a:t>Deuxième niveau</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9" name="Content Placeholder 2">
            <a:extLst>
              <a:ext uri="{FF2B5EF4-FFF2-40B4-BE49-F238E27FC236}">
                <a16:creationId xmlns:a16="http://schemas.microsoft.com/office/drawing/2014/main" id="{69E945A1-AB5F-4EAB-8481-60DD31516D42}"/>
              </a:ext>
            </a:extLst>
          </p:cNvPr>
          <p:cNvSpPr>
            <a:spLocks noGrp="1"/>
          </p:cNvSpPr>
          <p:nvPr>
            <p:ph idx="13" hasCustomPrompt="1"/>
          </p:nvPr>
        </p:nvSpPr>
        <p:spPr>
          <a:xfrm>
            <a:off x="6277199" y="4191570"/>
            <a:ext cx="5554800" cy="1985393"/>
          </a:xfrm>
        </p:spPr>
        <p:txBody>
          <a:bodyPr wrap="square" numCol="1" spcCol="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a:lvl1pPr>
            <a:lvl2pPr>
              <a:defRPr sz="2400"/>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400"/>
            </a:lvl3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fr-FR" sz="2400" b="0" i="0" u="none" strike="noStrike" kern="1200" cap="none" spc="0" normalizeH="0" baseline="0" noProof="0">
                <a:ln>
                  <a:noFill/>
                </a:ln>
                <a:solidFill>
                  <a:srgbClr val="FFFFFF"/>
                </a:solidFill>
                <a:effectLst/>
                <a:uLnTx/>
                <a:uFillTx/>
                <a:latin typeface="+mn-lt"/>
                <a:ea typeface="+mn-ea"/>
                <a:cs typeface="+mn-cs"/>
              </a:rPr>
              <a:t>Premier niveau</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fr-FR" sz="2400" b="0" i="0" u="none" strike="noStrike" kern="1200" cap="none" spc="0" normalizeH="0" baseline="0" noProof="0">
                <a:ln>
                  <a:noFill/>
                </a:ln>
                <a:solidFill>
                  <a:srgbClr val="FFFFFF"/>
                </a:solidFill>
                <a:effectLst/>
                <a:uLnTx/>
                <a:uFillTx/>
                <a:latin typeface="+mn-lt"/>
                <a:ea typeface="+mn-ea"/>
                <a:cs typeface="+mn-cs"/>
              </a:rPr>
              <a:t>Deuxième niveau</a:t>
            </a:r>
          </a:p>
        </p:txBody>
      </p:sp>
      <p:sp>
        <p:nvSpPr>
          <p:cNvPr id="20" name="Text Placeholder 2">
            <a:extLst>
              <a:ext uri="{FF2B5EF4-FFF2-40B4-BE49-F238E27FC236}">
                <a16:creationId xmlns:a16="http://schemas.microsoft.com/office/drawing/2014/main" id="{7D93728F-534C-43E6-9251-297F59235576}"/>
              </a:ext>
            </a:extLst>
          </p:cNvPr>
          <p:cNvSpPr>
            <a:spLocks noGrp="1"/>
          </p:cNvSpPr>
          <p:nvPr>
            <p:ph type="body" idx="14" hasCustomPrompt="1"/>
          </p:nvPr>
        </p:nvSpPr>
        <p:spPr>
          <a:xfrm>
            <a:off x="858604" y="3162093"/>
            <a:ext cx="5051553" cy="45665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Date de l’événement</a:t>
            </a:r>
          </a:p>
        </p:txBody>
      </p:sp>
      <p:sp>
        <p:nvSpPr>
          <p:cNvPr id="24" name="Text Placeholder 2">
            <a:extLst>
              <a:ext uri="{FF2B5EF4-FFF2-40B4-BE49-F238E27FC236}">
                <a16:creationId xmlns:a16="http://schemas.microsoft.com/office/drawing/2014/main" id="{7E9AC2ED-BFE1-4F80-A9F2-D135CB283312}"/>
              </a:ext>
            </a:extLst>
          </p:cNvPr>
          <p:cNvSpPr>
            <a:spLocks noGrp="1"/>
          </p:cNvSpPr>
          <p:nvPr>
            <p:ph type="body" idx="15" hasCustomPrompt="1"/>
          </p:nvPr>
        </p:nvSpPr>
        <p:spPr>
          <a:xfrm>
            <a:off x="355358" y="1832019"/>
            <a:ext cx="5554800" cy="1296000"/>
          </a:xfrm>
        </p:spPr>
        <p:txBody>
          <a:bodyPr wrap="square" anchor="b">
            <a:noAutofit/>
          </a:bodyPr>
          <a:lstStyle>
            <a:lvl1pPr marL="0" indent="0" algn="l" defTabSz="914400" rtl="0" eaLnBrk="1" latinLnBrk="0" hangingPunct="1">
              <a:lnSpc>
                <a:spcPct val="90000"/>
              </a:lnSpc>
              <a:spcBef>
                <a:spcPct val="0"/>
              </a:spcBef>
              <a:buNone/>
              <a:defRPr lang="fr-BE" sz="3600" kern="1200" cap="all" baseline="0" noProof="0" dirty="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nom événement</a:t>
            </a:r>
          </a:p>
        </p:txBody>
      </p:sp>
      <p:sp>
        <p:nvSpPr>
          <p:cNvPr id="25" name="Text Placeholder 2">
            <a:extLst>
              <a:ext uri="{FF2B5EF4-FFF2-40B4-BE49-F238E27FC236}">
                <a16:creationId xmlns:a16="http://schemas.microsoft.com/office/drawing/2014/main" id="{E189CB27-4308-4A13-B12B-BADCC4E5C3A8}"/>
              </a:ext>
            </a:extLst>
          </p:cNvPr>
          <p:cNvSpPr>
            <a:spLocks noGrp="1"/>
          </p:cNvSpPr>
          <p:nvPr>
            <p:ph type="body" idx="16" hasCustomPrompt="1"/>
          </p:nvPr>
        </p:nvSpPr>
        <p:spPr>
          <a:xfrm>
            <a:off x="6277199" y="1832019"/>
            <a:ext cx="5554800" cy="1296000"/>
          </a:xfrm>
        </p:spPr>
        <p:txBody>
          <a:bodyPr wrap="square" anchor="b">
            <a:noAutofit/>
          </a:bodyPr>
          <a:lstStyle>
            <a:lvl1pPr marL="0" marR="0" indent="0" algn="l" defTabSz="914400" rtl="0" eaLnBrk="1" fontAlgn="auto" latinLnBrk="0" hangingPunct="1">
              <a:lnSpc>
                <a:spcPct val="90000"/>
              </a:lnSpc>
              <a:spcBef>
                <a:spcPct val="0"/>
              </a:spcBef>
              <a:spcAft>
                <a:spcPts val="0"/>
              </a:spcAft>
              <a:buClrTx/>
              <a:buSzTx/>
              <a:buFont typeface="Arial" panose="020B0604020202020204" pitchFamily="34" charset="0"/>
              <a:buNone/>
              <a:tabLst/>
              <a:defRPr lang="fr-BE" sz="3600" kern="1200" cap="all" baseline="0" noProof="0" dirty="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nom événement</a:t>
            </a:r>
          </a:p>
        </p:txBody>
      </p:sp>
      <p:sp>
        <p:nvSpPr>
          <p:cNvPr id="13" name="Text Placeholder 2">
            <a:extLst>
              <a:ext uri="{FF2B5EF4-FFF2-40B4-BE49-F238E27FC236}">
                <a16:creationId xmlns:a16="http://schemas.microsoft.com/office/drawing/2014/main" id="{8B83F1EA-911E-4BFE-A760-E0DCDE7EFBCF}"/>
              </a:ext>
            </a:extLst>
          </p:cNvPr>
          <p:cNvSpPr>
            <a:spLocks noGrp="1"/>
          </p:cNvSpPr>
          <p:nvPr>
            <p:ph type="body" idx="17" hasCustomPrompt="1"/>
          </p:nvPr>
        </p:nvSpPr>
        <p:spPr>
          <a:xfrm>
            <a:off x="858604" y="3649228"/>
            <a:ext cx="5051553" cy="45665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Lieu de l’événement</a:t>
            </a:r>
          </a:p>
        </p:txBody>
      </p:sp>
      <p:pic>
        <p:nvPicPr>
          <p:cNvPr id="14" name="Graphic 13" descr="Marker">
            <a:extLst>
              <a:ext uri="{FF2B5EF4-FFF2-40B4-BE49-F238E27FC236}">
                <a16:creationId xmlns:a16="http://schemas.microsoft.com/office/drawing/2014/main" id="{C08840F7-EC24-46A9-8D79-15E11D086427}"/>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323689" y="3607806"/>
            <a:ext cx="588962" cy="588962"/>
          </a:xfrm>
          <a:prstGeom prst="rect">
            <a:avLst/>
          </a:prstGeom>
        </p:spPr>
      </p:pic>
      <p:sp>
        <p:nvSpPr>
          <p:cNvPr id="15" name="Text Placeholder 2">
            <a:extLst>
              <a:ext uri="{FF2B5EF4-FFF2-40B4-BE49-F238E27FC236}">
                <a16:creationId xmlns:a16="http://schemas.microsoft.com/office/drawing/2014/main" id="{1F71E958-510D-4749-A163-5589BF7549C6}"/>
              </a:ext>
            </a:extLst>
          </p:cNvPr>
          <p:cNvSpPr>
            <a:spLocks noGrp="1"/>
          </p:cNvSpPr>
          <p:nvPr>
            <p:ph type="body" idx="18" hasCustomPrompt="1"/>
          </p:nvPr>
        </p:nvSpPr>
        <p:spPr>
          <a:xfrm>
            <a:off x="6794623" y="3156895"/>
            <a:ext cx="5037375"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Date de l’événement</a:t>
            </a:r>
          </a:p>
        </p:txBody>
      </p:sp>
      <p:sp>
        <p:nvSpPr>
          <p:cNvPr id="16" name="Text Placeholder 2">
            <a:extLst>
              <a:ext uri="{FF2B5EF4-FFF2-40B4-BE49-F238E27FC236}">
                <a16:creationId xmlns:a16="http://schemas.microsoft.com/office/drawing/2014/main" id="{C7F5682D-AB42-4918-AC06-68956C6215C9}"/>
              </a:ext>
            </a:extLst>
          </p:cNvPr>
          <p:cNvSpPr>
            <a:spLocks noGrp="1"/>
          </p:cNvSpPr>
          <p:nvPr>
            <p:ph type="body" idx="19" hasCustomPrompt="1"/>
          </p:nvPr>
        </p:nvSpPr>
        <p:spPr>
          <a:xfrm>
            <a:off x="6794624" y="3644030"/>
            <a:ext cx="5037374"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Lieu de l’événement</a:t>
            </a:r>
          </a:p>
        </p:txBody>
      </p:sp>
      <p:pic>
        <p:nvPicPr>
          <p:cNvPr id="17" name="Graphic 16" descr="Marker">
            <a:extLst>
              <a:ext uri="{FF2B5EF4-FFF2-40B4-BE49-F238E27FC236}">
                <a16:creationId xmlns:a16="http://schemas.microsoft.com/office/drawing/2014/main" id="{FC3FDAEF-554D-4B92-B6BB-13B01A8FEA57}"/>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262577" y="3602608"/>
            <a:ext cx="588962" cy="588962"/>
          </a:xfrm>
          <a:prstGeom prst="rect">
            <a:avLst/>
          </a:prstGeom>
        </p:spPr>
      </p:pic>
      <p:pic>
        <p:nvPicPr>
          <p:cNvPr id="4" name="Graphic 3" descr="Flip calendar">
            <a:extLst>
              <a:ext uri="{FF2B5EF4-FFF2-40B4-BE49-F238E27FC236}">
                <a16:creationId xmlns:a16="http://schemas.microsoft.com/office/drawing/2014/main" id="{1E911961-1CEF-40C6-8C2F-AD31817B78AB}"/>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383472" y="3135776"/>
            <a:ext cx="475133" cy="475133"/>
          </a:xfrm>
          <a:prstGeom prst="rect">
            <a:avLst/>
          </a:prstGeom>
        </p:spPr>
      </p:pic>
      <p:pic>
        <p:nvPicPr>
          <p:cNvPr id="18" name="Graphic 17" descr="Flip calendar">
            <a:extLst>
              <a:ext uri="{FF2B5EF4-FFF2-40B4-BE49-F238E27FC236}">
                <a16:creationId xmlns:a16="http://schemas.microsoft.com/office/drawing/2014/main" id="{E571B749-BEDC-492E-B729-9EB71892C0C2}"/>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319491" y="3135776"/>
            <a:ext cx="475133" cy="475133"/>
          </a:xfrm>
          <a:prstGeom prst="rect">
            <a:avLst/>
          </a:prstGeom>
        </p:spPr>
      </p:pic>
    </p:spTree>
    <p:extLst>
      <p:ext uri="{BB962C8B-B14F-4D97-AF65-F5344CB8AC3E}">
        <p14:creationId xmlns:p14="http://schemas.microsoft.com/office/powerpoint/2010/main" val="969719228"/>
      </p:ext>
    </p:extLst>
  </p:cSld>
  <p:clrMapOvr>
    <a:masterClrMapping/>
  </p:clrMapOvr>
  <p:extLst>
    <p:ext uri="{DCECCB84-F9BA-43D5-87BE-67443E8EF086}">
      <p15:sldGuideLst xmlns:p15="http://schemas.microsoft.com/office/powerpoint/2012/main"/>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Questions?">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4" name="TextBox 3">
            <a:extLst>
              <a:ext uri="{FF2B5EF4-FFF2-40B4-BE49-F238E27FC236}">
                <a16:creationId xmlns:a16="http://schemas.microsoft.com/office/drawing/2014/main" id="{3D0338B2-6DFB-44CE-B81F-41B15C741234}"/>
              </a:ext>
            </a:extLst>
          </p:cNvPr>
          <p:cNvSpPr txBox="1"/>
          <p:nvPr userDrawn="1"/>
        </p:nvSpPr>
        <p:spPr>
          <a:xfrm>
            <a:off x="359999" y="2401630"/>
            <a:ext cx="7579500" cy="1200329"/>
          </a:xfrm>
          <a:prstGeom prst="rect">
            <a:avLst/>
          </a:prstGeom>
          <a:noFill/>
        </p:spPr>
        <p:txBody>
          <a:bodyPr wrap="square" rtlCol="0">
            <a:spAutoFit/>
          </a:bodyPr>
          <a:lstStyle/>
          <a:p>
            <a:pPr algn="r"/>
            <a:r>
              <a:rPr lang="fr-FR" sz="7200" b="1" kern="1200" cap="all" baseline="0" noProof="0">
                <a:solidFill>
                  <a:schemeClr val="tx1"/>
                </a:solidFill>
                <a:latin typeface="+mn-lt"/>
                <a:ea typeface="+mn-ea"/>
                <a:cs typeface="+mn-cs"/>
              </a:rPr>
              <a:t>Questions ?</a:t>
            </a:r>
            <a:endParaRPr lang="fr-FR" noProof="0">
              <a:solidFill>
                <a:schemeClr val="tx1"/>
              </a:solidFill>
            </a:endParaRPr>
          </a:p>
        </p:txBody>
      </p:sp>
      <p:sp>
        <p:nvSpPr>
          <p:cNvPr id="8" name="TextBox 7">
            <a:extLst>
              <a:ext uri="{FF2B5EF4-FFF2-40B4-BE49-F238E27FC236}">
                <a16:creationId xmlns:a16="http://schemas.microsoft.com/office/drawing/2014/main" id="{AF700CF3-430F-4316-A165-71EC91CF6E22}"/>
              </a:ext>
            </a:extLst>
          </p:cNvPr>
          <p:cNvSpPr txBox="1"/>
          <p:nvPr userDrawn="1"/>
        </p:nvSpPr>
        <p:spPr>
          <a:xfrm>
            <a:off x="360000" y="2019271"/>
            <a:ext cx="7579500" cy="707886"/>
          </a:xfrm>
          <a:prstGeom prst="rect">
            <a:avLst/>
          </a:prstGeom>
          <a:noFill/>
        </p:spPr>
        <p:txBody>
          <a:bodyPr wrap="square" rtlCol="0">
            <a:spAutoFit/>
          </a:bodyPr>
          <a:lstStyle/>
          <a:p>
            <a:pPr lvl="0" algn="r"/>
            <a:r>
              <a:rPr lang="fr-FR" sz="4000" kern="1200" noProof="0">
                <a:solidFill>
                  <a:srgbClr val="DF6036"/>
                </a:solidFill>
                <a:latin typeface="+mn-lt"/>
                <a:ea typeface="+mn-ea"/>
                <a:cs typeface="+mn-cs"/>
              </a:rPr>
              <a:t>MERCI POUR VOTRE ATTENTION</a:t>
            </a:r>
          </a:p>
        </p:txBody>
      </p:sp>
    </p:spTree>
    <p:extLst>
      <p:ext uri="{BB962C8B-B14F-4D97-AF65-F5344CB8AC3E}">
        <p14:creationId xmlns:p14="http://schemas.microsoft.com/office/powerpoint/2010/main" val="2063803531"/>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userDrawn="1">
  <p:cSld name="Blue Cover 01">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E5B6-AAEB-4AA8-8D7E-204215A8ABBC}"/>
              </a:ext>
            </a:extLst>
          </p:cNvPr>
          <p:cNvSpPr>
            <a:spLocks noGrp="1"/>
          </p:cNvSpPr>
          <p:nvPr>
            <p:ph type="ctrTitle" hasCustomPrompt="1"/>
          </p:nvPr>
        </p:nvSpPr>
        <p:spPr>
          <a:xfrm>
            <a:off x="334964" y="1063667"/>
            <a:ext cx="4893340" cy="2080648"/>
          </a:xfrm>
        </p:spPr>
        <p:txBody>
          <a:bodyPr anchor="b">
            <a:normAutofit/>
          </a:bodyPr>
          <a:lstStyle>
            <a:lvl1pPr algn="l">
              <a:defRPr sz="3600"/>
            </a:lvl1pPr>
          </a:lstStyle>
          <a:p>
            <a:r>
              <a:rPr lang="fr-FR"/>
              <a:t>Cliquez pour modifier </a:t>
            </a:r>
            <a:br>
              <a:rPr lang="fr-FR"/>
            </a:br>
            <a:r>
              <a:rPr lang="fr-FR"/>
              <a:t>le titre principal</a:t>
            </a:r>
            <a:endParaRPr lang="en-US"/>
          </a:p>
        </p:txBody>
      </p:sp>
      <p:sp>
        <p:nvSpPr>
          <p:cNvPr id="3" name="Subtitle 2">
            <a:extLst>
              <a:ext uri="{FF2B5EF4-FFF2-40B4-BE49-F238E27FC236}">
                <a16:creationId xmlns:a16="http://schemas.microsoft.com/office/drawing/2014/main" id="{749DD02E-C366-4815-99D0-1EEDD7954D31}"/>
              </a:ext>
            </a:extLst>
          </p:cNvPr>
          <p:cNvSpPr>
            <a:spLocks noGrp="1"/>
          </p:cNvSpPr>
          <p:nvPr>
            <p:ph type="subTitle" idx="1" hasCustomPrompt="1"/>
          </p:nvPr>
        </p:nvSpPr>
        <p:spPr>
          <a:xfrm>
            <a:off x="338844" y="3176633"/>
            <a:ext cx="4889990" cy="81823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sous-titre principal</a:t>
            </a:r>
            <a:endParaRPr lang="en-US"/>
          </a:p>
        </p:txBody>
      </p:sp>
      <p:pic>
        <p:nvPicPr>
          <p:cNvPr id="20" name="Picture 19">
            <a:extLst>
              <a:ext uri="{FF2B5EF4-FFF2-40B4-BE49-F238E27FC236}">
                <a16:creationId xmlns:a16="http://schemas.microsoft.com/office/drawing/2014/main" id="{3C13104E-355E-4B21-856A-D24F576658A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34963" y="572852"/>
            <a:ext cx="2880436" cy="276522"/>
          </a:xfrm>
          <a:prstGeom prst="rect">
            <a:avLst/>
          </a:prstGeom>
        </p:spPr>
      </p:pic>
      <p:sp>
        <p:nvSpPr>
          <p:cNvPr id="21" name="Text Placeholder 2">
            <a:extLst>
              <a:ext uri="{FF2B5EF4-FFF2-40B4-BE49-F238E27FC236}">
                <a16:creationId xmlns:a16="http://schemas.microsoft.com/office/drawing/2014/main" id="{F365F3EB-0EE2-4279-98EC-B8A99D581234}"/>
              </a:ext>
            </a:extLst>
          </p:cNvPr>
          <p:cNvSpPr>
            <a:spLocks noGrp="1"/>
          </p:cNvSpPr>
          <p:nvPr>
            <p:ph type="body" idx="17" hasCustomPrompt="1"/>
          </p:nvPr>
        </p:nvSpPr>
        <p:spPr>
          <a:xfrm>
            <a:off x="337673" y="4011588"/>
            <a:ext cx="4889990" cy="386901"/>
          </a:xfrm>
        </p:spPr>
        <p:txBody>
          <a:bodyPr wrap="square" anchor="t">
            <a:spAutoFit/>
          </a:bodyPr>
          <a:lstStyle>
            <a:lvl1pPr marL="0" indent="0" algn="l" defTabSz="914400" rtl="0" eaLnBrk="1" latinLnBrk="0" hangingPunct="1">
              <a:lnSpc>
                <a:spcPts val="2500"/>
              </a:lnSpc>
              <a:buNone/>
              <a:defRPr lang="en-US" sz="12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Cliquez pour insérer la date</a:t>
            </a:r>
            <a:endParaRPr lang="en-US"/>
          </a:p>
        </p:txBody>
      </p:sp>
      <p:sp>
        <p:nvSpPr>
          <p:cNvPr id="16" name="Content Placeholder 2">
            <a:extLst>
              <a:ext uri="{FF2B5EF4-FFF2-40B4-BE49-F238E27FC236}">
                <a16:creationId xmlns:a16="http://schemas.microsoft.com/office/drawing/2014/main" id="{327A6A3D-6DC2-418D-B40A-CF0570A2FA6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7" name="Content Placeholder 2">
            <a:extLst>
              <a:ext uri="{FF2B5EF4-FFF2-40B4-BE49-F238E27FC236}">
                <a16:creationId xmlns:a16="http://schemas.microsoft.com/office/drawing/2014/main" id="{311CD5A7-4B9C-4C7C-80DF-DEE02574B731}"/>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8" name="Content Placeholder 2">
            <a:extLst>
              <a:ext uri="{FF2B5EF4-FFF2-40B4-BE49-F238E27FC236}">
                <a16:creationId xmlns:a16="http://schemas.microsoft.com/office/drawing/2014/main" id="{846121B4-DA12-435E-8CD0-172AA2B7FEFE}"/>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Tree>
    <p:extLst>
      <p:ext uri="{BB962C8B-B14F-4D97-AF65-F5344CB8AC3E}">
        <p14:creationId xmlns:p14="http://schemas.microsoft.com/office/powerpoint/2010/main" val="414508317"/>
      </p:ext>
    </p:extLst>
  </p:cSld>
  <p:clrMapOvr>
    <a:masterClrMapping/>
  </p:clrMapOvr>
  <p:extLst>
    <p:ext uri="{DCECCB84-F9BA-43D5-87BE-67443E8EF086}">
      <p15:sldGuideLst xmlns:p15="http://schemas.microsoft.com/office/powerpoint/2012/main"/>
    </p:ext>
  </p:extLst>
</p:sldLayout>
</file>

<file path=ppt/slideLayouts/slideLayout187.xml><?xml version="1.0" encoding="utf-8"?>
<p:sldLayout xmlns:a="http://schemas.openxmlformats.org/drawingml/2006/main" xmlns:r="http://schemas.openxmlformats.org/officeDocument/2006/relationships" xmlns:p="http://schemas.openxmlformats.org/presentationml/2006/main" userDrawn="1">
  <p:cSld name="Agenda (blue)">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6329FEFA-D3F4-4F6B-A6A7-2AEC265FF4FE}"/>
              </a:ext>
            </a:extLst>
          </p:cNvPr>
          <p:cNvSpPr>
            <a:spLocks noGrp="1"/>
          </p:cNvSpPr>
          <p:nvPr>
            <p:ph idx="20" hasCustomPrompt="1"/>
          </p:nvPr>
        </p:nvSpPr>
        <p:spPr>
          <a:xfrm>
            <a:off x="838200" y="1825625"/>
            <a:ext cx="4755565" cy="4351338"/>
          </a:xfrm>
          <a:prstGeom prst="rect">
            <a:avLst/>
          </a:prstGeom>
        </p:spPr>
        <p:txBody>
          <a:bodyPr vert="horz" lIns="91440" tIns="45720" rIns="91440" bIns="45720" rtlCol="0">
            <a:normAutofit/>
          </a:bodyPr>
          <a:lstStyle>
            <a:lvl1pPr marL="514350" indent="-514350">
              <a:buFont typeface="Arial" panose="020B0604020202020204" pitchFamily="34" charset="0"/>
              <a:buChar char="•"/>
              <a:defRPr sz="2000"/>
            </a:lvl1pPr>
            <a:lvl2pPr marL="914400" indent="-457200">
              <a:buFont typeface="Calibri" panose="020F0502020204030204" pitchFamily="34" charset="0"/>
              <a:buChar char="-"/>
              <a:defRPr sz="2000"/>
            </a:lvl2pPr>
            <a:lvl3pPr marL="1371600" indent="-457200">
              <a:buFont typeface="Calibri" panose="020F0502020204030204" pitchFamily="34" charset="0"/>
              <a:buChar char="·"/>
              <a:defRPr sz="2000"/>
            </a:lvl3pPr>
          </a:lstStyle>
          <a:p>
            <a:pPr lvl="0"/>
            <a:r>
              <a:rPr lang="fr-FR" noProof="0"/>
              <a:t>Premier niveau</a:t>
            </a:r>
          </a:p>
          <a:p>
            <a:pPr lvl="1"/>
            <a:r>
              <a:rPr lang="fr-FR" noProof="0"/>
              <a:t>Deuxième niveau</a:t>
            </a:r>
          </a:p>
          <a:p>
            <a:pPr lvl="2"/>
            <a:r>
              <a:rPr lang="fr-FR" noProof="0"/>
              <a:t>Troisième niveau </a:t>
            </a:r>
          </a:p>
        </p:txBody>
      </p:sp>
      <p:pic>
        <p:nvPicPr>
          <p:cNvPr id="8" name="Picture 7">
            <a:extLst>
              <a:ext uri="{FF2B5EF4-FFF2-40B4-BE49-F238E27FC236}">
                <a16:creationId xmlns:a16="http://schemas.microsoft.com/office/drawing/2014/main" id="{621B1790-08C7-4134-97FE-468AA92C0224}"/>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7728982" y="2886395"/>
            <a:ext cx="2493534" cy="3358880"/>
          </a:xfrm>
          <a:custGeom>
            <a:avLst/>
            <a:gdLst/>
            <a:ahLst/>
            <a:cxnLst/>
            <a:rect l="l" t="t" r="r" b="b"/>
            <a:pathLst>
              <a:path w="4478796" h="6033099">
                <a:moveTo>
                  <a:pt x="1259578" y="0"/>
                </a:moveTo>
                <a:lnTo>
                  <a:pt x="1979659" y="0"/>
                </a:lnTo>
                <a:lnTo>
                  <a:pt x="1995227" y="5560"/>
                </a:lnTo>
                <a:cubicBezTo>
                  <a:pt x="2026233" y="21063"/>
                  <a:pt x="2045612" y="38891"/>
                  <a:pt x="2053363" y="59045"/>
                </a:cubicBezTo>
                <a:cubicBezTo>
                  <a:pt x="2061114" y="79199"/>
                  <a:pt x="2064990" y="101678"/>
                  <a:pt x="2064990" y="126483"/>
                </a:cubicBezTo>
                <a:lnTo>
                  <a:pt x="1892908" y="1489191"/>
                </a:lnTo>
                <a:lnTo>
                  <a:pt x="2934704" y="1489191"/>
                </a:lnTo>
                <a:lnTo>
                  <a:pt x="3092834" y="131134"/>
                </a:lnTo>
                <a:cubicBezTo>
                  <a:pt x="3095935" y="106329"/>
                  <a:pt x="3105237" y="83075"/>
                  <a:pt x="3120739" y="61371"/>
                </a:cubicBezTo>
                <a:cubicBezTo>
                  <a:pt x="3136242" y="39667"/>
                  <a:pt x="3161822" y="21063"/>
                  <a:pt x="3197479" y="5560"/>
                </a:cubicBezTo>
                <a:lnTo>
                  <a:pt x="3214795" y="0"/>
                </a:lnTo>
                <a:lnTo>
                  <a:pt x="3937679" y="0"/>
                </a:lnTo>
                <a:lnTo>
                  <a:pt x="3953247" y="5560"/>
                </a:lnTo>
                <a:cubicBezTo>
                  <a:pt x="3984253" y="21063"/>
                  <a:pt x="4003631" y="38891"/>
                  <a:pt x="4011383" y="59045"/>
                </a:cubicBezTo>
                <a:cubicBezTo>
                  <a:pt x="4019135" y="79199"/>
                  <a:pt x="4021459" y="101678"/>
                  <a:pt x="4018359" y="126483"/>
                </a:cubicBezTo>
                <a:lnTo>
                  <a:pt x="3855578" y="1489191"/>
                </a:lnTo>
                <a:lnTo>
                  <a:pt x="4302063" y="1489191"/>
                </a:lnTo>
                <a:cubicBezTo>
                  <a:pt x="4354773" y="1489191"/>
                  <a:pt x="4397405" y="1519421"/>
                  <a:pt x="4429962" y="1579883"/>
                </a:cubicBezTo>
                <a:cubicBezTo>
                  <a:pt x="4462518" y="1640344"/>
                  <a:pt x="4478796" y="1741888"/>
                  <a:pt x="4478796" y="1884515"/>
                </a:cubicBezTo>
                <a:cubicBezTo>
                  <a:pt x="4478796" y="1958929"/>
                  <a:pt x="4474145" y="2021716"/>
                  <a:pt x="4464843" y="2072876"/>
                </a:cubicBezTo>
                <a:cubicBezTo>
                  <a:pt x="4455541" y="2124036"/>
                  <a:pt x="4443139" y="2165118"/>
                  <a:pt x="4427637" y="2196124"/>
                </a:cubicBezTo>
                <a:cubicBezTo>
                  <a:pt x="4412133" y="2227130"/>
                  <a:pt x="4392755" y="2249609"/>
                  <a:pt x="4369501" y="2263562"/>
                </a:cubicBezTo>
                <a:cubicBezTo>
                  <a:pt x="4346246" y="2277515"/>
                  <a:pt x="4322217" y="2284491"/>
                  <a:pt x="4297412" y="2284491"/>
                </a:cubicBezTo>
                <a:lnTo>
                  <a:pt x="3767211" y="2284491"/>
                </a:lnTo>
                <a:lnTo>
                  <a:pt x="3609082" y="3609991"/>
                </a:lnTo>
                <a:lnTo>
                  <a:pt x="4064868" y="3609991"/>
                </a:lnTo>
                <a:cubicBezTo>
                  <a:pt x="4117577" y="3609991"/>
                  <a:pt x="4160211" y="3640222"/>
                  <a:pt x="4192767" y="3700684"/>
                </a:cubicBezTo>
                <a:cubicBezTo>
                  <a:pt x="4225323" y="3761145"/>
                  <a:pt x="4241601" y="3862689"/>
                  <a:pt x="4241601" y="4005316"/>
                </a:cubicBezTo>
                <a:cubicBezTo>
                  <a:pt x="4241601" y="4079730"/>
                  <a:pt x="4236951" y="4143292"/>
                  <a:pt x="4227649" y="4196002"/>
                </a:cubicBezTo>
                <a:cubicBezTo>
                  <a:pt x="4218347" y="4248712"/>
                  <a:pt x="4205945" y="4290570"/>
                  <a:pt x="4190441" y="4321576"/>
                </a:cubicBezTo>
                <a:cubicBezTo>
                  <a:pt x="4174939" y="4352582"/>
                  <a:pt x="4155560" y="4375061"/>
                  <a:pt x="4132305" y="4389014"/>
                </a:cubicBezTo>
                <a:cubicBezTo>
                  <a:pt x="4109051" y="4402966"/>
                  <a:pt x="4085021" y="4409943"/>
                  <a:pt x="4060217" y="4409943"/>
                </a:cubicBezTo>
                <a:lnTo>
                  <a:pt x="3506762" y="4409943"/>
                </a:lnTo>
                <a:lnTo>
                  <a:pt x="3334680" y="5865668"/>
                </a:lnTo>
                <a:cubicBezTo>
                  <a:pt x="3331579" y="5893573"/>
                  <a:pt x="3323053" y="5917602"/>
                  <a:pt x="3309100" y="5937756"/>
                </a:cubicBezTo>
                <a:cubicBezTo>
                  <a:pt x="3295147" y="5957910"/>
                  <a:pt x="3270343" y="5975738"/>
                  <a:pt x="3234686" y="5991241"/>
                </a:cubicBezTo>
                <a:cubicBezTo>
                  <a:pt x="3199029" y="6006745"/>
                  <a:pt x="3150970" y="6017597"/>
                  <a:pt x="3090509" y="6023798"/>
                </a:cubicBezTo>
                <a:cubicBezTo>
                  <a:pt x="3030047" y="6029999"/>
                  <a:pt x="2953308" y="6033099"/>
                  <a:pt x="2860290" y="6033099"/>
                </a:cubicBezTo>
                <a:cubicBezTo>
                  <a:pt x="2761072" y="6033099"/>
                  <a:pt x="2681231" y="6029999"/>
                  <a:pt x="2620770" y="6023798"/>
                </a:cubicBezTo>
                <a:cubicBezTo>
                  <a:pt x="2560309" y="6017597"/>
                  <a:pt x="2514575" y="6006745"/>
                  <a:pt x="2483569" y="5991241"/>
                </a:cubicBezTo>
                <a:cubicBezTo>
                  <a:pt x="2452563" y="5975738"/>
                  <a:pt x="2431634" y="5957910"/>
                  <a:pt x="2420782" y="5937756"/>
                </a:cubicBezTo>
                <a:cubicBezTo>
                  <a:pt x="2409930" y="5917602"/>
                  <a:pt x="2406054" y="5893573"/>
                  <a:pt x="2409155" y="5865668"/>
                </a:cubicBezTo>
                <a:lnTo>
                  <a:pt x="2585888" y="4409943"/>
                </a:lnTo>
                <a:lnTo>
                  <a:pt x="1544092" y="4409943"/>
                </a:lnTo>
                <a:lnTo>
                  <a:pt x="1372009" y="5865668"/>
                </a:lnTo>
                <a:cubicBezTo>
                  <a:pt x="1368909" y="5890473"/>
                  <a:pt x="1360382" y="5913727"/>
                  <a:pt x="1346429" y="5935431"/>
                </a:cubicBezTo>
                <a:cubicBezTo>
                  <a:pt x="1332477" y="5957135"/>
                  <a:pt x="1308447" y="5975738"/>
                  <a:pt x="1274341" y="5991241"/>
                </a:cubicBezTo>
                <a:cubicBezTo>
                  <a:pt x="1240234" y="6006745"/>
                  <a:pt x="1192950" y="6017597"/>
                  <a:pt x="1132489" y="6023798"/>
                </a:cubicBezTo>
                <a:cubicBezTo>
                  <a:pt x="1072027" y="6029999"/>
                  <a:pt x="992187" y="6033099"/>
                  <a:pt x="892969" y="6033099"/>
                </a:cubicBezTo>
                <a:cubicBezTo>
                  <a:pt x="796850" y="6033099"/>
                  <a:pt x="719336" y="6029999"/>
                  <a:pt x="660425" y="6023798"/>
                </a:cubicBezTo>
                <a:cubicBezTo>
                  <a:pt x="601514" y="6017597"/>
                  <a:pt x="555780" y="6006745"/>
                  <a:pt x="523224" y="5991241"/>
                </a:cubicBezTo>
                <a:cubicBezTo>
                  <a:pt x="490668" y="5975738"/>
                  <a:pt x="468963" y="5957910"/>
                  <a:pt x="458111" y="5937756"/>
                </a:cubicBezTo>
                <a:cubicBezTo>
                  <a:pt x="447259" y="5917602"/>
                  <a:pt x="444934" y="5893573"/>
                  <a:pt x="451135" y="5865668"/>
                </a:cubicBezTo>
                <a:lnTo>
                  <a:pt x="618567" y="4409943"/>
                </a:lnTo>
                <a:lnTo>
                  <a:pt x="176733" y="4409943"/>
                </a:lnTo>
                <a:cubicBezTo>
                  <a:pt x="124023" y="4409943"/>
                  <a:pt x="81390" y="4380487"/>
                  <a:pt x="48834" y="4321576"/>
                </a:cubicBezTo>
                <a:cubicBezTo>
                  <a:pt x="16278" y="4262665"/>
                  <a:pt x="0" y="4160346"/>
                  <a:pt x="0" y="4014618"/>
                </a:cubicBezTo>
                <a:cubicBezTo>
                  <a:pt x="0" y="3940204"/>
                  <a:pt x="4651" y="3876642"/>
                  <a:pt x="13953" y="3823932"/>
                </a:cubicBezTo>
                <a:cubicBezTo>
                  <a:pt x="23254" y="3771222"/>
                  <a:pt x="35657" y="3729364"/>
                  <a:pt x="51160" y="3698358"/>
                </a:cubicBezTo>
                <a:cubicBezTo>
                  <a:pt x="66662" y="3667353"/>
                  <a:pt x="85266" y="3644873"/>
                  <a:pt x="106970" y="3630920"/>
                </a:cubicBezTo>
                <a:cubicBezTo>
                  <a:pt x="128674" y="3616968"/>
                  <a:pt x="153479" y="3609991"/>
                  <a:pt x="181384" y="3609991"/>
                </a:cubicBezTo>
                <a:lnTo>
                  <a:pt x="720886" y="3609991"/>
                </a:lnTo>
                <a:lnTo>
                  <a:pt x="879016" y="2284491"/>
                </a:lnTo>
                <a:lnTo>
                  <a:pt x="409277" y="2284491"/>
                </a:lnTo>
                <a:cubicBezTo>
                  <a:pt x="356567" y="2284491"/>
                  <a:pt x="313934" y="2255035"/>
                  <a:pt x="281378" y="2196124"/>
                </a:cubicBezTo>
                <a:cubicBezTo>
                  <a:pt x="248822" y="2137213"/>
                  <a:pt x="232544" y="2034894"/>
                  <a:pt x="232544" y="1889166"/>
                </a:cubicBezTo>
                <a:cubicBezTo>
                  <a:pt x="232544" y="1740338"/>
                  <a:pt x="249597" y="1636469"/>
                  <a:pt x="283704" y="1577557"/>
                </a:cubicBezTo>
                <a:cubicBezTo>
                  <a:pt x="317810" y="1518646"/>
                  <a:pt x="361218" y="1489191"/>
                  <a:pt x="413928" y="1489191"/>
                </a:cubicBezTo>
                <a:lnTo>
                  <a:pt x="972034" y="1489191"/>
                </a:lnTo>
                <a:lnTo>
                  <a:pt x="1139465" y="131134"/>
                </a:lnTo>
                <a:cubicBezTo>
                  <a:pt x="1139465" y="103229"/>
                  <a:pt x="1147217" y="79199"/>
                  <a:pt x="1162720" y="59045"/>
                </a:cubicBezTo>
                <a:cubicBezTo>
                  <a:pt x="1178223" y="38891"/>
                  <a:pt x="1204577" y="21063"/>
                  <a:pt x="1241785" y="5560"/>
                </a:cubicBezTo>
                <a:lnTo>
                  <a:pt x="1259578" y="0"/>
                </a:lnTo>
                <a:close/>
                <a:moveTo>
                  <a:pt x="1799890" y="2284491"/>
                </a:moveTo>
                <a:lnTo>
                  <a:pt x="1641760" y="3609991"/>
                </a:lnTo>
                <a:lnTo>
                  <a:pt x="2678906" y="3609991"/>
                </a:lnTo>
                <a:lnTo>
                  <a:pt x="2841687" y="2284491"/>
                </a:lnTo>
                <a:lnTo>
                  <a:pt x="1799890" y="2284491"/>
                </a:lnTo>
                <a:close/>
              </a:path>
            </a:pathLst>
          </a:custGeom>
        </p:spPr>
      </p:pic>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9" name="Title Placeholder 1">
            <a:extLst>
              <a:ext uri="{FF2B5EF4-FFF2-40B4-BE49-F238E27FC236}">
                <a16:creationId xmlns:a16="http://schemas.microsoft.com/office/drawing/2014/main" id="{CA94C10E-989E-4776-8650-200D1D127F69}"/>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ctr">
            <a:noAutofit/>
          </a:bodyPr>
          <a:lstStyle>
            <a:lvl1pPr>
              <a:defRPr lang="en-US" sz="7200" b="1" kern="1200" cap="all" baseline="0" dirty="0">
                <a:solidFill>
                  <a:schemeClr val="tx1"/>
                </a:solidFill>
                <a:latin typeface="+mn-lt"/>
                <a:ea typeface="+mn-ea"/>
                <a:cs typeface="+mn-cs"/>
              </a:defRPr>
            </a:lvl1pPr>
          </a:lstStyle>
          <a:p>
            <a:r>
              <a:rPr lang="fr-FR" noProof="0"/>
              <a:t>Insérer le titre AGENDA</a:t>
            </a:r>
          </a:p>
        </p:txBody>
      </p:sp>
      <p:sp>
        <p:nvSpPr>
          <p:cNvPr id="10" name="Rectangle 9">
            <a:extLst>
              <a:ext uri="{FF2B5EF4-FFF2-40B4-BE49-F238E27FC236}">
                <a16:creationId xmlns:a16="http://schemas.microsoft.com/office/drawing/2014/main" id="{86C69793-2E03-40B1-8C36-E6A8E09410A7}"/>
              </a:ext>
            </a:extLst>
          </p:cNvPr>
          <p:cNvSpPr/>
          <p:nvPr userDrawn="1"/>
        </p:nvSpPr>
        <p:spPr>
          <a:xfrm>
            <a:off x="10222516" y="2774575"/>
            <a:ext cx="1947989" cy="3485570"/>
          </a:xfrm>
          <a:prstGeom prst="rect">
            <a:avLst/>
          </a:prstGeom>
        </p:spPr>
        <p:txBody>
          <a:bodyPr wrap="square">
            <a:spAutoFit/>
            <a:scene3d>
              <a:camera prst="orthographicFront">
                <a:rot lat="0" lon="0" rev="0"/>
              </a:camera>
              <a:lightRig rig="threePt" dir="t"/>
            </a:scene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050" kern="1200">
                <a:solidFill>
                  <a:srgbClr val="DF6036"/>
                </a:solidFill>
                <a:latin typeface="+mn-lt"/>
                <a:ea typeface="+mn-ea"/>
                <a:cs typeface="+mn-cs"/>
              </a:rPr>
              <a:t>#Data #</a:t>
            </a:r>
            <a:r>
              <a:rPr lang="fr-FR" sz="1050" kern="1200" err="1">
                <a:solidFill>
                  <a:srgbClr val="DF6036"/>
                </a:solidFill>
                <a:latin typeface="+mn-lt"/>
                <a:ea typeface="+mn-ea"/>
                <a:cs typeface="+mn-cs"/>
              </a:rPr>
              <a:t>DataDriven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DataStrategy</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DataThinking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DataTraining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ChangeManagement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SelfServiceData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BigData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DataArchitecture</a:t>
            </a:r>
            <a:r>
              <a:rPr lang="fr-FR" sz="1050" kern="1200">
                <a:solidFill>
                  <a:srgbClr val="DF6036"/>
                </a:solidFill>
                <a:latin typeface="+mn-lt"/>
                <a:ea typeface="+mn-ea"/>
                <a:cs typeface="+mn-cs"/>
              </a:rPr>
              <a:t> #Cloud #</a:t>
            </a:r>
            <a:r>
              <a:rPr lang="fr-FR" sz="1050" kern="1200" err="1">
                <a:solidFill>
                  <a:srgbClr val="DF6036"/>
                </a:solidFill>
                <a:latin typeface="+mn-lt"/>
                <a:ea typeface="+mn-ea"/>
                <a:cs typeface="+mn-cs"/>
              </a:rPr>
              <a:t>DataIntegration</a:t>
            </a:r>
            <a:r>
              <a:rPr lang="fr-FR" sz="1050" kern="1200">
                <a:solidFill>
                  <a:srgbClr val="DF6036"/>
                </a:solidFill>
                <a:latin typeface="+mn-lt"/>
                <a:ea typeface="+mn-ea"/>
                <a:cs typeface="+mn-cs"/>
              </a:rPr>
              <a:t> #ETL #BI #</a:t>
            </a:r>
            <a:r>
              <a:rPr lang="fr-FR" sz="1050" kern="1200" err="1">
                <a:solidFill>
                  <a:srgbClr val="DF6036"/>
                </a:solidFill>
                <a:latin typeface="+mn-lt"/>
                <a:ea typeface="+mn-ea"/>
                <a:cs typeface="+mn-cs"/>
              </a:rPr>
              <a:t>DataEngineering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ArtificialIntelligence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AdvancedAnalytics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DataScience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MachineLearning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FraudAnalytics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ReportingDashboarding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DataGovernance</a:t>
            </a:r>
            <a:r>
              <a:rPr lang="fr-FR" sz="1050" kern="1200">
                <a:solidFill>
                  <a:srgbClr val="DF6036"/>
                </a:solidFill>
                <a:latin typeface="+mn-lt"/>
                <a:ea typeface="+mn-ea"/>
                <a:cs typeface="+mn-cs"/>
              </a:rPr>
              <a:t> #DQM #MDM #</a:t>
            </a:r>
            <a:r>
              <a:rPr lang="fr-FR" sz="1050" kern="1200" err="1">
                <a:solidFill>
                  <a:srgbClr val="DF6036"/>
                </a:solidFill>
                <a:latin typeface="+mn-lt"/>
                <a:ea typeface="+mn-ea"/>
                <a:cs typeface="+mn-cs"/>
              </a:rPr>
              <a:t>DataCatalog</a:t>
            </a:r>
            <a:r>
              <a:rPr lang="fr-FR" sz="1050" kern="1200">
                <a:solidFill>
                  <a:srgbClr val="DF6036"/>
                </a:solidFill>
                <a:latin typeface="+mn-lt"/>
                <a:ea typeface="+mn-ea"/>
                <a:cs typeface="+mn-cs"/>
              </a:rPr>
              <a:t> #EPM #Digital #CRM #IoT #</a:t>
            </a:r>
            <a:r>
              <a:rPr lang="fr-FR" sz="1050" kern="1200" err="1">
                <a:solidFill>
                  <a:srgbClr val="DF6036"/>
                </a:solidFill>
                <a:latin typeface="+mn-lt"/>
                <a:ea typeface="+mn-ea"/>
                <a:cs typeface="+mn-cs"/>
              </a:rPr>
              <a:t>Chatbot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Website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MarketingAutomation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eCommerce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MobileApps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DataSecurity</a:t>
            </a:r>
            <a:r>
              <a:rPr lang="fr-FR" sz="1050" kern="1200">
                <a:solidFill>
                  <a:srgbClr val="DF6036"/>
                </a:solidFill>
                <a:latin typeface="+mn-lt"/>
                <a:ea typeface="+mn-ea"/>
                <a:cs typeface="+mn-cs"/>
              </a:rPr>
              <a:t> #IAM</a:t>
            </a:r>
          </a:p>
        </p:txBody>
      </p:sp>
    </p:spTree>
    <p:extLst>
      <p:ext uri="{BB962C8B-B14F-4D97-AF65-F5344CB8AC3E}">
        <p14:creationId xmlns:p14="http://schemas.microsoft.com/office/powerpoint/2010/main" val="2758953280"/>
      </p:ext>
    </p:extLst>
  </p:cSld>
  <p:clrMapOvr>
    <a:masterClrMapping/>
  </p:clrMapOvr>
  <p:extLst>
    <p:ext uri="{DCECCB84-F9BA-43D5-87BE-67443E8EF086}">
      <p15:sldGuideLst xmlns:p15="http://schemas.microsoft.com/office/powerpoint/2012/main"/>
    </p:ext>
  </p:extLs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Tree>
    <p:extLst>
      <p:ext uri="{BB962C8B-B14F-4D97-AF65-F5344CB8AC3E}">
        <p14:creationId xmlns:p14="http://schemas.microsoft.com/office/powerpoint/2010/main" val="1828725085"/>
      </p:ext>
    </p:extLst>
  </p:cSld>
  <p:clrMapOvr>
    <a:masterClrMapping/>
  </p:clrMapOvr>
  <p:extLst>
    <p:ext uri="{DCECCB84-F9BA-43D5-87BE-67443E8EF086}">
      <p15:sldGuideLst xmlns:p15="http://schemas.microsoft.com/office/powerpoint/2012/main">
        <p15:guide id="1" orient="horz" pos="73">
          <p15:clr>
            <a:srgbClr val="FBAE40"/>
          </p15:clr>
        </p15:guide>
      </p15:sldGuideLst>
    </p:ext>
  </p:extLs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9" name="Content Placeholder 2">
            <a:extLst>
              <a:ext uri="{FF2B5EF4-FFF2-40B4-BE49-F238E27FC236}">
                <a16:creationId xmlns:a16="http://schemas.microsoft.com/office/drawing/2014/main" id="{396AF404-E6F4-4A88-8869-F6121CC2551F}"/>
              </a:ext>
            </a:extLst>
          </p:cNvPr>
          <p:cNvSpPr>
            <a:spLocks noGrp="1"/>
          </p:cNvSpPr>
          <p:nvPr>
            <p:ph idx="1" hasCustomPrompt="1"/>
          </p:nvPr>
        </p:nvSpPr>
        <p:spPr>
          <a:xfrm>
            <a:off x="360000" y="1248123"/>
            <a:ext cx="114720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3147323375"/>
      </p:ext>
    </p:extLst>
  </p:cSld>
  <p:clrMapOvr>
    <a:masterClrMapping/>
  </p:clrMapOvr>
  <p:extLst>
    <p:ext uri="{DCECCB84-F9BA-43D5-87BE-67443E8EF086}">
      <p15:sldGuideLst xmlns:p15="http://schemas.microsoft.com/office/powerpoint/2012/main">
        <p15:guide id="1" orient="horz" pos="7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 txt white + pict. background">
    <p:spTree>
      <p:nvGrpSpPr>
        <p:cNvPr id="1" name=""/>
        <p:cNvGrpSpPr/>
        <p:nvPr/>
      </p:nvGrpSpPr>
      <p:grpSpPr>
        <a:xfrm>
          <a:off x="0" y="0"/>
          <a:ext cx="0" cy="0"/>
          <a:chOff x="0" y="0"/>
          <a:chExt cx="0" cy="0"/>
        </a:xfrm>
      </p:grpSpPr>
      <p:sp>
        <p:nvSpPr>
          <p:cNvPr id="8" name="Picture Placeholder 25">
            <a:extLst>
              <a:ext uri="{FF2B5EF4-FFF2-40B4-BE49-F238E27FC236}">
                <a16:creationId xmlns:a16="http://schemas.microsoft.com/office/drawing/2014/main" id="{280C3CDD-36C0-4CCA-AE89-72A3EF33CBBA}"/>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a:t>
            </a:r>
          </a:p>
        </p:txBody>
      </p:sp>
      <p:cxnSp>
        <p:nvCxnSpPr>
          <p:cNvPr id="3" name="Straight Connector 2">
            <a:extLst>
              <a:ext uri="{FF2B5EF4-FFF2-40B4-BE49-F238E27FC236}">
                <a16:creationId xmlns:a16="http://schemas.microsoft.com/office/drawing/2014/main" id="{B1363C8D-D4BA-4189-A068-0ECF8A785DCE}"/>
              </a:ext>
            </a:extLst>
          </p:cNvPr>
          <p:cNvCxnSpPr/>
          <p:nvPr userDrawn="1"/>
        </p:nvCxnSpPr>
        <p:spPr>
          <a:xfrm>
            <a:off x="5656521" y="1531088"/>
            <a:ext cx="0" cy="3200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F01B2BED-837E-4881-B008-0AA188469FB2}"/>
              </a:ext>
            </a:extLst>
          </p:cNvPr>
          <p:cNvSpPr>
            <a:spLocks noGrp="1"/>
          </p:cNvSpPr>
          <p:nvPr>
            <p:ph type="title" hasCustomPrompt="1"/>
          </p:nvPr>
        </p:nvSpPr>
        <p:spPr>
          <a:xfrm>
            <a:off x="360000" y="1371600"/>
            <a:ext cx="4936504" cy="4097136"/>
          </a:xfrm>
        </p:spPr>
        <p:txBody>
          <a:bodyPr vert="horz" lIns="91440" tIns="45720" rIns="91440" bIns="45720" rtlCol="0" anchor="ctr">
            <a:normAutofit/>
          </a:bodyPr>
          <a:lstStyle>
            <a:lvl1pPr>
              <a:defRPr lang="en-US" sz="3600" cap="all" baseline="0" dirty="0">
                <a:solidFill>
                  <a:schemeClr val="tx1"/>
                </a:solidFill>
              </a:defRPr>
            </a:lvl1pPr>
          </a:lstStyle>
          <a:p>
            <a:pPr marL="0" lvl="0"/>
            <a:r>
              <a:rPr lang="fr-FR" noProof="0"/>
              <a:t>Cliquez pour modifier le titre principal</a:t>
            </a:r>
          </a:p>
        </p:txBody>
      </p:sp>
      <p:sp>
        <p:nvSpPr>
          <p:cNvPr id="6" name="Content Placeholder 2">
            <a:extLst>
              <a:ext uri="{FF2B5EF4-FFF2-40B4-BE49-F238E27FC236}">
                <a16:creationId xmlns:a16="http://schemas.microsoft.com/office/drawing/2014/main" id="{A19C1705-6FD0-4D9A-A60B-2F85FBCEE476}"/>
              </a:ext>
            </a:extLst>
          </p:cNvPr>
          <p:cNvSpPr>
            <a:spLocks noGrp="1"/>
          </p:cNvSpPr>
          <p:nvPr>
            <p:ph idx="27" hasCustomPrompt="1"/>
          </p:nvPr>
        </p:nvSpPr>
        <p:spPr>
          <a:xfrm>
            <a:off x="6095996" y="1389263"/>
            <a:ext cx="5554801" cy="4097136"/>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279600086"/>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1 column +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7" name="Text Placeholder 2">
            <a:extLst>
              <a:ext uri="{FF2B5EF4-FFF2-40B4-BE49-F238E27FC236}">
                <a16:creationId xmlns:a16="http://schemas.microsoft.com/office/drawing/2014/main" id="{2DC493F8-714E-43C7-833F-420300E969C1}"/>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9" name="Content Placeholder 2">
            <a:extLst>
              <a:ext uri="{FF2B5EF4-FFF2-40B4-BE49-F238E27FC236}">
                <a16:creationId xmlns:a16="http://schemas.microsoft.com/office/drawing/2014/main" id="{396AF404-E6F4-4A88-8869-F6121CC2551F}"/>
              </a:ext>
            </a:extLst>
          </p:cNvPr>
          <p:cNvSpPr>
            <a:spLocks noGrp="1"/>
          </p:cNvSpPr>
          <p:nvPr>
            <p:ph idx="1" hasCustomPrompt="1"/>
          </p:nvPr>
        </p:nvSpPr>
        <p:spPr>
          <a:xfrm>
            <a:off x="360000" y="1812858"/>
            <a:ext cx="114720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687487355"/>
      </p:ext>
    </p:extLst>
  </p:cSld>
  <p:clrMapOvr>
    <a:masterClrMapping/>
  </p:clrMapOvr>
  <p:extLst>
    <p:ext uri="{DCECCB84-F9BA-43D5-87BE-67443E8EF086}">
      <p15:sldGuideLst xmlns:p15="http://schemas.microsoft.com/office/powerpoint/2012/main"/>
    </p:ext>
  </p:extLst>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3" name="Content Placeholder 2">
            <a:extLst>
              <a:ext uri="{FF2B5EF4-FFF2-40B4-BE49-F238E27FC236}">
                <a16:creationId xmlns:a16="http://schemas.microsoft.com/office/drawing/2014/main" id="{2DC6CF8E-8EAD-4BC3-B82E-C47C79603704}"/>
              </a:ext>
            </a:extLst>
          </p:cNvPr>
          <p:cNvSpPr>
            <a:spLocks noGrp="1"/>
          </p:cNvSpPr>
          <p:nvPr>
            <p:ph idx="1" hasCustomPrompt="1"/>
          </p:nvPr>
        </p:nvSpPr>
        <p:spPr>
          <a:xfrm>
            <a:off x="360000"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4" name="Content Placeholder 2">
            <a:extLst>
              <a:ext uri="{FF2B5EF4-FFF2-40B4-BE49-F238E27FC236}">
                <a16:creationId xmlns:a16="http://schemas.microsoft.com/office/drawing/2014/main" id="{592CA861-D004-4A5E-8EFA-95C2DEC473C8}"/>
              </a:ext>
            </a:extLst>
          </p:cNvPr>
          <p:cNvSpPr>
            <a:spLocks noGrp="1"/>
          </p:cNvSpPr>
          <p:nvPr>
            <p:ph idx="16" hasCustomPrompt="1"/>
          </p:nvPr>
        </p:nvSpPr>
        <p:spPr>
          <a:xfrm>
            <a:off x="6287588"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1862749533"/>
      </p:ext>
    </p:extLst>
  </p:cSld>
  <p:clrMapOvr>
    <a:masterClrMapping/>
  </p:clrMapOvr>
  <p:extLst>
    <p:ext uri="{DCECCB84-F9BA-43D5-87BE-67443E8EF086}">
      <p15:sldGuideLst xmlns:p15="http://schemas.microsoft.com/office/powerpoint/2012/main"/>
    </p:ext>
  </p:extLst>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2 columns + 1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3" name="Content Placeholder 2">
            <a:extLst>
              <a:ext uri="{FF2B5EF4-FFF2-40B4-BE49-F238E27FC236}">
                <a16:creationId xmlns:a16="http://schemas.microsoft.com/office/drawing/2014/main" id="{2DC6CF8E-8EAD-4BC3-B82E-C47C79603704}"/>
              </a:ext>
            </a:extLst>
          </p:cNvPr>
          <p:cNvSpPr>
            <a:spLocks noGrp="1"/>
          </p:cNvSpPr>
          <p:nvPr>
            <p:ph idx="1" hasCustomPrompt="1"/>
          </p:nvPr>
        </p:nvSpPr>
        <p:spPr>
          <a:xfrm>
            <a:off x="360000"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4" name="Content Placeholder 2">
            <a:extLst>
              <a:ext uri="{FF2B5EF4-FFF2-40B4-BE49-F238E27FC236}">
                <a16:creationId xmlns:a16="http://schemas.microsoft.com/office/drawing/2014/main" id="{592CA861-D004-4A5E-8EFA-95C2DEC473C8}"/>
              </a:ext>
            </a:extLst>
          </p:cNvPr>
          <p:cNvSpPr>
            <a:spLocks noGrp="1"/>
          </p:cNvSpPr>
          <p:nvPr>
            <p:ph idx="16" hasCustomPrompt="1"/>
          </p:nvPr>
        </p:nvSpPr>
        <p:spPr>
          <a:xfrm>
            <a:off x="6287588"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7" name="Text Placeholder 2">
            <a:extLst>
              <a:ext uri="{FF2B5EF4-FFF2-40B4-BE49-F238E27FC236}">
                <a16:creationId xmlns:a16="http://schemas.microsoft.com/office/drawing/2014/main" id="{AADB0BDA-23D1-42DF-880E-8501531DBB38}"/>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2684871729"/>
      </p:ext>
    </p:extLst>
  </p:cSld>
  <p:clrMapOvr>
    <a:masterClrMapping/>
  </p:clrMapOvr>
  <p:extLst>
    <p:ext uri="{DCECCB84-F9BA-43D5-87BE-67443E8EF086}">
      <p15:sldGuideLst xmlns:p15="http://schemas.microsoft.com/office/powerpoint/2012/main"/>
    </p:ext>
  </p:extLs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2 columns + 2 sub-titl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3" name="Content Placeholder 2">
            <a:extLst>
              <a:ext uri="{FF2B5EF4-FFF2-40B4-BE49-F238E27FC236}">
                <a16:creationId xmlns:a16="http://schemas.microsoft.com/office/drawing/2014/main" id="{2DC6CF8E-8EAD-4BC3-B82E-C47C79603704}"/>
              </a:ext>
            </a:extLst>
          </p:cNvPr>
          <p:cNvSpPr>
            <a:spLocks noGrp="1"/>
          </p:cNvSpPr>
          <p:nvPr>
            <p:ph idx="1" hasCustomPrompt="1"/>
          </p:nvPr>
        </p:nvSpPr>
        <p:spPr>
          <a:xfrm>
            <a:off x="360000"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4" name="Content Placeholder 2">
            <a:extLst>
              <a:ext uri="{FF2B5EF4-FFF2-40B4-BE49-F238E27FC236}">
                <a16:creationId xmlns:a16="http://schemas.microsoft.com/office/drawing/2014/main" id="{592CA861-D004-4A5E-8EFA-95C2DEC473C8}"/>
              </a:ext>
            </a:extLst>
          </p:cNvPr>
          <p:cNvSpPr>
            <a:spLocks noGrp="1"/>
          </p:cNvSpPr>
          <p:nvPr>
            <p:ph idx="16" hasCustomPrompt="1"/>
          </p:nvPr>
        </p:nvSpPr>
        <p:spPr>
          <a:xfrm>
            <a:off x="6287588"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7" name="Text Placeholder 2">
            <a:extLst>
              <a:ext uri="{FF2B5EF4-FFF2-40B4-BE49-F238E27FC236}">
                <a16:creationId xmlns:a16="http://schemas.microsoft.com/office/drawing/2014/main" id="{AADB0BDA-23D1-42DF-880E-8501531DBB38}"/>
              </a:ext>
            </a:extLst>
          </p:cNvPr>
          <p:cNvSpPr>
            <a:spLocks noGrp="1"/>
          </p:cNvSpPr>
          <p:nvPr>
            <p:ph type="body" idx="14" hasCustomPrompt="1"/>
          </p:nvPr>
        </p:nvSpPr>
        <p:spPr>
          <a:xfrm>
            <a:off x="360001" y="1248123"/>
            <a:ext cx="5554800"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Text Placeholder 2">
            <a:extLst>
              <a:ext uri="{FF2B5EF4-FFF2-40B4-BE49-F238E27FC236}">
                <a16:creationId xmlns:a16="http://schemas.microsoft.com/office/drawing/2014/main" id="{E354433A-2F9B-4C0F-8153-049C2A837FBD}"/>
              </a:ext>
            </a:extLst>
          </p:cNvPr>
          <p:cNvSpPr>
            <a:spLocks noGrp="1"/>
          </p:cNvSpPr>
          <p:nvPr>
            <p:ph type="body" idx="17" hasCustomPrompt="1"/>
          </p:nvPr>
        </p:nvSpPr>
        <p:spPr>
          <a:xfrm>
            <a:off x="6287588" y="1248123"/>
            <a:ext cx="5554800"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2097096130"/>
      </p:ext>
    </p:extLst>
  </p:cSld>
  <p:clrMapOvr>
    <a:masterClrMapping/>
  </p:clrMapOvr>
  <p:extLst>
    <p:ext uri="{DCECCB84-F9BA-43D5-87BE-67443E8EF086}">
      <p15:sldGuideLst xmlns:p15="http://schemas.microsoft.com/office/powerpoint/2012/main"/>
    </p:ext>
  </p:extLs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itle 1">
            <a:extLst>
              <a:ext uri="{FF2B5EF4-FFF2-40B4-BE49-F238E27FC236}">
                <a16:creationId xmlns:a16="http://schemas.microsoft.com/office/drawing/2014/main" id="{F0586C3D-26A9-47FE-978F-3E7CBBEAD4F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9" name="Content Placeholder 2">
            <a:extLst>
              <a:ext uri="{FF2B5EF4-FFF2-40B4-BE49-F238E27FC236}">
                <a16:creationId xmlns:a16="http://schemas.microsoft.com/office/drawing/2014/main" id="{DEA6E883-862D-41A3-A78F-469E48B07F55}"/>
              </a:ext>
            </a:extLst>
          </p:cNvPr>
          <p:cNvSpPr>
            <a:spLocks noGrp="1"/>
          </p:cNvSpPr>
          <p:nvPr>
            <p:ph idx="1" hasCustomPrompt="1"/>
          </p:nvPr>
        </p:nvSpPr>
        <p:spPr>
          <a:xfrm>
            <a:off x="360000" y="1248123"/>
            <a:ext cx="3476939"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4" name="Content Placeholder 2">
            <a:extLst>
              <a:ext uri="{FF2B5EF4-FFF2-40B4-BE49-F238E27FC236}">
                <a16:creationId xmlns:a16="http://schemas.microsoft.com/office/drawing/2014/main" id="{4EEC5808-75A6-4FCC-BBA9-EA5972376C59}"/>
              </a:ext>
            </a:extLst>
          </p:cNvPr>
          <p:cNvSpPr>
            <a:spLocks noGrp="1"/>
          </p:cNvSpPr>
          <p:nvPr>
            <p:ph idx="18" hasCustomPrompt="1"/>
          </p:nvPr>
        </p:nvSpPr>
        <p:spPr>
          <a:xfrm>
            <a:off x="4371269" y="1248123"/>
            <a:ext cx="3476939"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5" name="Content Placeholder 2">
            <a:extLst>
              <a:ext uri="{FF2B5EF4-FFF2-40B4-BE49-F238E27FC236}">
                <a16:creationId xmlns:a16="http://schemas.microsoft.com/office/drawing/2014/main" id="{AD49E77B-D7F8-4D3B-BD08-0B9BD3AF03E2}"/>
              </a:ext>
            </a:extLst>
          </p:cNvPr>
          <p:cNvSpPr>
            <a:spLocks noGrp="1"/>
          </p:cNvSpPr>
          <p:nvPr>
            <p:ph idx="19" hasCustomPrompt="1"/>
          </p:nvPr>
        </p:nvSpPr>
        <p:spPr>
          <a:xfrm>
            <a:off x="8355059" y="1248123"/>
            <a:ext cx="3476939"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Tree>
    <p:extLst>
      <p:ext uri="{BB962C8B-B14F-4D97-AF65-F5344CB8AC3E}">
        <p14:creationId xmlns:p14="http://schemas.microsoft.com/office/powerpoint/2010/main" val="3204937937"/>
      </p:ext>
    </p:extLst>
  </p:cSld>
  <p:clrMapOvr>
    <a:masterClrMapping/>
  </p:clrMapOvr>
  <p:extLst>
    <p:ext uri="{DCECCB84-F9BA-43D5-87BE-67443E8EF086}">
      <p15:sldGuideLst xmlns:p15="http://schemas.microsoft.com/office/powerpoint/2012/main"/>
    </p:ext>
  </p:extLst>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3 columns + 1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itle 1">
            <a:extLst>
              <a:ext uri="{FF2B5EF4-FFF2-40B4-BE49-F238E27FC236}">
                <a16:creationId xmlns:a16="http://schemas.microsoft.com/office/drawing/2014/main" id="{F0586C3D-26A9-47FE-978F-3E7CBBEAD4F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9" name="Content Placeholder 2">
            <a:extLst>
              <a:ext uri="{FF2B5EF4-FFF2-40B4-BE49-F238E27FC236}">
                <a16:creationId xmlns:a16="http://schemas.microsoft.com/office/drawing/2014/main" id="{DEA6E883-862D-41A3-A78F-469E48B07F55}"/>
              </a:ext>
            </a:extLst>
          </p:cNvPr>
          <p:cNvSpPr>
            <a:spLocks noGrp="1"/>
          </p:cNvSpPr>
          <p:nvPr>
            <p:ph idx="1" hasCustomPrompt="1"/>
          </p:nvPr>
        </p:nvSpPr>
        <p:spPr>
          <a:xfrm>
            <a:off x="360000" y="1812858"/>
            <a:ext cx="3476939"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4" name="Content Placeholder 2">
            <a:extLst>
              <a:ext uri="{FF2B5EF4-FFF2-40B4-BE49-F238E27FC236}">
                <a16:creationId xmlns:a16="http://schemas.microsoft.com/office/drawing/2014/main" id="{4EEC5808-75A6-4FCC-BBA9-EA5972376C59}"/>
              </a:ext>
            </a:extLst>
          </p:cNvPr>
          <p:cNvSpPr>
            <a:spLocks noGrp="1"/>
          </p:cNvSpPr>
          <p:nvPr>
            <p:ph idx="18" hasCustomPrompt="1"/>
          </p:nvPr>
        </p:nvSpPr>
        <p:spPr>
          <a:xfrm>
            <a:off x="4371269" y="1812858"/>
            <a:ext cx="3476939"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5" name="Content Placeholder 2">
            <a:extLst>
              <a:ext uri="{FF2B5EF4-FFF2-40B4-BE49-F238E27FC236}">
                <a16:creationId xmlns:a16="http://schemas.microsoft.com/office/drawing/2014/main" id="{AD49E77B-D7F8-4D3B-BD08-0B9BD3AF03E2}"/>
              </a:ext>
            </a:extLst>
          </p:cNvPr>
          <p:cNvSpPr>
            <a:spLocks noGrp="1"/>
          </p:cNvSpPr>
          <p:nvPr>
            <p:ph idx="19" hasCustomPrompt="1"/>
          </p:nvPr>
        </p:nvSpPr>
        <p:spPr>
          <a:xfrm>
            <a:off x="8355059" y="1812858"/>
            <a:ext cx="3476939"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0" name="Text Placeholder 2">
            <a:extLst>
              <a:ext uri="{FF2B5EF4-FFF2-40B4-BE49-F238E27FC236}">
                <a16:creationId xmlns:a16="http://schemas.microsoft.com/office/drawing/2014/main" id="{D98E3330-861C-4CFA-B1FE-BB101633C8EA}"/>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3061644377"/>
      </p:ext>
    </p:extLst>
  </p:cSld>
  <p:clrMapOvr>
    <a:masterClrMapping/>
  </p:clrMapOvr>
  <p:extLst>
    <p:ext uri="{DCECCB84-F9BA-43D5-87BE-67443E8EF086}">
      <p15:sldGuideLst xmlns:p15="http://schemas.microsoft.com/office/powerpoint/2012/main"/>
    </p:ext>
  </p:extLst>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3 columns + 3 sub-titl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1" name="Title 1">
            <a:extLst>
              <a:ext uri="{FF2B5EF4-FFF2-40B4-BE49-F238E27FC236}">
                <a16:creationId xmlns:a16="http://schemas.microsoft.com/office/drawing/2014/main" id="{A9D0DF60-2ACA-42A3-A753-6B06287AD264}"/>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9" name="Content Placeholder 2">
            <a:extLst>
              <a:ext uri="{FF2B5EF4-FFF2-40B4-BE49-F238E27FC236}">
                <a16:creationId xmlns:a16="http://schemas.microsoft.com/office/drawing/2014/main" id="{4A5A2FC0-9CF9-4B2F-AD9B-5C7DC786D48D}"/>
              </a:ext>
            </a:extLst>
          </p:cNvPr>
          <p:cNvSpPr>
            <a:spLocks noGrp="1"/>
          </p:cNvSpPr>
          <p:nvPr>
            <p:ph idx="1" hasCustomPrompt="1"/>
          </p:nvPr>
        </p:nvSpPr>
        <p:spPr>
          <a:xfrm>
            <a:off x="360000" y="2200760"/>
            <a:ext cx="3476938" cy="3979332"/>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20" name="Text Placeholder 2">
            <a:extLst>
              <a:ext uri="{FF2B5EF4-FFF2-40B4-BE49-F238E27FC236}">
                <a16:creationId xmlns:a16="http://schemas.microsoft.com/office/drawing/2014/main" id="{B9DEDB79-D071-4580-AC63-6624B5A04417}"/>
              </a:ext>
            </a:extLst>
          </p:cNvPr>
          <p:cNvSpPr>
            <a:spLocks noGrp="1"/>
          </p:cNvSpPr>
          <p:nvPr>
            <p:ph type="body" idx="26" hasCustomPrompt="1"/>
          </p:nvPr>
        </p:nvSpPr>
        <p:spPr>
          <a:xfrm>
            <a:off x="360001" y="1248123"/>
            <a:ext cx="3476937" cy="952637"/>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21" name="Content Placeholder 2">
            <a:extLst>
              <a:ext uri="{FF2B5EF4-FFF2-40B4-BE49-F238E27FC236}">
                <a16:creationId xmlns:a16="http://schemas.microsoft.com/office/drawing/2014/main" id="{D3DD90AF-C4F0-4866-8B1B-6FBDFF9AD77D}"/>
              </a:ext>
            </a:extLst>
          </p:cNvPr>
          <p:cNvSpPr>
            <a:spLocks noGrp="1"/>
          </p:cNvSpPr>
          <p:nvPr>
            <p:ph idx="27" hasCustomPrompt="1"/>
          </p:nvPr>
        </p:nvSpPr>
        <p:spPr>
          <a:xfrm>
            <a:off x="4357529" y="2200760"/>
            <a:ext cx="3476938" cy="3979332"/>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22" name="Text Placeholder 2">
            <a:extLst>
              <a:ext uri="{FF2B5EF4-FFF2-40B4-BE49-F238E27FC236}">
                <a16:creationId xmlns:a16="http://schemas.microsoft.com/office/drawing/2014/main" id="{82E733F8-0DAD-4C18-A663-CC1922D5F77F}"/>
              </a:ext>
            </a:extLst>
          </p:cNvPr>
          <p:cNvSpPr>
            <a:spLocks noGrp="1"/>
          </p:cNvSpPr>
          <p:nvPr>
            <p:ph type="body" idx="28" hasCustomPrompt="1"/>
          </p:nvPr>
        </p:nvSpPr>
        <p:spPr>
          <a:xfrm>
            <a:off x="4357530" y="1248123"/>
            <a:ext cx="3476937" cy="952637"/>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25" name="Content Placeholder 2">
            <a:extLst>
              <a:ext uri="{FF2B5EF4-FFF2-40B4-BE49-F238E27FC236}">
                <a16:creationId xmlns:a16="http://schemas.microsoft.com/office/drawing/2014/main" id="{C7E0463A-1F4B-486A-8B5D-390F6E869ADB}"/>
              </a:ext>
            </a:extLst>
          </p:cNvPr>
          <p:cNvSpPr>
            <a:spLocks noGrp="1"/>
          </p:cNvSpPr>
          <p:nvPr>
            <p:ph idx="29" hasCustomPrompt="1"/>
          </p:nvPr>
        </p:nvSpPr>
        <p:spPr>
          <a:xfrm>
            <a:off x="8360521" y="2200760"/>
            <a:ext cx="3476938" cy="3979332"/>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26" name="Text Placeholder 2">
            <a:extLst>
              <a:ext uri="{FF2B5EF4-FFF2-40B4-BE49-F238E27FC236}">
                <a16:creationId xmlns:a16="http://schemas.microsoft.com/office/drawing/2014/main" id="{CB11A889-767E-45A3-9DF4-73710CE4A7AB}"/>
              </a:ext>
            </a:extLst>
          </p:cNvPr>
          <p:cNvSpPr>
            <a:spLocks noGrp="1"/>
          </p:cNvSpPr>
          <p:nvPr>
            <p:ph type="body" idx="30" hasCustomPrompt="1"/>
          </p:nvPr>
        </p:nvSpPr>
        <p:spPr>
          <a:xfrm>
            <a:off x="8360522" y="1248123"/>
            <a:ext cx="3476937" cy="952637"/>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3383715292"/>
      </p:ext>
    </p:extLst>
  </p:cSld>
  <p:clrMapOvr>
    <a:masterClrMapping/>
  </p:clrMapOvr>
  <p:extLst>
    <p:ext uri="{DCECCB84-F9BA-43D5-87BE-67443E8EF086}">
      <p15:sldGuideLst xmlns:p15="http://schemas.microsoft.com/office/powerpoint/2012/main"/>
    </p:ext>
  </p:extLst>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4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4" name="Title 1">
            <a:extLst>
              <a:ext uri="{FF2B5EF4-FFF2-40B4-BE49-F238E27FC236}">
                <a16:creationId xmlns:a16="http://schemas.microsoft.com/office/drawing/2014/main" id="{2C645F54-66FD-41CA-96B6-3C1093CAD50F}"/>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6" name="Content Placeholder 2">
            <a:extLst>
              <a:ext uri="{FF2B5EF4-FFF2-40B4-BE49-F238E27FC236}">
                <a16:creationId xmlns:a16="http://schemas.microsoft.com/office/drawing/2014/main" id="{DD133D06-88EE-4536-8BA3-76EE0EB7B3F6}"/>
              </a:ext>
            </a:extLst>
          </p:cNvPr>
          <p:cNvSpPr>
            <a:spLocks noGrp="1"/>
          </p:cNvSpPr>
          <p:nvPr>
            <p:ph idx="1" hasCustomPrompt="1"/>
          </p:nvPr>
        </p:nvSpPr>
        <p:spPr>
          <a:xfrm>
            <a:off x="360000"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7" name="Content Placeholder 2">
            <a:extLst>
              <a:ext uri="{FF2B5EF4-FFF2-40B4-BE49-F238E27FC236}">
                <a16:creationId xmlns:a16="http://schemas.microsoft.com/office/drawing/2014/main" id="{97C15F6C-9418-4244-BE3D-AE4AFF6F75FB}"/>
              </a:ext>
            </a:extLst>
          </p:cNvPr>
          <p:cNvSpPr>
            <a:spLocks noGrp="1"/>
          </p:cNvSpPr>
          <p:nvPr>
            <p:ph idx="41" hasCustomPrompt="1"/>
          </p:nvPr>
        </p:nvSpPr>
        <p:spPr>
          <a:xfrm>
            <a:off x="3317618"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8" name="Content Placeholder 2">
            <a:extLst>
              <a:ext uri="{FF2B5EF4-FFF2-40B4-BE49-F238E27FC236}">
                <a16:creationId xmlns:a16="http://schemas.microsoft.com/office/drawing/2014/main" id="{66367AF2-DCE6-4B35-8D7F-05CB9FD38BA8}"/>
              </a:ext>
            </a:extLst>
          </p:cNvPr>
          <p:cNvSpPr>
            <a:spLocks noGrp="1"/>
          </p:cNvSpPr>
          <p:nvPr>
            <p:ph idx="42" hasCustomPrompt="1"/>
          </p:nvPr>
        </p:nvSpPr>
        <p:spPr>
          <a:xfrm>
            <a:off x="6257892"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9" name="Content Placeholder 2">
            <a:extLst>
              <a:ext uri="{FF2B5EF4-FFF2-40B4-BE49-F238E27FC236}">
                <a16:creationId xmlns:a16="http://schemas.microsoft.com/office/drawing/2014/main" id="{291B464D-33C4-44EA-967E-C81BF893F209}"/>
              </a:ext>
            </a:extLst>
          </p:cNvPr>
          <p:cNvSpPr>
            <a:spLocks noGrp="1"/>
          </p:cNvSpPr>
          <p:nvPr>
            <p:ph idx="43" hasCustomPrompt="1"/>
          </p:nvPr>
        </p:nvSpPr>
        <p:spPr>
          <a:xfrm>
            <a:off x="9197137"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Tree>
    <p:extLst>
      <p:ext uri="{BB962C8B-B14F-4D97-AF65-F5344CB8AC3E}">
        <p14:creationId xmlns:p14="http://schemas.microsoft.com/office/powerpoint/2010/main" val="2027555741"/>
      </p:ext>
    </p:extLst>
  </p:cSld>
  <p:clrMapOvr>
    <a:masterClrMapping/>
  </p:clrMapOvr>
  <p:extLst>
    <p:ext uri="{DCECCB84-F9BA-43D5-87BE-67443E8EF086}">
      <p15:sldGuideLst xmlns:p15="http://schemas.microsoft.com/office/powerpoint/2012/main"/>
    </p:ext>
  </p:extLst>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4 columns +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6" name="Content Placeholder 2">
            <a:extLst>
              <a:ext uri="{FF2B5EF4-FFF2-40B4-BE49-F238E27FC236}">
                <a16:creationId xmlns:a16="http://schemas.microsoft.com/office/drawing/2014/main" id="{DD133D06-88EE-4536-8BA3-76EE0EB7B3F6}"/>
              </a:ext>
            </a:extLst>
          </p:cNvPr>
          <p:cNvSpPr>
            <a:spLocks noGrp="1"/>
          </p:cNvSpPr>
          <p:nvPr>
            <p:ph idx="1" hasCustomPrompt="1"/>
          </p:nvPr>
        </p:nvSpPr>
        <p:spPr>
          <a:xfrm>
            <a:off x="360000"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7" name="Content Placeholder 2">
            <a:extLst>
              <a:ext uri="{FF2B5EF4-FFF2-40B4-BE49-F238E27FC236}">
                <a16:creationId xmlns:a16="http://schemas.microsoft.com/office/drawing/2014/main" id="{97C15F6C-9418-4244-BE3D-AE4AFF6F75FB}"/>
              </a:ext>
            </a:extLst>
          </p:cNvPr>
          <p:cNvSpPr>
            <a:spLocks noGrp="1"/>
          </p:cNvSpPr>
          <p:nvPr>
            <p:ph idx="41" hasCustomPrompt="1"/>
          </p:nvPr>
        </p:nvSpPr>
        <p:spPr>
          <a:xfrm>
            <a:off x="3317618"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8" name="Content Placeholder 2">
            <a:extLst>
              <a:ext uri="{FF2B5EF4-FFF2-40B4-BE49-F238E27FC236}">
                <a16:creationId xmlns:a16="http://schemas.microsoft.com/office/drawing/2014/main" id="{66367AF2-DCE6-4B35-8D7F-05CB9FD38BA8}"/>
              </a:ext>
            </a:extLst>
          </p:cNvPr>
          <p:cNvSpPr>
            <a:spLocks noGrp="1"/>
          </p:cNvSpPr>
          <p:nvPr>
            <p:ph idx="42" hasCustomPrompt="1"/>
          </p:nvPr>
        </p:nvSpPr>
        <p:spPr>
          <a:xfrm>
            <a:off x="6257892"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9" name="Content Placeholder 2">
            <a:extLst>
              <a:ext uri="{FF2B5EF4-FFF2-40B4-BE49-F238E27FC236}">
                <a16:creationId xmlns:a16="http://schemas.microsoft.com/office/drawing/2014/main" id="{291B464D-33C4-44EA-967E-C81BF893F209}"/>
              </a:ext>
            </a:extLst>
          </p:cNvPr>
          <p:cNvSpPr>
            <a:spLocks noGrp="1"/>
          </p:cNvSpPr>
          <p:nvPr>
            <p:ph idx="43" hasCustomPrompt="1"/>
          </p:nvPr>
        </p:nvSpPr>
        <p:spPr>
          <a:xfrm>
            <a:off x="9197137"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0" name="Text Placeholder 2">
            <a:extLst>
              <a:ext uri="{FF2B5EF4-FFF2-40B4-BE49-F238E27FC236}">
                <a16:creationId xmlns:a16="http://schemas.microsoft.com/office/drawing/2014/main" id="{8F9A162A-8340-42A5-AEBD-9BA9F55D5C7D}"/>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1" name="Title 1">
            <a:extLst>
              <a:ext uri="{FF2B5EF4-FFF2-40B4-BE49-F238E27FC236}">
                <a16:creationId xmlns:a16="http://schemas.microsoft.com/office/drawing/2014/main" id="{2F603BFF-422F-45CA-B2B8-C0C9789019D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Tree>
    <p:extLst>
      <p:ext uri="{BB962C8B-B14F-4D97-AF65-F5344CB8AC3E}">
        <p14:creationId xmlns:p14="http://schemas.microsoft.com/office/powerpoint/2010/main" val="63286751"/>
      </p:ext>
    </p:extLst>
  </p:cSld>
  <p:clrMapOvr>
    <a:masterClrMapping/>
  </p:clrMapOvr>
  <p:extLst>
    <p:ext uri="{DCECCB84-F9BA-43D5-87BE-67443E8EF086}">
      <p15:sldGuideLst xmlns:p15="http://schemas.microsoft.com/office/powerpoint/2012/main"/>
    </p:ext>
  </p:extLs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1 column (2 lines big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hasCustomPrompt="1"/>
          </p:nvPr>
        </p:nvSpPr>
        <p:spPr>
          <a:xfrm>
            <a:off x="360000" y="365125"/>
            <a:ext cx="11472000" cy="2362032"/>
          </a:xfrm>
        </p:spPr>
        <p:txBody>
          <a:bodyPr anchor="b">
            <a:normAutofit/>
          </a:bodyPr>
          <a:lstStyle>
            <a:lvl1pPr marL="0" indent="0" algn="l" defTabSz="914400" rtl="0" eaLnBrk="1" latinLnBrk="0" hangingPunct="1">
              <a:lnSpc>
                <a:spcPts val="2500"/>
              </a:lnSpc>
              <a:spcBef>
                <a:spcPts val="1000"/>
              </a:spcBef>
              <a:buFont typeface="Arial" panose="020B0604020202020204" pitchFamily="34" charset="0"/>
              <a:buNone/>
              <a:defRPr lang="en-US" sz="4000" kern="1200" cap="all" baseline="0" dirty="0" smtClean="0">
                <a:solidFill>
                  <a:srgbClr val="DF6036"/>
                </a:solidFill>
                <a:latin typeface="+mn-lt"/>
                <a:ea typeface="+mn-ea"/>
                <a:cs typeface="+mn-cs"/>
              </a:defRPr>
            </a:lvl1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0" y="2727157"/>
            <a:ext cx="11472000" cy="3449805"/>
          </a:xfrm>
        </p:spPr>
        <p:txBody>
          <a:bodyPr wrap="square">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bg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le titre principal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Tree>
    <p:extLst>
      <p:ext uri="{BB962C8B-B14F-4D97-AF65-F5344CB8AC3E}">
        <p14:creationId xmlns:p14="http://schemas.microsoft.com/office/powerpoint/2010/main" val="3506109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7" name="Content Placeholder 2">
            <a:extLst>
              <a:ext uri="{FF2B5EF4-FFF2-40B4-BE49-F238E27FC236}">
                <a16:creationId xmlns:a16="http://schemas.microsoft.com/office/drawing/2014/main" id="{ED3967D1-8ED4-4061-AC6F-1651656793FC}"/>
              </a:ext>
            </a:extLst>
          </p:cNvPr>
          <p:cNvSpPr>
            <a:spLocks noGrp="1"/>
          </p:cNvSpPr>
          <p:nvPr>
            <p:ph idx="27" hasCustomPrompt="1"/>
          </p:nvPr>
        </p:nvSpPr>
        <p:spPr>
          <a:xfrm>
            <a:off x="355357" y="1248123"/>
            <a:ext cx="11471998" cy="4928839"/>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2336017007"/>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Reference (B&amp;D templat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pic>
        <p:nvPicPr>
          <p:cNvPr id="7" name="Graphic 6" descr="Lightbulb and gear">
            <a:extLst>
              <a:ext uri="{FF2B5EF4-FFF2-40B4-BE49-F238E27FC236}">
                <a16:creationId xmlns:a16="http://schemas.microsoft.com/office/drawing/2014/main" id="{CBB6E492-97EE-4054-A256-4EE0713B0900}"/>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373043" y="2915171"/>
            <a:ext cx="623975" cy="623975"/>
          </a:xfrm>
          <a:prstGeom prst="rect">
            <a:avLst/>
          </a:prstGeom>
        </p:spPr>
      </p:pic>
      <p:pic>
        <p:nvPicPr>
          <p:cNvPr id="9" name="Graphic 8" descr="Lightbulb and pencil">
            <a:extLst>
              <a:ext uri="{FF2B5EF4-FFF2-40B4-BE49-F238E27FC236}">
                <a16:creationId xmlns:a16="http://schemas.microsoft.com/office/drawing/2014/main" id="{AD05F8F4-BFD0-457F-94ED-10A4D327657E}"/>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4373043" y="1361088"/>
            <a:ext cx="623975" cy="623975"/>
          </a:xfrm>
          <a:prstGeom prst="rect">
            <a:avLst/>
          </a:prstGeom>
        </p:spPr>
      </p:pic>
      <p:sp>
        <p:nvSpPr>
          <p:cNvPr id="12" name="Picture Placeholder 25">
            <a:extLst>
              <a:ext uri="{FF2B5EF4-FFF2-40B4-BE49-F238E27FC236}">
                <a16:creationId xmlns:a16="http://schemas.microsoft.com/office/drawing/2014/main" id="{B94F6DF2-9DC9-496F-B3FF-212DE9C1F905}"/>
              </a:ext>
            </a:extLst>
          </p:cNvPr>
          <p:cNvSpPr>
            <a:spLocks noGrp="1" noChangeAspect="1"/>
          </p:cNvSpPr>
          <p:nvPr>
            <p:ph type="pic" sz="quarter" idx="19" hasCustomPrompt="1"/>
          </p:nvPr>
        </p:nvSpPr>
        <p:spPr>
          <a:xfrm>
            <a:off x="355357" y="1671216"/>
            <a:ext cx="3578627" cy="2912804"/>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 (logo client – visuels – enseigne … )</a:t>
            </a:r>
          </a:p>
        </p:txBody>
      </p:sp>
      <p:sp>
        <p:nvSpPr>
          <p:cNvPr id="13" name="TextBox 12">
            <a:extLst>
              <a:ext uri="{FF2B5EF4-FFF2-40B4-BE49-F238E27FC236}">
                <a16:creationId xmlns:a16="http://schemas.microsoft.com/office/drawing/2014/main" id="{A4F114A3-75E3-412A-B512-DD3D6AE6F329}"/>
              </a:ext>
            </a:extLst>
          </p:cNvPr>
          <p:cNvSpPr txBox="1"/>
          <p:nvPr userDrawn="1"/>
        </p:nvSpPr>
        <p:spPr>
          <a:xfrm>
            <a:off x="5124921" y="1253628"/>
            <a:ext cx="6707077"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Challenges</a:t>
            </a:r>
          </a:p>
        </p:txBody>
      </p:sp>
      <p:sp>
        <p:nvSpPr>
          <p:cNvPr id="14" name="TextBox 13">
            <a:extLst>
              <a:ext uri="{FF2B5EF4-FFF2-40B4-BE49-F238E27FC236}">
                <a16:creationId xmlns:a16="http://schemas.microsoft.com/office/drawing/2014/main" id="{34BBC300-5449-4352-94D0-9B7B9B490F64}"/>
              </a:ext>
            </a:extLst>
          </p:cNvPr>
          <p:cNvSpPr txBox="1"/>
          <p:nvPr userDrawn="1"/>
        </p:nvSpPr>
        <p:spPr>
          <a:xfrm>
            <a:off x="5100945" y="2931506"/>
            <a:ext cx="6731053"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Solutions</a:t>
            </a:r>
          </a:p>
        </p:txBody>
      </p:sp>
      <p:sp>
        <p:nvSpPr>
          <p:cNvPr id="16" name="TextBox 15">
            <a:extLst>
              <a:ext uri="{FF2B5EF4-FFF2-40B4-BE49-F238E27FC236}">
                <a16:creationId xmlns:a16="http://schemas.microsoft.com/office/drawing/2014/main" id="{33A5E6BE-1EDB-4D27-A5DA-D44AAB49E257}"/>
              </a:ext>
            </a:extLst>
          </p:cNvPr>
          <p:cNvSpPr txBox="1"/>
          <p:nvPr userDrawn="1"/>
        </p:nvSpPr>
        <p:spPr>
          <a:xfrm>
            <a:off x="5100945" y="4590871"/>
            <a:ext cx="6731053"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Résultats et Bénéfices</a:t>
            </a:r>
          </a:p>
        </p:txBody>
      </p:sp>
      <p:pic>
        <p:nvPicPr>
          <p:cNvPr id="4" name="Graphic 3" descr="Presentation with bar chart">
            <a:extLst>
              <a:ext uri="{FF2B5EF4-FFF2-40B4-BE49-F238E27FC236}">
                <a16:creationId xmlns:a16="http://schemas.microsoft.com/office/drawing/2014/main" id="{9E353C5E-5485-4E4E-9DBB-DED81D8B170B}"/>
              </a:ext>
            </a:extLst>
          </p:cNvPr>
          <p:cNvPicPr>
            <a:picLocks noChangeAspect="1"/>
          </p:cNvPicPr>
          <p:nvPr userDrawn="1"/>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4373043" y="4529075"/>
            <a:ext cx="623975" cy="623975"/>
          </a:xfrm>
          <a:prstGeom prst="rect">
            <a:avLst/>
          </a:prstGeom>
        </p:spPr>
      </p:pic>
      <p:sp>
        <p:nvSpPr>
          <p:cNvPr id="20" name="Title 1">
            <a:extLst>
              <a:ext uri="{FF2B5EF4-FFF2-40B4-BE49-F238E27FC236}">
                <a16:creationId xmlns:a16="http://schemas.microsoft.com/office/drawing/2014/main" id="{2837FCEE-F5DC-40E5-9DB5-F8F4620A3E73}"/>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Nom de la référence</a:t>
            </a:r>
          </a:p>
        </p:txBody>
      </p:sp>
      <p:sp>
        <p:nvSpPr>
          <p:cNvPr id="19" name="Content Placeholder 2">
            <a:extLst>
              <a:ext uri="{FF2B5EF4-FFF2-40B4-BE49-F238E27FC236}">
                <a16:creationId xmlns:a16="http://schemas.microsoft.com/office/drawing/2014/main" id="{7E2937D4-78DA-42BE-9213-1E85BDDA56AE}"/>
              </a:ext>
            </a:extLst>
          </p:cNvPr>
          <p:cNvSpPr>
            <a:spLocks noGrp="1"/>
          </p:cNvSpPr>
          <p:nvPr>
            <p:ph idx="27" hasCustomPrompt="1"/>
          </p:nvPr>
        </p:nvSpPr>
        <p:spPr>
          <a:xfrm>
            <a:off x="5120281" y="1674503"/>
            <a:ext cx="6707076" cy="1257003"/>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22" name="Content Placeholder 2">
            <a:extLst>
              <a:ext uri="{FF2B5EF4-FFF2-40B4-BE49-F238E27FC236}">
                <a16:creationId xmlns:a16="http://schemas.microsoft.com/office/drawing/2014/main" id="{5F1ACE53-0E5E-43F8-A2FF-896D11226A83}"/>
              </a:ext>
            </a:extLst>
          </p:cNvPr>
          <p:cNvSpPr>
            <a:spLocks noGrp="1"/>
          </p:cNvSpPr>
          <p:nvPr>
            <p:ph idx="28" hasCustomPrompt="1"/>
          </p:nvPr>
        </p:nvSpPr>
        <p:spPr>
          <a:xfrm>
            <a:off x="5120281" y="3357886"/>
            <a:ext cx="6707076" cy="1257003"/>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23" name="Content Placeholder 2">
            <a:extLst>
              <a:ext uri="{FF2B5EF4-FFF2-40B4-BE49-F238E27FC236}">
                <a16:creationId xmlns:a16="http://schemas.microsoft.com/office/drawing/2014/main" id="{B9A3E9D6-A186-4CA7-B1F0-71D6E436A5EE}"/>
              </a:ext>
            </a:extLst>
          </p:cNvPr>
          <p:cNvSpPr>
            <a:spLocks noGrp="1"/>
          </p:cNvSpPr>
          <p:nvPr>
            <p:ph idx="29" hasCustomPrompt="1"/>
          </p:nvPr>
        </p:nvSpPr>
        <p:spPr>
          <a:xfrm>
            <a:off x="5120281" y="5029271"/>
            <a:ext cx="6707076" cy="1257003"/>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24" name="Content Placeholder 2">
            <a:extLst>
              <a:ext uri="{FF2B5EF4-FFF2-40B4-BE49-F238E27FC236}">
                <a16:creationId xmlns:a16="http://schemas.microsoft.com/office/drawing/2014/main" id="{A7614FF9-F527-47FA-BBF9-E323FBC69A42}"/>
              </a:ext>
            </a:extLst>
          </p:cNvPr>
          <p:cNvSpPr>
            <a:spLocks noGrp="1"/>
          </p:cNvSpPr>
          <p:nvPr>
            <p:ph idx="30" hasCustomPrompt="1"/>
          </p:nvPr>
        </p:nvSpPr>
        <p:spPr>
          <a:xfrm>
            <a:off x="355358" y="4584019"/>
            <a:ext cx="3578626" cy="1652514"/>
          </a:xfrm>
        </p:spPr>
        <p:txBody>
          <a:bodyPr>
            <a:normAutofit/>
          </a:bodyPr>
          <a:lstStyle>
            <a:lvl1pPr>
              <a:defRPr sz="1000">
                <a:solidFill>
                  <a:schemeClr val="tx1"/>
                </a:solidFill>
              </a:defRPr>
            </a:lvl1pPr>
            <a:lvl2pPr>
              <a:defRPr sz="2400">
                <a:solidFill>
                  <a:schemeClr val="bg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insérez les informations transverses (date / durée du projet / technologies / budget / business challenges (</a:t>
            </a:r>
            <a:r>
              <a:rPr lang="fr-FR" noProof="0" err="1"/>
              <a:t>DoBetter</a:t>
            </a:r>
            <a:r>
              <a:rPr lang="fr-FR" noProof="0"/>
              <a:t>, </a:t>
            </a:r>
            <a:r>
              <a:rPr lang="fr-FR" noProof="0" err="1"/>
              <a:t>DoMore</a:t>
            </a:r>
            <a:r>
              <a:rPr lang="fr-FR" noProof="0"/>
              <a:t>, etc.) / etc. </a:t>
            </a:r>
          </a:p>
        </p:txBody>
      </p:sp>
    </p:spTree>
    <p:extLst>
      <p:ext uri="{BB962C8B-B14F-4D97-AF65-F5344CB8AC3E}">
        <p14:creationId xmlns:p14="http://schemas.microsoft.com/office/powerpoint/2010/main" val="3897072783"/>
      </p:ext>
    </p:extLst>
  </p:cSld>
  <p:clrMapOvr>
    <a:masterClrMapping/>
  </p:clrMapOvr>
  <p:extLst>
    <p:ext uri="{DCECCB84-F9BA-43D5-87BE-67443E8EF086}">
      <p15:sldGuideLst xmlns:p15="http://schemas.microsoft.com/office/powerpoint/2012/main"/>
    </p:ext>
  </p:extLs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1 column (big title + tex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21" name="Content Placeholder 2">
            <a:extLst>
              <a:ext uri="{FF2B5EF4-FFF2-40B4-BE49-F238E27FC236}">
                <a16:creationId xmlns:a16="http://schemas.microsoft.com/office/drawing/2014/main" id="{1AA15BA2-DBD2-49BE-8DFA-BC0167E84F9D}"/>
              </a:ext>
            </a:extLst>
          </p:cNvPr>
          <p:cNvSpPr>
            <a:spLocks noGrp="1"/>
          </p:cNvSpPr>
          <p:nvPr>
            <p:ph idx="13" hasCustomPrompt="1"/>
          </p:nvPr>
        </p:nvSpPr>
        <p:spPr>
          <a:xfrm>
            <a:off x="360000" y="336886"/>
            <a:ext cx="11472000" cy="2722872"/>
          </a:xfrm>
        </p:spPr>
        <p:txBody>
          <a:bodyPr wrap="square" anchor="b">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bg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le titre principal</a:t>
            </a:r>
          </a:p>
        </p:txBody>
      </p:sp>
      <p:sp>
        <p:nvSpPr>
          <p:cNvPr id="7" name="Content Placeholder 2">
            <a:extLst>
              <a:ext uri="{FF2B5EF4-FFF2-40B4-BE49-F238E27FC236}">
                <a16:creationId xmlns:a16="http://schemas.microsoft.com/office/drawing/2014/main" id="{BE5E719D-665C-4170-A36B-43101B3362FF}"/>
              </a:ext>
            </a:extLst>
          </p:cNvPr>
          <p:cNvSpPr>
            <a:spLocks noGrp="1"/>
          </p:cNvSpPr>
          <p:nvPr>
            <p:ph idx="14" hasCustomPrompt="1"/>
          </p:nvPr>
        </p:nvSpPr>
        <p:spPr>
          <a:xfrm>
            <a:off x="360000" y="3059758"/>
            <a:ext cx="11472000" cy="31203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2484321262"/>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Text left + pict. right">
    <p:spTree>
      <p:nvGrpSpPr>
        <p:cNvPr id="1" name=""/>
        <p:cNvGrpSpPr/>
        <p:nvPr/>
      </p:nvGrpSpPr>
      <p:grpSpPr>
        <a:xfrm>
          <a:off x="0" y="0"/>
          <a:ext cx="0" cy="0"/>
          <a:chOff x="0" y="0"/>
          <a:chExt cx="0" cy="0"/>
        </a:xfrm>
      </p:grpSpPr>
      <p:sp>
        <p:nvSpPr>
          <p:cNvPr id="5" name="Picture Placeholder 25">
            <a:extLst>
              <a:ext uri="{FF2B5EF4-FFF2-40B4-BE49-F238E27FC236}">
                <a16:creationId xmlns:a16="http://schemas.microsoft.com/office/drawing/2014/main" id="{FB50E6D9-E8DE-4EBD-BE37-01B67B6DADB8}"/>
              </a:ext>
            </a:extLst>
          </p:cNvPr>
          <p:cNvSpPr>
            <a:spLocks noGrp="1" noChangeAspect="1"/>
          </p:cNvSpPr>
          <p:nvPr>
            <p:ph type="pic" sz="quarter" idx="19" hasCustomPrompt="1"/>
          </p:nvPr>
        </p:nvSpPr>
        <p:spPr>
          <a:xfrm>
            <a:off x="6277201" y="0"/>
            <a:ext cx="5910155"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a:t>
            </a:r>
          </a:p>
        </p:txBody>
      </p:sp>
      <p:sp>
        <p:nvSpPr>
          <p:cNvPr id="9" name="Content Placeholder 2">
            <a:extLst>
              <a:ext uri="{FF2B5EF4-FFF2-40B4-BE49-F238E27FC236}">
                <a16:creationId xmlns:a16="http://schemas.microsoft.com/office/drawing/2014/main" id="{AD329594-0CDE-4BEA-BD36-2CAF722BD472}"/>
              </a:ext>
            </a:extLst>
          </p:cNvPr>
          <p:cNvSpPr>
            <a:spLocks noGrp="1"/>
          </p:cNvSpPr>
          <p:nvPr>
            <p:ph idx="1" hasCustomPrompt="1"/>
          </p:nvPr>
        </p:nvSpPr>
        <p:spPr>
          <a:xfrm>
            <a:off x="360000"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0" name="Title 1">
            <a:extLst>
              <a:ext uri="{FF2B5EF4-FFF2-40B4-BE49-F238E27FC236}">
                <a16:creationId xmlns:a16="http://schemas.microsoft.com/office/drawing/2014/main" id="{67E9493F-5377-4635-B0BA-26B95036B39B}"/>
              </a:ext>
            </a:extLst>
          </p:cNvPr>
          <p:cNvSpPr>
            <a:spLocks noGrp="1"/>
          </p:cNvSpPr>
          <p:nvPr>
            <p:ph type="title" hasCustomPrompt="1"/>
          </p:nvPr>
        </p:nvSpPr>
        <p:spPr>
          <a:xfrm>
            <a:off x="360000" y="115888"/>
            <a:ext cx="5554800" cy="1132235"/>
          </a:xfrm>
        </p:spPr>
        <p:txBody>
          <a:bodyPr>
            <a:normAutofit/>
          </a:bodyPr>
          <a:lstStyle>
            <a:lvl1pPr>
              <a:defRPr sz="3600" cap="all" baseline="0"/>
            </a:lvl1pPr>
          </a:lstStyle>
          <a:p>
            <a:r>
              <a:rPr lang="fr-FR" noProof="0"/>
              <a:t>Cliquez pour modifier le titre principal</a:t>
            </a:r>
          </a:p>
        </p:txBody>
      </p:sp>
    </p:spTree>
    <p:extLst>
      <p:ext uri="{BB962C8B-B14F-4D97-AF65-F5344CB8AC3E}">
        <p14:creationId xmlns:p14="http://schemas.microsoft.com/office/powerpoint/2010/main" val="1098260202"/>
      </p:ext>
    </p:extLst>
  </p:cSld>
  <p:clrMapOvr>
    <a:masterClrMapping/>
  </p:clrMapOvr>
  <p:extLst>
    <p:ext uri="{DCECCB84-F9BA-43D5-87BE-67443E8EF086}">
      <p15:sldGuideLst xmlns:p15="http://schemas.microsoft.com/office/powerpoint/2012/main"/>
    </p:ext>
  </p:extLs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Pict. left + text right">
    <p:spTree>
      <p:nvGrpSpPr>
        <p:cNvPr id="1" name=""/>
        <p:cNvGrpSpPr/>
        <p:nvPr/>
      </p:nvGrpSpPr>
      <p:grpSpPr>
        <a:xfrm>
          <a:off x="0" y="0"/>
          <a:ext cx="0" cy="0"/>
          <a:chOff x="0" y="0"/>
          <a:chExt cx="0" cy="0"/>
        </a:xfrm>
      </p:grpSpPr>
      <p:sp>
        <p:nvSpPr>
          <p:cNvPr id="6" name="Picture Placeholder 25">
            <a:extLst>
              <a:ext uri="{FF2B5EF4-FFF2-40B4-BE49-F238E27FC236}">
                <a16:creationId xmlns:a16="http://schemas.microsoft.com/office/drawing/2014/main" id="{F1150983-2798-4D3A-9EB6-0018410423A8}"/>
              </a:ext>
            </a:extLst>
          </p:cNvPr>
          <p:cNvSpPr>
            <a:spLocks noGrp="1" noChangeAspect="1"/>
          </p:cNvSpPr>
          <p:nvPr>
            <p:ph type="pic" sz="quarter" idx="19" hasCustomPrompt="1"/>
          </p:nvPr>
        </p:nvSpPr>
        <p:spPr>
          <a:xfrm>
            <a:off x="0" y="0"/>
            <a:ext cx="5910155"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a:t>
            </a:r>
          </a:p>
        </p:txBody>
      </p:sp>
      <p:sp>
        <p:nvSpPr>
          <p:cNvPr id="8" name="Content Placeholder 2">
            <a:extLst>
              <a:ext uri="{FF2B5EF4-FFF2-40B4-BE49-F238E27FC236}">
                <a16:creationId xmlns:a16="http://schemas.microsoft.com/office/drawing/2014/main" id="{188F520D-7CEC-40A7-B7A1-D9FECD2791D4}"/>
              </a:ext>
            </a:extLst>
          </p:cNvPr>
          <p:cNvSpPr>
            <a:spLocks noGrp="1"/>
          </p:cNvSpPr>
          <p:nvPr>
            <p:ph idx="1" hasCustomPrompt="1"/>
          </p:nvPr>
        </p:nvSpPr>
        <p:spPr>
          <a:xfrm>
            <a:off x="6281847"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1" name="Title 1">
            <a:extLst>
              <a:ext uri="{FF2B5EF4-FFF2-40B4-BE49-F238E27FC236}">
                <a16:creationId xmlns:a16="http://schemas.microsoft.com/office/drawing/2014/main" id="{B3A33466-0138-4D43-84A6-16F5C7445F57}"/>
              </a:ext>
            </a:extLst>
          </p:cNvPr>
          <p:cNvSpPr>
            <a:spLocks noGrp="1"/>
          </p:cNvSpPr>
          <p:nvPr>
            <p:ph type="title" hasCustomPrompt="1"/>
          </p:nvPr>
        </p:nvSpPr>
        <p:spPr>
          <a:xfrm>
            <a:off x="6281847" y="115888"/>
            <a:ext cx="5554800" cy="1132235"/>
          </a:xfrm>
        </p:spPr>
        <p:txBody>
          <a:bodyPr>
            <a:normAutofit/>
          </a:bodyPr>
          <a:lstStyle>
            <a:lvl1pPr>
              <a:defRPr sz="3600" cap="all" baseline="0"/>
            </a:lvl1pPr>
          </a:lstStyle>
          <a:p>
            <a:r>
              <a:rPr lang="fr-FR" noProof="0"/>
              <a:t>Cliquez pour modifier le titre principal</a:t>
            </a:r>
          </a:p>
        </p:txBody>
      </p:sp>
    </p:spTree>
    <p:extLst>
      <p:ext uri="{BB962C8B-B14F-4D97-AF65-F5344CB8AC3E}">
        <p14:creationId xmlns:p14="http://schemas.microsoft.com/office/powerpoint/2010/main" val="3507653110"/>
      </p:ext>
    </p:extLst>
  </p:cSld>
  <p:clrMapOvr>
    <a:masterClrMapping/>
  </p:clrMapOvr>
  <p:extLst>
    <p:ext uri="{DCECCB84-F9BA-43D5-87BE-67443E8EF086}">
      <p15:sldGuideLst xmlns:p15="http://schemas.microsoft.com/office/powerpoint/2012/main"/>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Img background + texte dark blue">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3DDB4B98-7650-4761-BDFD-EAEA707D490B}"/>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0" i="0">
                <a:latin typeface="Gotham Bold"/>
                <a:cs typeface="Gotham Bold"/>
              </a:defRPr>
            </a:lvl1pPr>
          </a:lstStyle>
          <a:p>
            <a:r>
              <a:rPr lang="fr-FR" noProof="0"/>
              <a:t>Cliquez pour insérer une image claire car le texte en surimpression est en bleu</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Content Placeholder 2">
            <a:extLst>
              <a:ext uri="{FF2B5EF4-FFF2-40B4-BE49-F238E27FC236}">
                <a16:creationId xmlns:a16="http://schemas.microsoft.com/office/drawing/2014/main" id="{3BF3B13B-0B9F-4155-A3A8-6D0C2316FFEC}"/>
              </a:ext>
            </a:extLst>
          </p:cNvPr>
          <p:cNvSpPr>
            <a:spLocks noGrp="1"/>
          </p:cNvSpPr>
          <p:nvPr>
            <p:ph idx="1" hasCustomPrompt="1"/>
          </p:nvPr>
        </p:nvSpPr>
        <p:spPr>
          <a:xfrm>
            <a:off x="360000"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2" name="Title 1">
            <a:extLst>
              <a:ext uri="{FF2B5EF4-FFF2-40B4-BE49-F238E27FC236}">
                <a16:creationId xmlns:a16="http://schemas.microsoft.com/office/drawing/2014/main" id="{1BB7E3E9-C359-4642-ADFD-4E8BC634F419}"/>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Tree>
    <p:extLst>
      <p:ext uri="{BB962C8B-B14F-4D97-AF65-F5344CB8AC3E}">
        <p14:creationId xmlns:p14="http://schemas.microsoft.com/office/powerpoint/2010/main" val="2326917096"/>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Img background + texte white">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3DDB4B98-7650-4761-BDFD-EAEA707D490B}"/>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0" i="0">
                <a:latin typeface="Gotham Bold"/>
                <a:cs typeface="Gotham Bold"/>
              </a:defRPr>
            </a:lvl1pPr>
          </a:lstStyle>
          <a:p>
            <a:r>
              <a:rPr lang="fr-FR" noProof="0"/>
              <a:t>Cliquez pour insérer une image foncée car le texte en surimpression est en blanc</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endParaRPr lang="fr-F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Content Placeholder 2">
            <a:extLst>
              <a:ext uri="{FF2B5EF4-FFF2-40B4-BE49-F238E27FC236}">
                <a16:creationId xmlns:a16="http://schemas.microsoft.com/office/drawing/2014/main" id="{3BF3B13B-0B9F-4155-A3A8-6D0C2316FFEC}"/>
              </a:ext>
            </a:extLst>
          </p:cNvPr>
          <p:cNvSpPr>
            <a:spLocks noGrp="1"/>
          </p:cNvSpPr>
          <p:nvPr>
            <p:ph idx="1" hasCustomPrompt="1"/>
          </p:nvPr>
        </p:nvSpPr>
        <p:spPr>
          <a:xfrm>
            <a:off x="360000" y="1248123"/>
            <a:ext cx="5554800" cy="4931969"/>
          </a:xfrm>
        </p:spPr>
        <p:txBody>
          <a:bodyPr wrap="square">
            <a:normAutofit/>
          </a:bodyPr>
          <a:lstStyle>
            <a:lvl1pPr>
              <a:defRPr sz="2400">
                <a:solidFill>
                  <a:schemeClr val="tx1"/>
                </a:solidFill>
              </a:defRPr>
            </a:lvl1pPr>
            <a:lvl2pPr>
              <a:defRPr sz="2400"/>
            </a:lvl2pPr>
            <a:lvl3pPr marL="1143000" indent="-228600">
              <a:buFont typeface="Calibri" panose="020F0502020204030204" pitchFamily="34" charset="0"/>
              <a:buChar char="-"/>
              <a:defRPr sz="2400">
                <a:solidFill>
                  <a:schemeClr val="tx1"/>
                </a:solidFill>
              </a:defRPr>
            </a:lvl3pPr>
            <a:lvl5pPr marL="2057400" indent="-228600">
              <a:buFont typeface="Calibri" panose="020F0502020204030204" pitchFamily="34" charset="0"/>
              <a:buChar char="."/>
              <a:defRPr sz="2400">
                <a:solidFill>
                  <a:schemeClr val="tx1"/>
                </a:solidFill>
              </a:defRPr>
            </a:lvl5pPr>
          </a:lstStyle>
          <a:p>
            <a:pPr lvl="0"/>
            <a:r>
              <a:rPr lang="fr-FR" noProof="0"/>
              <a:t>Premier niveau</a:t>
            </a:r>
          </a:p>
          <a:p>
            <a:pPr lvl="2"/>
            <a:r>
              <a:rPr lang="fr-FR" noProof="0"/>
              <a:t>Deuxième niveau</a:t>
            </a:r>
          </a:p>
          <a:p>
            <a:pPr lvl="4"/>
            <a:r>
              <a:rPr lang="fr-FR" noProof="0"/>
              <a:t>Troisième niveau</a:t>
            </a:r>
          </a:p>
        </p:txBody>
      </p:sp>
      <p:sp>
        <p:nvSpPr>
          <p:cNvPr id="12" name="Title 1">
            <a:extLst>
              <a:ext uri="{FF2B5EF4-FFF2-40B4-BE49-F238E27FC236}">
                <a16:creationId xmlns:a16="http://schemas.microsoft.com/office/drawing/2014/main" id="{1BB7E3E9-C359-4642-ADFD-4E8BC634F419}"/>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titre principal</a:t>
            </a:r>
          </a:p>
        </p:txBody>
      </p:sp>
    </p:spTree>
    <p:extLst>
      <p:ext uri="{BB962C8B-B14F-4D97-AF65-F5344CB8AC3E}">
        <p14:creationId xmlns:p14="http://schemas.microsoft.com/office/powerpoint/2010/main" val="1670784554"/>
      </p:ext>
    </p:extLst>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Big text left + picture right">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F0D86969-C6B8-4557-8B6B-58D5E00C0CCB}"/>
              </a:ext>
            </a:extLst>
          </p:cNvPr>
          <p:cNvSpPr>
            <a:spLocks noGrp="1"/>
          </p:cNvSpPr>
          <p:nvPr>
            <p:ph idx="13" hasCustomPrompt="1"/>
          </p:nvPr>
        </p:nvSpPr>
        <p:spPr>
          <a:xfrm>
            <a:off x="360000" y="954505"/>
            <a:ext cx="5243358" cy="5265542"/>
          </a:xfrm>
        </p:spPr>
        <p:txBody>
          <a:bodyPr wrap="square" anchor="t">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bg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le titre principal</a:t>
            </a:r>
          </a:p>
        </p:txBody>
      </p:sp>
      <p:sp>
        <p:nvSpPr>
          <p:cNvPr id="4" name="Picture Placeholder 25">
            <a:extLst>
              <a:ext uri="{FF2B5EF4-FFF2-40B4-BE49-F238E27FC236}">
                <a16:creationId xmlns:a16="http://schemas.microsoft.com/office/drawing/2014/main" id="{86118002-3F99-4C03-ADD6-9EBEFE825C8D}"/>
              </a:ext>
            </a:extLst>
          </p:cNvPr>
          <p:cNvSpPr>
            <a:spLocks noGrp="1" noChangeAspect="1"/>
          </p:cNvSpPr>
          <p:nvPr>
            <p:ph type="pic" sz="quarter" idx="19" hasCustomPrompt="1"/>
          </p:nvPr>
        </p:nvSpPr>
        <p:spPr>
          <a:xfrm>
            <a:off x="5911970" y="0"/>
            <a:ext cx="6280030"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a:t>
            </a:r>
          </a:p>
        </p:txBody>
      </p:sp>
    </p:spTree>
    <p:extLst>
      <p:ext uri="{BB962C8B-B14F-4D97-AF65-F5344CB8AC3E}">
        <p14:creationId xmlns:p14="http://schemas.microsoft.com/office/powerpoint/2010/main" val="266143152"/>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Title + txt white + pict. background">
    <p:spTree>
      <p:nvGrpSpPr>
        <p:cNvPr id="1" name=""/>
        <p:cNvGrpSpPr/>
        <p:nvPr/>
      </p:nvGrpSpPr>
      <p:grpSpPr>
        <a:xfrm>
          <a:off x="0" y="0"/>
          <a:ext cx="0" cy="0"/>
          <a:chOff x="0" y="0"/>
          <a:chExt cx="0" cy="0"/>
        </a:xfrm>
      </p:grpSpPr>
      <p:sp>
        <p:nvSpPr>
          <p:cNvPr id="8" name="Picture Placeholder 25">
            <a:extLst>
              <a:ext uri="{FF2B5EF4-FFF2-40B4-BE49-F238E27FC236}">
                <a16:creationId xmlns:a16="http://schemas.microsoft.com/office/drawing/2014/main" id="{280C3CDD-36C0-4CCA-AE89-72A3EF33CBBA}"/>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a:t>
            </a:r>
          </a:p>
        </p:txBody>
      </p:sp>
      <p:cxnSp>
        <p:nvCxnSpPr>
          <p:cNvPr id="3" name="Straight Connector 2">
            <a:extLst>
              <a:ext uri="{FF2B5EF4-FFF2-40B4-BE49-F238E27FC236}">
                <a16:creationId xmlns:a16="http://schemas.microsoft.com/office/drawing/2014/main" id="{B1363C8D-D4BA-4189-A068-0ECF8A785DCE}"/>
              </a:ext>
            </a:extLst>
          </p:cNvPr>
          <p:cNvCxnSpPr/>
          <p:nvPr userDrawn="1"/>
        </p:nvCxnSpPr>
        <p:spPr>
          <a:xfrm>
            <a:off x="5656521" y="1531088"/>
            <a:ext cx="0" cy="3200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F01B2BED-837E-4881-B008-0AA188469FB2}"/>
              </a:ext>
            </a:extLst>
          </p:cNvPr>
          <p:cNvSpPr>
            <a:spLocks noGrp="1"/>
          </p:cNvSpPr>
          <p:nvPr>
            <p:ph type="title" hasCustomPrompt="1"/>
          </p:nvPr>
        </p:nvSpPr>
        <p:spPr>
          <a:xfrm>
            <a:off x="360000" y="1371600"/>
            <a:ext cx="4936504" cy="4097136"/>
          </a:xfrm>
        </p:spPr>
        <p:txBody>
          <a:bodyPr vert="horz" lIns="91440" tIns="45720" rIns="91440" bIns="45720" rtlCol="0" anchor="ctr">
            <a:normAutofit/>
          </a:bodyPr>
          <a:lstStyle>
            <a:lvl1pPr>
              <a:defRPr lang="en-US" sz="3600" cap="all" baseline="0" dirty="0">
                <a:solidFill>
                  <a:schemeClr val="tx1"/>
                </a:solidFill>
              </a:defRPr>
            </a:lvl1pPr>
          </a:lstStyle>
          <a:p>
            <a:pPr marL="0" lvl="0"/>
            <a:r>
              <a:rPr lang="fr-FR" noProof="0"/>
              <a:t>Cliquez pour modifier le titre principal</a:t>
            </a:r>
          </a:p>
        </p:txBody>
      </p:sp>
      <p:sp>
        <p:nvSpPr>
          <p:cNvPr id="7" name="Content Placeholder 2">
            <a:extLst>
              <a:ext uri="{FF2B5EF4-FFF2-40B4-BE49-F238E27FC236}">
                <a16:creationId xmlns:a16="http://schemas.microsoft.com/office/drawing/2014/main" id="{8BA3B629-86EA-4801-9518-47B14E6007AC}"/>
              </a:ext>
            </a:extLst>
          </p:cNvPr>
          <p:cNvSpPr>
            <a:spLocks noGrp="1"/>
          </p:cNvSpPr>
          <p:nvPr>
            <p:ph idx="1" hasCustomPrompt="1"/>
          </p:nvPr>
        </p:nvSpPr>
        <p:spPr>
          <a:xfrm>
            <a:off x="6095998" y="1248124"/>
            <a:ext cx="5554800" cy="4238276"/>
          </a:xfrm>
        </p:spPr>
        <p:txBody>
          <a:bodyPr wrap="square">
            <a:normAutofit/>
          </a:bodyPr>
          <a:lstStyle>
            <a:lvl1pPr>
              <a:defRPr sz="2400">
                <a:solidFill>
                  <a:schemeClr val="tx1"/>
                </a:solidFill>
              </a:defRPr>
            </a:lvl1pPr>
            <a:lvl2pPr>
              <a:defRPr sz="2400"/>
            </a:lvl2pPr>
            <a:lvl3pPr marL="1143000" indent="-228600">
              <a:buFont typeface="Calibri" panose="020F0502020204030204" pitchFamily="34" charset="0"/>
              <a:buChar char="-"/>
              <a:defRPr sz="2400">
                <a:solidFill>
                  <a:schemeClr val="tx1"/>
                </a:solidFill>
              </a:defRPr>
            </a:lvl3pPr>
            <a:lvl5pPr marL="2057400" indent="-228600">
              <a:buFont typeface="Calibri" panose="020F0502020204030204" pitchFamily="34" charset="0"/>
              <a:buChar char="."/>
              <a:defRPr sz="2400">
                <a:solidFill>
                  <a:schemeClr val="tx1"/>
                </a:solidFill>
              </a:defRPr>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3068838781"/>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Reference (B&amp;D templat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5124921" y="1680999"/>
            <a:ext cx="6707077" cy="122496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pic>
        <p:nvPicPr>
          <p:cNvPr id="7" name="Graphic 6" descr="Lightbulb and gear">
            <a:extLst>
              <a:ext uri="{FF2B5EF4-FFF2-40B4-BE49-F238E27FC236}">
                <a16:creationId xmlns:a16="http://schemas.microsoft.com/office/drawing/2014/main" id="{CBB6E492-97EE-4054-A256-4EE0713B090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373043" y="2915171"/>
            <a:ext cx="623975" cy="623975"/>
          </a:xfrm>
          <a:prstGeom prst="rect">
            <a:avLst/>
          </a:prstGeom>
        </p:spPr>
      </p:pic>
      <p:pic>
        <p:nvPicPr>
          <p:cNvPr id="9" name="Graphic 8" descr="Lightbulb and pencil">
            <a:extLst>
              <a:ext uri="{FF2B5EF4-FFF2-40B4-BE49-F238E27FC236}">
                <a16:creationId xmlns:a16="http://schemas.microsoft.com/office/drawing/2014/main" id="{AD05F8F4-BFD0-457F-94ED-10A4D327657E}"/>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373043" y="1361088"/>
            <a:ext cx="623975" cy="623975"/>
          </a:xfrm>
          <a:prstGeom prst="rect">
            <a:avLst/>
          </a:prstGeom>
        </p:spPr>
      </p:pic>
      <p:sp>
        <p:nvSpPr>
          <p:cNvPr id="12" name="Picture Placeholder 25">
            <a:extLst>
              <a:ext uri="{FF2B5EF4-FFF2-40B4-BE49-F238E27FC236}">
                <a16:creationId xmlns:a16="http://schemas.microsoft.com/office/drawing/2014/main" id="{B94F6DF2-9DC9-496F-B3FF-212DE9C1F905}"/>
              </a:ext>
            </a:extLst>
          </p:cNvPr>
          <p:cNvSpPr>
            <a:spLocks noGrp="1" noChangeAspect="1"/>
          </p:cNvSpPr>
          <p:nvPr>
            <p:ph type="pic" sz="quarter" idx="19" hasCustomPrompt="1"/>
          </p:nvPr>
        </p:nvSpPr>
        <p:spPr>
          <a:xfrm>
            <a:off x="355357" y="1671216"/>
            <a:ext cx="3578627" cy="2912804"/>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 (logo client – visuels – enseigne … )</a:t>
            </a:r>
          </a:p>
        </p:txBody>
      </p:sp>
      <p:sp>
        <p:nvSpPr>
          <p:cNvPr id="13" name="TextBox 12">
            <a:extLst>
              <a:ext uri="{FF2B5EF4-FFF2-40B4-BE49-F238E27FC236}">
                <a16:creationId xmlns:a16="http://schemas.microsoft.com/office/drawing/2014/main" id="{A4F114A3-75E3-412A-B512-DD3D6AE6F329}"/>
              </a:ext>
            </a:extLst>
          </p:cNvPr>
          <p:cNvSpPr txBox="1"/>
          <p:nvPr userDrawn="1"/>
        </p:nvSpPr>
        <p:spPr>
          <a:xfrm>
            <a:off x="5124921" y="1253628"/>
            <a:ext cx="6707077"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Problèmes et challenges</a:t>
            </a:r>
          </a:p>
        </p:txBody>
      </p:sp>
      <p:sp>
        <p:nvSpPr>
          <p:cNvPr id="14" name="TextBox 13">
            <a:extLst>
              <a:ext uri="{FF2B5EF4-FFF2-40B4-BE49-F238E27FC236}">
                <a16:creationId xmlns:a16="http://schemas.microsoft.com/office/drawing/2014/main" id="{34BBC300-5449-4352-94D0-9B7B9B490F64}"/>
              </a:ext>
            </a:extLst>
          </p:cNvPr>
          <p:cNvSpPr txBox="1"/>
          <p:nvPr userDrawn="1"/>
        </p:nvSpPr>
        <p:spPr>
          <a:xfrm>
            <a:off x="5100945" y="2931506"/>
            <a:ext cx="6731053"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Solutions</a:t>
            </a:r>
          </a:p>
        </p:txBody>
      </p:sp>
      <p:sp>
        <p:nvSpPr>
          <p:cNvPr id="15" name="Content Placeholder 2">
            <a:extLst>
              <a:ext uri="{FF2B5EF4-FFF2-40B4-BE49-F238E27FC236}">
                <a16:creationId xmlns:a16="http://schemas.microsoft.com/office/drawing/2014/main" id="{69875E85-F284-4142-A041-E33023956ED6}"/>
              </a:ext>
            </a:extLst>
          </p:cNvPr>
          <p:cNvSpPr>
            <a:spLocks noGrp="1"/>
          </p:cNvSpPr>
          <p:nvPr>
            <p:ph idx="20" hasCustomPrompt="1"/>
          </p:nvPr>
        </p:nvSpPr>
        <p:spPr>
          <a:xfrm>
            <a:off x="5124921" y="3359059"/>
            <a:ext cx="6707077" cy="122496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16" name="TextBox 15">
            <a:extLst>
              <a:ext uri="{FF2B5EF4-FFF2-40B4-BE49-F238E27FC236}">
                <a16:creationId xmlns:a16="http://schemas.microsoft.com/office/drawing/2014/main" id="{33A5E6BE-1EDB-4D27-A5DA-D44AAB49E257}"/>
              </a:ext>
            </a:extLst>
          </p:cNvPr>
          <p:cNvSpPr txBox="1"/>
          <p:nvPr userDrawn="1"/>
        </p:nvSpPr>
        <p:spPr>
          <a:xfrm>
            <a:off x="5100945" y="4590871"/>
            <a:ext cx="6731053"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Résultats et bénéfices</a:t>
            </a:r>
          </a:p>
        </p:txBody>
      </p:sp>
      <p:sp>
        <p:nvSpPr>
          <p:cNvPr id="17" name="Content Placeholder 2">
            <a:extLst>
              <a:ext uri="{FF2B5EF4-FFF2-40B4-BE49-F238E27FC236}">
                <a16:creationId xmlns:a16="http://schemas.microsoft.com/office/drawing/2014/main" id="{91F4A8F3-4006-49AF-84D1-0934486F52CA}"/>
              </a:ext>
            </a:extLst>
          </p:cNvPr>
          <p:cNvSpPr>
            <a:spLocks noGrp="1"/>
          </p:cNvSpPr>
          <p:nvPr>
            <p:ph idx="21" hasCustomPrompt="1"/>
          </p:nvPr>
        </p:nvSpPr>
        <p:spPr>
          <a:xfrm>
            <a:off x="5124921" y="5018424"/>
            <a:ext cx="6707077" cy="122496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pic>
        <p:nvPicPr>
          <p:cNvPr id="4" name="Graphic 3" descr="Presentation with bar chart">
            <a:extLst>
              <a:ext uri="{FF2B5EF4-FFF2-40B4-BE49-F238E27FC236}">
                <a16:creationId xmlns:a16="http://schemas.microsoft.com/office/drawing/2014/main" id="{9E353C5E-5485-4E4E-9DBB-DED81D8B170B}"/>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373043" y="4529075"/>
            <a:ext cx="623975" cy="623975"/>
          </a:xfrm>
          <a:prstGeom prst="rect">
            <a:avLst/>
          </a:prstGeom>
        </p:spPr>
      </p:pic>
      <p:sp>
        <p:nvSpPr>
          <p:cNvPr id="20" name="Title 1">
            <a:extLst>
              <a:ext uri="{FF2B5EF4-FFF2-40B4-BE49-F238E27FC236}">
                <a16:creationId xmlns:a16="http://schemas.microsoft.com/office/drawing/2014/main" id="{2837FCEE-F5DC-40E5-9DB5-F8F4620A3E73}"/>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nom de la référence</a:t>
            </a:r>
          </a:p>
        </p:txBody>
      </p:sp>
      <p:sp>
        <p:nvSpPr>
          <p:cNvPr id="18" name="Content Placeholder 2">
            <a:extLst>
              <a:ext uri="{FF2B5EF4-FFF2-40B4-BE49-F238E27FC236}">
                <a16:creationId xmlns:a16="http://schemas.microsoft.com/office/drawing/2014/main" id="{36E5B4BF-2026-4C22-AA57-6E8FB2530831}"/>
              </a:ext>
            </a:extLst>
          </p:cNvPr>
          <p:cNvSpPr>
            <a:spLocks noGrp="1"/>
          </p:cNvSpPr>
          <p:nvPr>
            <p:ph idx="22" hasCustomPrompt="1"/>
          </p:nvPr>
        </p:nvSpPr>
        <p:spPr>
          <a:xfrm>
            <a:off x="355357" y="4590872"/>
            <a:ext cx="3578627" cy="1652514"/>
          </a:xfrm>
        </p:spPr>
        <p:txBody>
          <a:bodyPr wrap="square" numCol="1" spcCol="360000">
            <a:normAutofit/>
          </a:bodyPr>
          <a:lstStyle>
            <a:lvl1pPr>
              <a:defRPr sz="1000"/>
            </a:lvl1pPr>
            <a:lvl2pPr>
              <a:defRPr sz="1400"/>
            </a:lvl2pPr>
            <a:lvl3pPr>
              <a:defRPr sz="1400"/>
            </a:lvl3pPr>
          </a:lstStyle>
          <a:p>
            <a:pPr lvl="0"/>
            <a:r>
              <a:rPr lang="fr-FR" noProof="0"/>
              <a:t>Insérez les informations transverses (date / durée du projet / technologies / budget / business challenges (DoBetter, DoMore, etc.) / etc. </a:t>
            </a:r>
          </a:p>
        </p:txBody>
      </p:sp>
    </p:spTree>
    <p:extLst>
      <p:ext uri="{BB962C8B-B14F-4D97-AF65-F5344CB8AC3E}">
        <p14:creationId xmlns:p14="http://schemas.microsoft.com/office/powerpoint/2010/main" val="1241161779"/>
      </p:ext>
    </p:extLst>
  </p:cSld>
  <p:clrMapOvr>
    <a:masterClrMapping/>
  </p:clrMapOvr>
  <p:extLst>
    <p:ext uri="{DCECCB84-F9BA-43D5-87BE-67443E8EF086}">
      <p15:sldGuideLst xmlns:p15="http://schemas.microsoft.com/office/powerpoint/2012/main"/>
    </p:ext>
  </p:extLs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Reference (Orange templat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2" name="TextBox 1">
            <a:extLst>
              <a:ext uri="{FF2B5EF4-FFF2-40B4-BE49-F238E27FC236}">
                <a16:creationId xmlns:a16="http://schemas.microsoft.com/office/drawing/2014/main" id="{748E3789-4BC2-4603-B312-FE33070DD7EB}"/>
              </a:ext>
            </a:extLst>
          </p:cNvPr>
          <p:cNvSpPr txBox="1"/>
          <p:nvPr userDrawn="1"/>
        </p:nvSpPr>
        <p:spPr>
          <a:xfrm>
            <a:off x="355357"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Objectifs</a:t>
            </a:r>
          </a:p>
        </p:txBody>
      </p:sp>
      <p:sp>
        <p:nvSpPr>
          <p:cNvPr id="17" name="TextBox 16">
            <a:extLst>
              <a:ext uri="{FF2B5EF4-FFF2-40B4-BE49-F238E27FC236}">
                <a16:creationId xmlns:a16="http://schemas.microsoft.com/office/drawing/2014/main" id="{80F8E3E1-C056-40D2-B1CF-34C1A5112907}"/>
              </a:ext>
            </a:extLst>
          </p:cNvPr>
          <p:cNvSpPr txBox="1"/>
          <p:nvPr userDrawn="1"/>
        </p:nvSpPr>
        <p:spPr>
          <a:xfrm>
            <a:off x="4355209"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Solutions</a:t>
            </a:r>
          </a:p>
        </p:txBody>
      </p:sp>
      <p:sp>
        <p:nvSpPr>
          <p:cNvPr id="18" name="TextBox 17">
            <a:extLst>
              <a:ext uri="{FF2B5EF4-FFF2-40B4-BE49-F238E27FC236}">
                <a16:creationId xmlns:a16="http://schemas.microsoft.com/office/drawing/2014/main" id="{8F6A2C8A-5277-447E-8996-9602EA5D1D0E}"/>
              </a:ext>
            </a:extLst>
          </p:cNvPr>
          <p:cNvSpPr txBox="1"/>
          <p:nvPr userDrawn="1"/>
        </p:nvSpPr>
        <p:spPr>
          <a:xfrm>
            <a:off x="8368799"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Bénéfices</a:t>
            </a:r>
          </a:p>
        </p:txBody>
      </p:sp>
      <p:sp>
        <p:nvSpPr>
          <p:cNvPr id="14" name="Picture Placeholder 25">
            <a:extLst>
              <a:ext uri="{FF2B5EF4-FFF2-40B4-BE49-F238E27FC236}">
                <a16:creationId xmlns:a16="http://schemas.microsoft.com/office/drawing/2014/main" id="{A23C2661-A5CD-4680-856E-54DCEE5132FE}"/>
              </a:ext>
            </a:extLst>
          </p:cNvPr>
          <p:cNvSpPr>
            <a:spLocks noGrp="1" noChangeAspect="1"/>
          </p:cNvSpPr>
          <p:nvPr>
            <p:ph type="pic" sz="quarter" idx="19" hasCustomPrompt="1"/>
          </p:nvPr>
        </p:nvSpPr>
        <p:spPr>
          <a:xfrm>
            <a:off x="355357" y="1812858"/>
            <a:ext cx="11495023" cy="1865304"/>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 (logo client – visuels – enseigne … )</a:t>
            </a:r>
          </a:p>
        </p:txBody>
      </p:sp>
      <p:sp>
        <p:nvSpPr>
          <p:cNvPr id="21" name="Content Placeholder 2">
            <a:extLst>
              <a:ext uri="{FF2B5EF4-FFF2-40B4-BE49-F238E27FC236}">
                <a16:creationId xmlns:a16="http://schemas.microsoft.com/office/drawing/2014/main" id="{9D804109-E1A4-49DB-8FB3-BB33543689DF}"/>
              </a:ext>
            </a:extLst>
          </p:cNvPr>
          <p:cNvSpPr>
            <a:spLocks noGrp="1"/>
          </p:cNvSpPr>
          <p:nvPr>
            <p:ph idx="14" hasCustomPrompt="1"/>
          </p:nvPr>
        </p:nvSpPr>
        <p:spPr>
          <a:xfrm>
            <a:off x="360000" y="4195272"/>
            <a:ext cx="3476939" cy="1981691"/>
          </a:xfrm>
        </p:spPr>
        <p:txBody>
          <a:bodyPr wrap="square">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23" name="Content Placeholder 2">
            <a:extLst>
              <a:ext uri="{FF2B5EF4-FFF2-40B4-BE49-F238E27FC236}">
                <a16:creationId xmlns:a16="http://schemas.microsoft.com/office/drawing/2014/main" id="{F45247A4-6954-43E1-BFBC-F04265072894}"/>
              </a:ext>
            </a:extLst>
          </p:cNvPr>
          <p:cNvSpPr>
            <a:spLocks noGrp="1"/>
          </p:cNvSpPr>
          <p:nvPr>
            <p:ph idx="24" hasCustomPrompt="1"/>
          </p:nvPr>
        </p:nvSpPr>
        <p:spPr>
          <a:xfrm>
            <a:off x="4357530" y="4195272"/>
            <a:ext cx="3476939" cy="1981691"/>
          </a:xfrm>
        </p:spPr>
        <p:txBody>
          <a:bodyPr wrap="square">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24" name="Content Placeholder 2">
            <a:extLst>
              <a:ext uri="{FF2B5EF4-FFF2-40B4-BE49-F238E27FC236}">
                <a16:creationId xmlns:a16="http://schemas.microsoft.com/office/drawing/2014/main" id="{94C5F4F2-55F2-4D56-B300-F380ED404588}"/>
              </a:ext>
            </a:extLst>
          </p:cNvPr>
          <p:cNvSpPr>
            <a:spLocks noGrp="1"/>
          </p:cNvSpPr>
          <p:nvPr>
            <p:ph idx="25" hasCustomPrompt="1"/>
          </p:nvPr>
        </p:nvSpPr>
        <p:spPr>
          <a:xfrm>
            <a:off x="8355060" y="4195272"/>
            <a:ext cx="3476939" cy="1981690"/>
          </a:xfrm>
        </p:spPr>
        <p:txBody>
          <a:bodyPr wrap="square">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13" name="Text Placeholder 2">
            <a:extLst>
              <a:ext uri="{FF2B5EF4-FFF2-40B4-BE49-F238E27FC236}">
                <a16:creationId xmlns:a16="http://schemas.microsoft.com/office/drawing/2014/main" id="{E4F8FB75-7566-4366-B3C9-EA6701F193A1}"/>
              </a:ext>
            </a:extLst>
          </p:cNvPr>
          <p:cNvSpPr>
            <a:spLocks noGrp="1"/>
          </p:cNvSpPr>
          <p:nvPr>
            <p:ph type="body" idx="26"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5" name="Title 1">
            <a:extLst>
              <a:ext uri="{FF2B5EF4-FFF2-40B4-BE49-F238E27FC236}">
                <a16:creationId xmlns:a16="http://schemas.microsoft.com/office/drawing/2014/main" id="{833E1AD9-2F8B-4CB5-B24C-43184BB9964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nom de la référence</a:t>
            </a:r>
          </a:p>
        </p:txBody>
      </p:sp>
    </p:spTree>
    <p:extLst>
      <p:ext uri="{BB962C8B-B14F-4D97-AF65-F5344CB8AC3E}">
        <p14:creationId xmlns:p14="http://schemas.microsoft.com/office/powerpoint/2010/main" val="888992659"/>
      </p:ext>
    </p:extLst>
  </p:cSld>
  <p:clrMapOvr>
    <a:masterClrMapping/>
  </p:clrMapOvr>
  <p:extLst>
    <p:ext uri="{DCECCB84-F9BA-43D5-87BE-67443E8EF086}">
      <p15:sldGuideLst xmlns:p15="http://schemas.microsoft.com/office/powerpoint/2012/main"/>
    </p:ext>
  </p:extLs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CV">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22" name="Content Placeholder 2">
            <a:extLst>
              <a:ext uri="{FF2B5EF4-FFF2-40B4-BE49-F238E27FC236}">
                <a16:creationId xmlns:a16="http://schemas.microsoft.com/office/drawing/2014/main" id="{430AA99C-BA8A-4334-B7E2-CBF080DB0877}"/>
              </a:ext>
            </a:extLst>
          </p:cNvPr>
          <p:cNvSpPr>
            <a:spLocks noGrp="1"/>
          </p:cNvSpPr>
          <p:nvPr>
            <p:ph idx="15" hasCustomPrompt="1"/>
          </p:nvPr>
        </p:nvSpPr>
        <p:spPr>
          <a:xfrm>
            <a:off x="6277198" y="2374796"/>
            <a:ext cx="5554800" cy="3802168"/>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12" name="Content Placeholder 2">
            <a:extLst>
              <a:ext uri="{FF2B5EF4-FFF2-40B4-BE49-F238E27FC236}">
                <a16:creationId xmlns:a16="http://schemas.microsoft.com/office/drawing/2014/main" id="{C66593B8-206B-4490-9E10-C7F77905885F}"/>
              </a:ext>
            </a:extLst>
          </p:cNvPr>
          <p:cNvSpPr>
            <a:spLocks noGrp="1"/>
          </p:cNvSpPr>
          <p:nvPr>
            <p:ph idx="19" hasCustomPrompt="1"/>
          </p:nvPr>
        </p:nvSpPr>
        <p:spPr>
          <a:xfrm>
            <a:off x="360001" y="4436031"/>
            <a:ext cx="5554800" cy="174093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20" name="Content Placeholder 2">
            <a:extLst>
              <a:ext uri="{FF2B5EF4-FFF2-40B4-BE49-F238E27FC236}">
                <a16:creationId xmlns:a16="http://schemas.microsoft.com/office/drawing/2014/main" id="{7CBF8705-CE45-4979-A0FC-2B4C5D48D3A6}"/>
              </a:ext>
            </a:extLst>
          </p:cNvPr>
          <p:cNvSpPr>
            <a:spLocks noGrp="1"/>
          </p:cNvSpPr>
          <p:nvPr>
            <p:ph idx="20" hasCustomPrompt="1"/>
          </p:nvPr>
        </p:nvSpPr>
        <p:spPr>
          <a:xfrm>
            <a:off x="360001" y="2374796"/>
            <a:ext cx="5554800" cy="1514749"/>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niveauv</a:t>
            </a:r>
          </a:p>
        </p:txBody>
      </p:sp>
      <p:sp>
        <p:nvSpPr>
          <p:cNvPr id="23" name="TextBox 22">
            <a:extLst>
              <a:ext uri="{FF2B5EF4-FFF2-40B4-BE49-F238E27FC236}">
                <a16:creationId xmlns:a16="http://schemas.microsoft.com/office/drawing/2014/main" id="{917B4773-09DA-48CA-9F29-683752FB716F}"/>
              </a:ext>
            </a:extLst>
          </p:cNvPr>
          <p:cNvSpPr txBox="1"/>
          <p:nvPr userDrawn="1"/>
        </p:nvSpPr>
        <p:spPr>
          <a:xfrm>
            <a:off x="360000" y="193276"/>
            <a:ext cx="1228168" cy="1200329"/>
          </a:xfrm>
          <a:prstGeom prst="rect">
            <a:avLst/>
          </a:prstGeom>
          <a:noFill/>
        </p:spPr>
        <p:txBody>
          <a:bodyPr wrap="square" rtlCol="0">
            <a:spAutoFit/>
          </a:bodyPr>
          <a:lstStyle/>
          <a:p>
            <a:r>
              <a:rPr lang="fr-FR" sz="7200" b="1" kern="1200" cap="all" baseline="0" noProof="0">
                <a:solidFill>
                  <a:schemeClr val="bg1"/>
                </a:solidFill>
                <a:latin typeface="+mn-lt"/>
                <a:ea typeface="+mn-ea"/>
                <a:cs typeface="+mn-cs"/>
              </a:rPr>
              <a:t>CV</a:t>
            </a:r>
            <a:endParaRPr lang="fr-FR" noProof="0">
              <a:solidFill>
                <a:schemeClr val="bg1"/>
              </a:solidFill>
            </a:endParaRPr>
          </a:p>
        </p:txBody>
      </p:sp>
      <p:sp>
        <p:nvSpPr>
          <p:cNvPr id="26" name="TextBox 25">
            <a:extLst>
              <a:ext uri="{FF2B5EF4-FFF2-40B4-BE49-F238E27FC236}">
                <a16:creationId xmlns:a16="http://schemas.microsoft.com/office/drawing/2014/main" id="{F599346D-FC08-4A0B-9901-9CD20EC36C13}"/>
              </a:ext>
            </a:extLst>
          </p:cNvPr>
          <p:cNvSpPr txBox="1"/>
          <p:nvPr userDrawn="1"/>
        </p:nvSpPr>
        <p:spPr>
          <a:xfrm>
            <a:off x="360000" y="1960772"/>
            <a:ext cx="1228168"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1"/>
                </a:solidFill>
                <a:latin typeface="+mn-lt"/>
                <a:ea typeface="+mn-ea"/>
                <a:cs typeface="+mn-cs"/>
              </a:rPr>
              <a:t>Profil</a:t>
            </a:r>
          </a:p>
        </p:txBody>
      </p:sp>
      <p:sp>
        <p:nvSpPr>
          <p:cNvPr id="27" name="TextBox 26">
            <a:extLst>
              <a:ext uri="{FF2B5EF4-FFF2-40B4-BE49-F238E27FC236}">
                <a16:creationId xmlns:a16="http://schemas.microsoft.com/office/drawing/2014/main" id="{B671C60A-2DA6-469C-A59C-F0DB7E7A944B}"/>
              </a:ext>
            </a:extLst>
          </p:cNvPr>
          <p:cNvSpPr txBox="1"/>
          <p:nvPr userDrawn="1"/>
        </p:nvSpPr>
        <p:spPr>
          <a:xfrm>
            <a:off x="360000" y="4022007"/>
            <a:ext cx="4689030"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1"/>
                </a:solidFill>
                <a:latin typeface="+mn-lt"/>
                <a:ea typeface="+mn-ea"/>
                <a:cs typeface="+mn-cs"/>
              </a:rPr>
              <a:t>Expériences professionnelles</a:t>
            </a:r>
          </a:p>
        </p:txBody>
      </p:sp>
      <p:sp>
        <p:nvSpPr>
          <p:cNvPr id="28" name="TextBox 27">
            <a:extLst>
              <a:ext uri="{FF2B5EF4-FFF2-40B4-BE49-F238E27FC236}">
                <a16:creationId xmlns:a16="http://schemas.microsoft.com/office/drawing/2014/main" id="{732A6D1A-A84E-4BAF-B35F-D819C0F4BF61}"/>
              </a:ext>
            </a:extLst>
          </p:cNvPr>
          <p:cNvSpPr txBox="1"/>
          <p:nvPr userDrawn="1"/>
        </p:nvSpPr>
        <p:spPr>
          <a:xfrm>
            <a:off x="6277197" y="1964051"/>
            <a:ext cx="5554799"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1"/>
                </a:solidFill>
                <a:latin typeface="+mn-lt"/>
                <a:ea typeface="+mn-ea"/>
                <a:cs typeface="+mn-cs"/>
              </a:rPr>
              <a:t>Sélection de projets</a:t>
            </a:r>
          </a:p>
        </p:txBody>
      </p:sp>
      <p:sp>
        <p:nvSpPr>
          <p:cNvPr id="17" name="Text Placeholder 2">
            <a:extLst>
              <a:ext uri="{FF2B5EF4-FFF2-40B4-BE49-F238E27FC236}">
                <a16:creationId xmlns:a16="http://schemas.microsoft.com/office/drawing/2014/main" id="{62FF2629-4CD5-4339-8CCC-329DC0DBA204}"/>
              </a:ext>
            </a:extLst>
          </p:cNvPr>
          <p:cNvSpPr>
            <a:spLocks noGrp="1"/>
          </p:cNvSpPr>
          <p:nvPr>
            <p:ph type="body" idx="26" hasCustomPrompt="1"/>
          </p:nvPr>
        </p:nvSpPr>
        <p:spPr>
          <a:xfrm>
            <a:off x="1588169" y="1248123"/>
            <a:ext cx="10243830"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Insérez la fonction </a:t>
            </a:r>
          </a:p>
        </p:txBody>
      </p:sp>
      <p:sp>
        <p:nvSpPr>
          <p:cNvPr id="18" name="Title 1">
            <a:extLst>
              <a:ext uri="{FF2B5EF4-FFF2-40B4-BE49-F238E27FC236}">
                <a16:creationId xmlns:a16="http://schemas.microsoft.com/office/drawing/2014/main" id="{71A3351E-8787-48FB-A32B-D7A51E9C408C}"/>
              </a:ext>
            </a:extLst>
          </p:cNvPr>
          <p:cNvSpPr>
            <a:spLocks noGrp="1"/>
          </p:cNvSpPr>
          <p:nvPr>
            <p:ph type="title" hasCustomPrompt="1"/>
          </p:nvPr>
        </p:nvSpPr>
        <p:spPr>
          <a:xfrm>
            <a:off x="1588168" y="115888"/>
            <a:ext cx="10243830" cy="1132235"/>
          </a:xfrm>
        </p:spPr>
        <p:txBody>
          <a:bodyPr>
            <a:normAutofit/>
          </a:bodyPr>
          <a:lstStyle>
            <a:lvl1pPr>
              <a:defRPr sz="3600" cap="all" baseline="0"/>
            </a:lvl1pPr>
          </a:lstStyle>
          <a:p>
            <a:r>
              <a:rPr lang="fr-FR" noProof="0"/>
              <a:t>Insérez le prénom et le Nom du candidat</a:t>
            </a:r>
          </a:p>
        </p:txBody>
      </p:sp>
    </p:spTree>
    <p:extLst>
      <p:ext uri="{BB962C8B-B14F-4D97-AF65-F5344CB8AC3E}">
        <p14:creationId xmlns:p14="http://schemas.microsoft.com/office/powerpoint/2010/main" val="2436328651"/>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Reference (Orange templat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2" name="TextBox 1">
            <a:extLst>
              <a:ext uri="{FF2B5EF4-FFF2-40B4-BE49-F238E27FC236}">
                <a16:creationId xmlns:a16="http://schemas.microsoft.com/office/drawing/2014/main" id="{748E3789-4BC2-4603-B312-FE33070DD7EB}"/>
              </a:ext>
            </a:extLst>
          </p:cNvPr>
          <p:cNvSpPr txBox="1"/>
          <p:nvPr userDrawn="1"/>
        </p:nvSpPr>
        <p:spPr>
          <a:xfrm>
            <a:off x="355357"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Objectifs</a:t>
            </a:r>
          </a:p>
        </p:txBody>
      </p:sp>
      <p:sp>
        <p:nvSpPr>
          <p:cNvPr id="17" name="TextBox 16">
            <a:extLst>
              <a:ext uri="{FF2B5EF4-FFF2-40B4-BE49-F238E27FC236}">
                <a16:creationId xmlns:a16="http://schemas.microsoft.com/office/drawing/2014/main" id="{80F8E3E1-C056-40D2-B1CF-34C1A5112907}"/>
              </a:ext>
            </a:extLst>
          </p:cNvPr>
          <p:cNvSpPr txBox="1"/>
          <p:nvPr userDrawn="1"/>
        </p:nvSpPr>
        <p:spPr>
          <a:xfrm>
            <a:off x="4355209"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Solutions</a:t>
            </a:r>
          </a:p>
        </p:txBody>
      </p:sp>
      <p:sp>
        <p:nvSpPr>
          <p:cNvPr id="18" name="TextBox 17">
            <a:extLst>
              <a:ext uri="{FF2B5EF4-FFF2-40B4-BE49-F238E27FC236}">
                <a16:creationId xmlns:a16="http://schemas.microsoft.com/office/drawing/2014/main" id="{8F6A2C8A-5277-447E-8996-9602EA5D1D0E}"/>
              </a:ext>
            </a:extLst>
          </p:cNvPr>
          <p:cNvSpPr txBox="1"/>
          <p:nvPr userDrawn="1"/>
        </p:nvSpPr>
        <p:spPr>
          <a:xfrm>
            <a:off x="8368799"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Bénéfices</a:t>
            </a:r>
          </a:p>
        </p:txBody>
      </p:sp>
      <p:sp>
        <p:nvSpPr>
          <p:cNvPr id="14" name="Picture Placeholder 25">
            <a:extLst>
              <a:ext uri="{FF2B5EF4-FFF2-40B4-BE49-F238E27FC236}">
                <a16:creationId xmlns:a16="http://schemas.microsoft.com/office/drawing/2014/main" id="{A23C2661-A5CD-4680-856E-54DCEE5132FE}"/>
              </a:ext>
            </a:extLst>
          </p:cNvPr>
          <p:cNvSpPr>
            <a:spLocks noGrp="1" noChangeAspect="1"/>
          </p:cNvSpPr>
          <p:nvPr>
            <p:ph type="pic" sz="quarter" idx="19" hasCustomPrompt="1"/>
          </p:nvPr>
        </p:nvSpPr>
        <p:spPr>
          <a:xfrm>
            <a:off x="355357" y="1812858"/>
            <a:ext cx="11495023" cy="1865304"/>
          </a:xfrm>
          <a:prstGeom prst="rect">
            <a:avLst/>
          </a:prstGeom>
        </p:spPr>
        <p:txBody>
          <a:bodyPr>
            <a:normAutofit/>
          </a:bodyPr>
          <a:lstStyle>
            <a:lvl1pPr marL="0" indent="0">
              <a:buNone/>
              <a:defRPr sz="2800" b="0" i="0">
                <a:solidFill>
                  <a:schemeClr val="tx1"/>
                </a:solidFill>
                <a:latin typeface="Gotham Bold"/>
                <a:cs typeface="Gotham Bold"/>
              </a:defRPr>
            </a:lvl1pPr>
          </a:lstStyle>
          <a:p>
            <a:r>
              <a:rPr lang="fr-FR" noProof="0"/>
              <a:t>Cliquez pour insérer une image (logo client – visuels – enseigne … )</a:t>
            </a:r>
          </a:p>
        </p:txBody>
      </p:sp>
      <p:sp>
        <p:nvSpPr>
          <p:cNvPr id="13" name="Text Placeholder 2">
            <a:extLst>
              <a:ext uri="{FF2B5EF4-FFF2-40B4-BE49-F238E27FC236}">
                <a16:creationId xmlns:a16="http://schemas.microsoft.com/office/drawing/2014/main" id="{E4F8FB75-7566-4366-B3C9-EA6701F193A1}"/>
              </a:ext>
            </a:extLst>
          </p:cNvPr>
          <p:cNvSpPr>
            <a:spLocks noGrp="1"/>
          </p:cNvSpPr>
          <p:nvPr>
            <p:ph type="body" idx="26" hasCustomPrompt="1"/>
          </p:nvPr>
        </p:nvSpPr>
        <p:spPr>
          <a:xfrm>
            <a:off x="360000" y="1248123"/>
            <a:ext cx="11471999"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5" name="Title 1">
            <a:extLst>
              <a:ext uri="{FF2B5EF4-FFF2-40B4-BE49-F238E27FC236}">
                <a16:creationId xmlns:a16="http://schemas.microsoft.com/office/drawing/2014/main" id="{833E1AD9-2F8B-4CB5-B24C-43184BB9964B}"/>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Nom de la référence</a:t>
            </a:r>
          </a:p>
        </p:txBody>
      </p:sp>
      <p:sp>
        <p:nvSpPr>
          <p:cNvPr id="16" name="Content Placeholder 2">
            <a:extLst>
              <a:ext uri="{FF2B5EF4-FFF2-40B4-BE49-F238E27FC236}">
                <a16:creationId xmlns:a16="http://schemas.microsoft.com/office/drawing/2014/main" id="{78AAF196-A74A-469E-A563-956574830EE3}"/>
              </a:ext>
            </a:extLst>
          </p:cNvPr>
          <p:cNvSpPr>
            <a:spLocks noGrp="1"/>
          </p:cNvSpPr>
          <p:nvPr>
            <p:ph idx="27" hasCustomPrompt="1"/>
          </p:nvPr>
        </p:nvSpPr>
        <p:spPr>
          <a:xfrm>
            <a:off x="355357" y="4195272"/>
            <a:ext cx="3476939" cy="1981690"/>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9" name="Content Placeholder 2">
            <a:extLst>
              <a:ext uri="{FF2B5EF4-FFF2-40B4-BE49-F238E27FC236}">
                <a16:creationId xmlns:a16="http://schemas.microsoft.com/office/drawing/2014/main" id="{454AFDF3-3540-4EA9-B9B9-52D99E5407BF}"/>
              </a:ext>
            </a:extLst>
          </p:cNvPr>
          <p:cNvSpPr>
            <a:spLocks noGrp="1"/>
          </p:cNvSpPr>
          <p:nvPr>
            <p:ph idx="28" hasCustomPrompt="1"/>
          </p:nvPr>
        </p:nvSpPr>
        <p:spPr>
          <a:xfrm>
            <a:off x="4371269" y="4195272"/>
            <a:ext cx="3476939" cy="1981690"/>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20" name="Content Placeholder 2">
            <a:extLst>
              <a:ext uri="{FF2B5EF4-FFF2-40B4-BE49-F238E27FC236}">
                <a16:creationId xmlns:a16="http://schemas.microsoft.com/office/drawing/2014/main" id="{E8F05AED-73E5-4ACE-9023-39CEE6597B4D}"/>
              </a:ext>
            </a:extLst>
          </p:cNvPr>
          <p:cNvSpPr>
            <a:spLocks noGrp="1"/>
          </p:cNvSpPr>
          <p:nvPr>
            <p:ph idx="29" hasCustomPrompt="1"/>
          </p:nvPr>
        </p:nvSpPr>
        <p:spPr>
          <a:xfrm>
            <a:off x="8355059" y="4195272"/>
            <a:ext cx="3476939" cy="1981690"/>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1782031150"/>
      </p:ext>
    </p:extLst>
  </p:cSld>
  <p:clrMapOvr>
    <a:masterClrMapping/>
  </p:clrMapOvr>
  <p:extLst>
    <p:ext uri="{DCECCB84-F9BA-43D5-87BE-67443E8EF086}">
      <p15:sldGuideLst xmlns:p15="http://schemas.microsoft.com/office/powerpoint/2012/main"/>
    </p:ext>
  </p:extLs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Question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4" name="TextBox 3">
            <a:extLst>
              <a:ext uri="{FF2B5EF4-FFF2-40B4-BE49-F238E27FC236}">
                <a16:creationId xmlns:a16="http://schemas.microsoft.com/office/drawing/2014/main" id="{3D0338B2-6DFB-44CE-B81F-41B15C741234}"/>
              </a:ext>
            </a:extLst>
          </p:cNvPr>
          <p:cNvSpPr txBox="1"/>
          <p:nvPr userDrawn="1"/>
        </p:nvSpPr>
        <p:spPr>
          <a:xfrm>
            <a:off x="359999" y="2401630"/>
            <a:ext cx="7579500" cy="1200329"/>
          </a:xfrm>
          <a:prstGeom prst="rect">
            <a:avLst/>
          </a:prstGeom>
          <a:noFill/>
        </p:spPr>
        <p:txBody>
          <a:bodyPr wrap="square" rtlCol="0">
            <a:spAutoFit/>
          </a:bodyPr>
          <a:lstStyle/>
          <a:p>
            <a:pPr algn="r"/>
            <a:r>
              <a:rPr lang="fr-FR" sz="7200" b="1" kern="1200" cap="all" baseline="0" noProof="0">
                <a:solidFill>
                  <a:schemeClr val="bg1"/>
                </a:solidFill>
                <a:latin typeface="+mn-lt"/>
                <a:ea typeface="+mn-ea"/>
                <a:cs typeface="+mn-cs"/>
              </a:rPr>
              <a:t>Questions ?</a:t>
            </a:r>
            <a:endParaRPr lang="fr-FR" noProof="0">
              <a:solidFill>
                <a:schemeClr val="bg1"/>
              </a:solidFill>
            </a:endParaRPr>
          </a:p>
        </p:txBody>
      </p:sp>
      <p:sp>
        <p:nvSpPr>
          <p:cNvPr id="8" name="TextBox 7">
            <a:extLst>
              <a:ext uri="{FF2B5EF4-FFF2-40B4-BE49-F238E27FC236}">
                <a16:creationId xmlns:a16="http://schemas.microsoft.com/office/drawing/2014/main" id="{AF700CF3-430F-4316-A165-71EC91CF6E22}"/>
              </a:ext>
            </a:extLst>
          </p:cNvPr>
          <p:cNvSpPr txBox="1"/>
          <p:nvPr userDrawn="1"/>
        </p:nvSpPr>
        <p:spPr>
          <a:xfrm>
            <a:off x="360000" y="2019271"/>
            <a:ext cx="7579500" cy="707886"/>
          </a:xfrm>
          <a:prstGeom prst="rect">
            <a:avLst/>
          </a:prstGeom>
          <a:noFill/>
        </p:spPr>
        <p:txBody>
          <a:bodyPr wrap="square" rtlCol="0">
            <a:spAutoFit/>
          </a:bodyPr>
          <a:lstStyle/>
          <a:p>
            <a:pPr lvl="0" algn="r"/>
            <a:r>
              <a:rPr lang="fr-FR" sz="4000" kern="1200" noProof="0">
                <a:solidFill>
                  <a:srgbClr val="DF6036"/>
                </a:solidFill>
                <a:latin typeface="+mn-lt"/>
                <a:ea typeface="+mn-ea"/>
                <a:cs typeface="+mn-cs"/>
              </a:rPr>
              <a:t>MERCI POUR VOTRE ATTENTION</a:t>
            </a:r>
          </a:p>
        </p:txBody>
      </p:sp>
    </p:spTree>
    <p:extLst>
      <p:ext uri="{BB962C8B-B14F-4D97-AF65-F5344CB8AC3E}">
        <p14:creationId xmlns:p14="http://schemas.microsoft.com/office/powerpoint/2010/main" val="665582941"/>
      </p:ext>
    </p:extLst>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Next ev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1" y="4203540"/>
            <a:ext cx="5554800" cy="2007497"/>
          </a:xfrm>
        </p:spPr>
        <p:txBody>
          <a:bodyPr wrap="square" numCol="1" spcCol="360000">
            <a:normAutofit/>
          </a:bodyPr>
          <a:lstStyle>
            <a:lvl1pPr>
              <a:defRPr sz="2400"/>
            </a:lvl1pPr>
            <a:lvl2pPr>
              <a:defRPr sz="2400"/>
            </a:lvl2pPr>
            <a:lvl3pPr>
              <a:defRPr sz="2400"/>
            </a:lvl3pPr>
            <a:lvl5pPr>
              <a:defRPr sz="2400"/>
            </a:lvl5pPr>
          </a:lstStyle>
          <a:p>
            <a:pPr lvl="0"/>
            <a:r>
              <a:rPr lang="fr-FR" noProof="0"/>
              <a:t>Premier niveau</a:t>
            </a:r>
          </a:p>
          <a:p>
            <a:pPr lvl="2"/>
            <a:r>
              <a:rPr lang="fr-FR" noProof="0"/>
              <a:t>Deuxième niveau</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9" name="Content Placeholder 2">
            <a:extLst>
              <a:ext uri="{FF2B5EF4-FFF2-40B4-BE49-F238E27FC236}">
                <a16:creationId xmlns:a16="http://schemas.microsoft.com/office/drawing/2014/main" id="{69E945A1-AB5F-4EAB-8481-60DD31516D42}"/>
              </a:ext>
            </a:extLst>
          </p:cNvPr>
          <p:cNvSpPr>
            <a:spLocks noGrp="1"/>
          </p:cNvSpPr>
          <p:nvPr>
            <p:ph idx="13" hasCustomPrompt="1"/>
          </p:nvPr>
        </p:nvSpPr>
        <p:spPr>
          <a:xfrm>
            <a:off x="6277199" y="4191570"/>
            <a:ext cx="5554800" cy="1985393"/>
          </a:xfrm>
        </p:spPr>
        <p:txBody>
          <a:bodyPr wrap="square" numCol="1" spcCol="0">
            <a:normAutofit/>
          </a:bodyPr>
          <a:lstStyle>
            <a:lvl1pPr>
              <a:defRPr sz="2400"/>
            </a:lvl1pPr>
            <a:lvl2pPr>
              <a:defRPr sz="2400"/>
            </a:lvl2pPr>
            <a:lvl3pPr>
              <a:defRPr sz="2400"/>
            </a:lvl3pPr>
            <a:lvl5pPr>
              <a:defRPr sz="2400"/>
            </a:lvl5pPr>
          </a:lstStyle>
          <a:p>
            <a:pPr lvl="0"/>
            <a:r>
              <a:rPr lang="fr-FR" noProof="0"/>
              <a:t>Premier niveau</a:t>
            </a:r>
          </a:p>
          <a:p>
            <a:pPr lvl="2"/>
            <a:r>
              <a:rPr lang="fr-FR" noProof="0"/>
              <a:t>Deuxième niveau</a:t>
            </a:r>
          </a:p>
        </p:txBody>
      </p:sp>
      <p:sp>
        <p:nvSpPr>
          <p:cNvPr id="20" name="Text Placeholder 2">
            <a:extLst>
              <a:ext uri="{FF2B5EF4-FFF2-40B4-BE49-F238E27FC236}">
                <a16:creationId xmlns:a16="http://schemas.microsoft.com/office/drawing/2014/main" id="{7D93728F-534C-43E6-9251-297F59235576}"/>
              </a:ext>
            </a:extLst>
          </p:cNvPr>
          <p:cNvSpPr>
            <a:spLocks noGrp="1"/>
          </p:cNvSpPr>
          <p:nvPr>
            <p:ph type="body" idx="14" hasCustomPrompt="1"/>
          </p:nvPr>
        </p:nvSpPr>
        <p:spPr>
          <a:xfrm>
            <a:off x="858604" y="3162093"/>
            <a:ext cx="5051553"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Date de l’événement</a:t>
            </a:r>
          </a:p>
        </p:txBody>
      </p:sp>
      <p:sp>
        <p:nvSpPr>
          <p:cNvPr id="24" name="Text Placeholder 2">
            <a:extLst>
              <a:ext uri="{FF2B5EF4-FFF2-40B4-BE49-F238E27FC236}">
                <a16:creationId xmlns:a16="http://schemas.microsoft.com/office/drawing/2014/main" id="{7E9AC2ED-BFE1-4F80-A9F2-D135CB283312}"/>
              </a:ext>
            </a:extLst>
          </p:cNvPr>
          <p:cNvSpPr>
            <a:spLocks noGrp="1"/>
          </p:cNvSpPr>
          <p:nvPr>
            <p:ph type="body" idx="15" hasCustomPrompt="1"/>
          </p:nvPr>
        </p:nvSpPr>
        <p:spPr>
          <a:xfrm>
            <a:off x="355358" y="1832019"/>
            <a:ext cx="5554800" cy="1296000"/>
          </a:xfrm>
        </p:spPr>
        <p:txBody>
          <a:bodyPr wrap="square" anchor="b">
            <a:noAutofit/>
          </a:bodyPr>
          <a:lstStyle>
            <a:lvl1pPr marL="0" marR="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3600" kern="1200" cap="all" baseline="0" dirty="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a:pPr>
            <a:r>
              <a:rPr lang="fr-FR" noProof="0"/>
              <a:t>nom événement</a:t>
            </a:r>
          </a:p>
        </p:txBody>
      </p:sp>
      <p:sp>
        <p:nvSpPr>
          <p:cNvPr id="25" name="Text Placeholder 2">
            <a:extLst>
              <a:ext uri="{FF2B5EF4-FFF2-40B4-BE49-F238E27FC236}">
                <a16:creationId xmlns:a16="http://schemas.microsoft.com/office/drawing/2014/main" id="{E189CB27-4308-4A13-B12B-BADCC4E5C3A8}"/>
              </a:ext>
            </a:extLst>
          </p:cNvPr>
          <p:cNvSpPr>
            <a:spLocks noGrp="1"/>
          </p:cNvSpPr>
          <p:nvPr>
            <p:ph type="body" idx="16" hasCustomPrompt="1"/>
          </p:nvPr>
        </p:nvSpPr>
        <p:spPr>
          <a:xfrm>
            <a:off x="6277199" y="1832019"/>
            <a:ext cx="5554800" cy="1296000"/>
          </a:xfrm>
        </p:spPr>
        <p:txBody>
          <a:bodyPr wrap="square" anchor="b">
            <a:noAutofit/>
          </a:bodyPr>
          <a:lstStyle>
            <a:lvl1pPr marL="0" marR="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3600" kern="1200" cap="all" baseline="0" dirty="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Nom événement</a:t>
            </a:r>
          </a:p>
        </p:txBody>
      </p:sp>
      <p:sp>
        <p:nvSpPr>
          <p:cNvPr id="13" name="Text Placeholder 2">
            <a:extLst>
              <a:ext uri="{FF2B5EF4-FFF2-40B4-BE49-F238E27FC236}">
                <a16:creationId xmlns:a16="http://schemas.microsoft.com/office/drawing/2014/main" id="{8B83F1EA-911E-4BFE-A760-E0DCDE7EFBCF}"/>
              </a:ext>
            </a:extLst>
          </p:cNvPr>
          <p:cNvSpPr>
            <a:spLocks noGrp="1"/>
          </p:cNvSpPr>
          <p:nvPr>
            <p:ph type="body" idx="17" hasCustomPrompt="1"/>
          </p:nvPr>
        </p:nvSpPr>
        <p:spPr>
          <a:xfrm>
            <a:off x="858604" y="3649228"/>
            <a:ext cx="5051553" cy="45665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Lieu de l’événement </a:t>
            </a:r>
          </a:p>
        </p:txBody>
      </p:sp>
      <p:pic>
        <p:nvPicPr>
          <p:cNvPr id="14" name="Graphic 13" descr="Marker">
            <a:extLst>
              <a:ext uri="{FF2B5EF4-FFF2-40B4-BE49-F238E27FC236}">
                <a16:creationId xmlns:a16="http://schemas.microsoft.com/office/drawing/2014/main" id="{C08840F7-EC24-46A9-8D79-15E11D08642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3689" y="3607806"/>
            <a:ext cx="588962" cy="588962"/>
          </a:xfrm>
          <a:prstGeom prst="rect">
            <a:avLst/>
          </a:prstGeom>
        </p:spPr>
      </p:pic>
      <p:sp>
        <p:nvSpPr>
          <p:cNvPr id="15" name="Text Placeholder 2">
            <a:extLst>
              <a:ext uri="{FF2B5EF4-FFF2-40B4-BE49-F238E27FC236}">
                <a16:creationId xmlns:a16="http://schemas.microsoft.com/office/drawing/2014/main" id="{1F71E958-510D-4749-A163-5589BF7549C6}"/>
              </a:ext>
            </a:extLst>
          </p:cNvPr>
          <p:cNvSpPr>
            <a:spLocks noGrp="1"/>
          </p:cNvSpPr>
          <p:nvPr>
            <p:ph type="body" idx="18" hasCustomPrompt="1"/>
          </p:nvPr>
        </p:nvSpPr>
        <p:spPr>
          <a:xfrm>
            <a:off x="6794623" y="3156895"/>
            <a:ext cx="5037375"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Date de l’événement</a:t>
            </a:r>
          </a:p>
        </p:txBody>
      </p:sp>
      <p:sp>
        <p:nvSpPr>
          <p:cNvPr id="16" name="Text Placeholder 2">
            <a:extLst>
              <a:ext uri="{FF2B5EF4-FFF2-40B4-BE49-F238E27FC236}">
                <a16:creationId xmlns:a16="http://schemas.microsoft.com/office/drawing/2014/main" id="{C7F5682D-AB42-4918-AC06-68956C6215C9}"/>
              </a:ext>
            </a:extLst>
          </p:cNvPr>
          <p:cNvSpPr>
            <a:spLocks noGrp="1"/>
          </p:cNvSpPr>
          <p:nvPr>
            <p:ph type="body" idx="19" hasCustomPrompt="1"/>
          </p:nvPr>
        </p:nvSpPr>
        <p:spPr>
          <a:xfrm>
            <a:off x="6794624" y="3644030"/>
            <a:ext cx="5037374"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Lieu de l’événement </a:t>
            </a:r>
          </a:p>
        </p:txBody>
      </p:sp>
      <p:pic>
        <p:nvPicPr>
          <p:cNvPr id="17" name="Graphic 16" descr="Marker">
            <a:extLst>
              <a:ext uri="{FF2B5EF4-FFF2-40B4-BE49-F238E27FC236}">
                <a16:creationId xmlns:a16="http://schemas.microsoft.com/office/drawing/2014/main" id="{FC3FDAEF-554D-4B92-B6BB-13B01A8FEA5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262577" y="3602608"/>
            <a:ext cx="588962" cy="588962"/>
          </a:xfrm>
          <a:prstGeom prst="rect">
            <a:avLst/>
          </a:prstGeom>
        </p:spPr>
      </p:pic>
      <p:pic>
        <p:nvPicPr>
          <p:cNvPr id="4" name="Graphic 3" descr="Flip calendar">
            <a:extLst>
              <a:ext uri="{FF2B5EF4-FFF2-40B4-BE49-F238E27FC236}">
                <a16:creationId xmlns:a16="http://schemas.microsoft.com/office/drawing/2014/main" id="{1E911961-1CEF-40C6-8C2F-AD31817B78AB}"/>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3472" y="3135776"/>
            <a:ext cx="475133" cy="475133"/>
          </a:xfrm>
          <a:prstGeom prst="rect">
            <a:avLst/>
          </a:prstGeom>
        </p:spPr>
      </p:pic>
      <p:pic>
        <p:nvPicPr>
          <p:cNvPr id="18" name="Graphic 17" descr="Flip calendar">
            <a:extLst>
              <a:ext uri="{FF2B5EF4-FFF2-40B4-BE49-F238E27FC236}">
                <a16:creationId xmlns:a16="http://schemas.microsoft.com/office/drawing/2014/main" id="{E571B749-BEDC-492E-B729-9EB71892C0C2}"/>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319491" y="3135776"/>
            <a:ext cx="475133" cy="475133"/>
          </a:xfrm>
          <a:prstGeom prst="rect">
            <a:avLst/>
          </a:prstGeom>
        </p:spPr>
      </p:pic>
      <p:sp>
        <p:nvSpPr>
          <p:cNvPr id="21" name="Title Placeholder 1">
            <a:extLst>
              <a:ext uri="{FF2B5EF4-FFF2-40B4-BE49-F238E27FC236}">
                <a16:creationId xmlns:a16="http://schemas.microsoft.com/office/drawing/2014/main" id="{13258081-D398-45A4-9D11-2C3A07C706C5}"/>
              </a:ext>
            </a:extLst>
          </p:cNvPr>
          <p:cNvSpPr>
            <a:spLocks noGrp="1"/>
          </p:cNvSpPr>
          <p:nvPr>
            <p:ph type="title" hasCustomPrompt="1"/>
          </p:nvPr>
        </p:nvSpPr>
        <p:spPr>
          <a:xfrm>
            <a:off x="360000" y="480893"/>
            <a:ext cx="11471998" cy="1136700"/>
          </a:xfrm>
          <a:prstGeom prst="rect">
            <a:avLst/>
          </a:prstGeom>
        </p:spPr>
        <p:txBody>
          <a:bodyPr vert="horz" lIns="91440" tIns="45720" rIns="91440" bIns="45720" rtlCol="0" anchor="t">
            <a:noAutofit/>
          </a:bodyPr>
          <a:lstStyle>
            <a:lvl1pPr>
              <a:defRPr lang="en-US" sz="3600" b="1" kern="1200" cap="all" baseline="0" dirty="0">
                <a:solidFill>
                  <a:schemeClr val="bg1"/>
                </a:solidFill>
                <a:latin typeface="+mn-lt"/>
                <a:ea typeface="+mn-ea"/>
                <a:cs typeface="+mn-cs"/>
              </a:defRPr>
            </a:lvl1pPr>
          </a:lstStyle>
          <a:p>
            <a:r>
              <a:rPr lang="fr-FR" noProof="0"/>
              <a:t>Nom du slide événement</a:t>
            </a:r>
          </a:p>
        </p:txBody>
      </p:sp>
    </p:spTree>
    <p:extLst>
      <p:ext uri="{BB962C8B-B14F-4D97-AF65-F5344CB8AC3E}">
        <p14:creationId xmlns:p14="http://schemas.microsoft.com/office/powerpoint/2010/main" val="2658869906"/>
      </p:ext>
    </p:extLst>
  </p:cSld>
  <p:clrMapOvr>
    <a:masterClrMapping/>
  </p:clrMapOvr>
  <p:extLst>
    <p:ext uri="{DCECCB84-F9BA-43D5-87BE-67443E8EF086}">
      <p15:sldGuideLst xmlns:p15="http://schemas.microsoft.com/office/powerpoint/2012/main"/>
    </p:ext>
  </p:extLst>
</p:sldLayout>
</file>

<file path=ppt/slideLayouts/slideLayout212.xml><?xml version="1.0" encoding="utf-8"?>
<p:sldLayout xmlns:a="http://schemas.openxmlformats.org/drawingml/2006/main" xmlns:r="http://schemas.openxmlformats.org/officeDocument/2006/relationships" xmlns:p="http://schemas.openxmlformats.org/presentationml/2006/main" userDrawn="1">
  <p:cSld name="Agenda (whi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bg1"/>
                </a:solidFill>
              </a:defRPr>
            </a:lvl1pPr>
          </a:lstStyle>
          <a:p>
            <a:fld id="{1172BA0D-A5AC-44C4-9328-2D1F91CD9458}" type="slidenum">
              <a:rPr lang="en-US" smtClean="0"/>
              <a:pPr/>
              <a:t>‹N°›</a:t>
            </a:fld>
            <a:endParaRPr lang="en-US"/>
          </a:p>
        </p:txBody>
      </p:sp>
      <p:pic>
        <p:nvPicPr>
          <p:cNvPr id="9" name="Picture 8">
            <a:extLst>
              <a:ext uri="{FF2B5EF4-FFF2-40B4-BE49-F238E27FC236}">
                <a16:creationId xmlns:a16="http://schemas.microsoft.com/office/drawing/2014/main" id="{B59A3E58-395B-4F31-AB3A-1CA8BEB4308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60000" y="6460721"/>
            <a:ext cx="1617655" cy="155295"/>
          </a:xfrm>
          <a:prstGeom prst="rect">
            <a:avLst/>
          </a:prstGeom>
        </p:spPr>
      </p:pic>
      <p:sp>
        <p:nvSpPr>
          <p:cNvPr id="10" name="Text Placeholder 2">
            <a:extLst>
              <a:ext uri="{FF2B5EF4-FFF2-40B4-BE49-F238E27FC236}">
                <a16:creationId xmlns:a16="http://schemas.microsoft.com/office/drawing/2014/main" id="{33249535-ADC2-4554-890D-27B5A94EDE20}"/>
              </a:ext>
            </a:extLst>
          </p:cNvPr>
          <p:cNvSpPr>
            <a:spLocks noGrp="1"/>
          </p:cNvSpPr>
          <p:nvPr>
            <p:ph idx="20" hasCustomPrompt="1"/>
          </p:nvPr>
        </p:nvSpPr>
        <p:spPr>
          <a:xfrm>
            <a:off x="838200" y="1825625"/>
            <a:ext cx="4755565" cy="4351338"/>
          </a:xfrm>
          <a:prstGeom prst="rect">
            <a:avLst/>
          </a:prstGeom>
        </p:spPr>
        <p:txBody>
          <a:bodyPr vert="horz" lIns="91440" tIns="45720" rIns="91440" bIns="45720" rtlCol="0">
            <a:normAutofit/>
          </a:bodyPr>
          <a:lstStyle>
            <a:lvl1pPr marL="514350" indent="-514350">
              <a:buFont typeface="Arial" panose="020B0604020202020204" pitchFamily="34" charset="0"/>
              <a:buChar char="•"/>
              <a:defRPr sz="2000">
                <a:solidFill>
                  <a:schemeClr val="bg1"/>
                </a:solidFill>
              </a:defRPr>
            </a:lvl1pPr>
            <a:lvl2pPr marL="914400" indent="-457200">
              <a:buFont typeface="Calibri" panose="020F0502020204030204" pitchFamily="34" charset="0"/>
              <a:buChar char="-"/>
              <a:defRPr sz="2000">
                <a:solidFill>
                  <a:schemeClr val="bg1"/>
                </a:solidFill>
              </a:defRPr>
            </a:lvl2pPr>
            <a:lvl3pPr marL="1371600" indent="-457200">
              <a:buFont typeface="Calibri" panose="020F0502020204030204" pitchFamily="34" charset="0"/>
              <a:buChar char="·"/>
              <a:defRPr sz="2000">
                <a:solidFill>
                  <a:schemeClr val="bg1"/>
                </a:solidFill>
              </a:defRPr>
            </a:lvl3pPr>
          </a:lstStyle>
          <a:p>
            <a:pPr lvl="0"/>
            <a:r>
              <a:rPr lang="fr-FR" noProof="0"/>
              <a:t>Premier niveau</a:t>
            </a:r>
          </a:p>
          <a:p>
            <a:pPr lvl="1"/>
            <a:r>
              <a:rPr lang="fr-FR" noProof="0"/>
              <a:t>Deuxième niveau</a:t>
            </a:r>
          </a:p>
          <a:p>
            <a:pPr lvl="2"/>
            <a:r>
              <a:rPr lang="fr-FR" noProof="0"/>
              <a:t>Troisième niveau </a:t>
            </a:r>
          </a:p>
        </p:txBody>
      </p:sp>
      <p:sp>
        <p:nvSpPr>
          <p:cNvPr id="12" name="Title Placeholder 1">
            <a:extLst>
              <a:ext uri="{FF2B5EF4-FFF2-40B4-BE49-F238E27FC236}">
                <a16:creationId xmlns:a16="http://schemas.microsoft.com/office/drawing/2014/main" id="{688E1E03-E9AD-4A6A-A0CA-C335FBEE6F6B}"/>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ctr">
            <a:noAutofit/>
          </a:bodyPr>
          <a:lstStyle>
            <a:lvl1pPr marL="0" algn="l" defTabSz="914400" rtl="0" eaLnBrk="1" latinLnBrk="0" hangingPunct="1">
              <a:defRPr lang="en-US" sz="7200" b="1" kern="1200" cap="all" baseline="0" dirty="0">
                <a:solidFill>
                  <a:schemeClr val="bg1"/>
                </a:solidFill>
                <a:latin typeface="+mn-lt"/>
                <a:ea typeface="+mn-ea"/>
                <a:cs typeface="+mn-cs"/>
              </a:defRPr>
            </a:lvl1pPr>
          </a:lstStyle>
          <a:p>
            <a:r>
              <a:rPr lang="fr-FR" noProof="0"/>
              <a:t>Insérer le titre AGENDA</a:t>
            </a:r>
          </a:p>
        </p:txBody>
      </p:sp>
      <p:pic>
        <p:nvPicPr>
          <p:cNvPr id="14" name="Picture 13">
            <a:extLst>
              <a:ext uri="{FF2B5EF4-FFF2-40B4-BE49-F238E27FC236}">
                <a16:creationId xmlns:a16="http://schemas.microsoft.com/office/drawing/2014/main" id="{451B5053-C4A0-4672-A96D-F63A8D51927C}"/>
              </a:ext>
            </a:extLst>
          </p:cNvPr>
          <p:cNvPicPr>
            <a:picLocks noChangeAspect="1"/>
          </p:cNvPicPr>
          <p:nvPr userDrawn="1"/>
        </p:nvPicPr>
        <p:blipFill>
          <a:blip r:embed="rId4">
            <a:extLst>
              <a:ext uri="{28A0092B-C50C-407E-A947-70E740481C1C}">
                <a14:useLocalDpi xmlns:a14="http://schemas.microsoft.com/office/drawing/2010/main" val="0"/>
              </a:ext>
            </a:extLst>
          </a:blip>
          <a:srcRect l="37157" r="35900" b="35477"/>
          <a:stretch>
            <a:fillRect/>
          </a:stretch>
        </p:blipFill>
        <p:spPr>
          <a:xfrm>
            <a:off x="7728982" y="2886395"/>
            <a:ext cx="2493534" cy="3358880"/>
          </a:xfrm>
          <a:custGeom>
            <a:avLst/>
            <a:gdLst/>
            <a:ahLst/>
            <a:cxnLst/>
            <a:rect l="l" t="t" r="r" b="b"/>
            <a:pathLst>
              <a:path w="4478796" h="6033099">
                <a:moveTo>
                  <a:pt x="1259578" y="0"/>
                </a:moveTo>
                <a:lnTo>
                  <a:pt x="1979659" y="0"/>
                </a:lnTo>
                <a:lnTo>
                  <a:pt x="1995227" y="5560"/>
                </a:lnTo>
                <a:cubicBezTo>
                  <a:pt x="2026233" y="21063"/>
                  <a:pt x="2045612" y="38891"/>
                  <a:pt x="2053363" y="59045"/>
                </a:cubicBezTo>
                <a:cubicBezTo>
                  <a:pt x="2061114" y="79199"/>
                  <a:pt x="2064990" y="101678"/>
                  <a:pt x="2064990" y="126483"/>
                </a:cubicBezTo>
                <a:lnTo>
                  <a:pt x="1892908" y="1489191"/>
                </a:lnTo>
                <a:lnTo>
                  <a:pt x="2934704" y="1489191"/>
                </a:lnTo>
                <a:lnTo>
                  <a:pt x="3092834" y="131134"/>
                </a:lnTo>
                <a:cubicBezTo>
                  <a:pt x="3095935" y="106329"/>
                  <a:pt x="3105237" y="83075"/>
                  <a:pt x="3120739" y="61371"/>
                </a:cubicBezTo>
                <a:cubicBezTo>
                  <a:pt x="3136242" y="39667"/>
                  <a:pt x="3161822" y="21063"/>
                  <a:pt x="3197479" y="5560"/>
                </a:cubicBezTo>
                <a:lnTo>
                  <a:pt x="3214795" y="0"/>
                </a:lnTo>
                <a:lnTo>
                  <a:pt x="3937679" y="0"/>
                </a:lnTo>
                <a:lnTo>
                  <a:pt x="3953247" y="5560"/>
                </a:lnTo>
                <a:cubicBezTo>
                  <a:pt x="3984253" y="21063"/>
                  <a:pt x="4003631" y="38891"/>
                  <a:pt x="4011383" y="59045"/>
                </a:cubicBezTo>
                <a:cubicBezTo>
                  <a:pt x="4019135" y="79199"/>
                  <a:pt x="4021459" y="101678"/>
                  <a:pt x="4018359" y="126483"/>
                </a:cubicBezTo>
                <a:lnTo>
                  <a:pt x="3855578" y="1489191"/>
                </a:lnTo>
                <a:lnTo>
                  <a:pt x="4302063" y="1489191"/>
                </a:lnTo>
                <a:cubicBezTo>
                  <a:pt x="4354773" y="1489191"/>
                  <a:pt x="4397405" y="1519421"/>
                  <a:pt x="4429962" y="1579883"/>
                </a:cubicBezTo>
                <a:cubicBezTo>
                  <a:pt x="4462518" y="1640344"/>
                  <a:pt x="4478796" y="1741888"/>
                  <a:pt x="4478796" y="1884515"/>
                </a:cubicBezTo>
                <a:cubicBezTo>
                  <a:pt x="4478796" y="1958929"/>
                  <a:pt x="4474145" y="2021716"/>
                  <a:pt x="4464843" y="2072876"/>
                </a:cubicBezTo>
                <a:cubicBezTo>
                  <a:pt x="4455541" y="2124036"/>
                  <a:pt x="4443139" y="2165118"/>
                  <a:pt x="4427637" y="2196124"/>
                </a:cubicBezTo>
                <a:cubicBezTo>
                  <a:pt x="4412133" y="2227130"/>
                  <a:pt x="4392755" y="2249609"/>
                  <a:pt x="4369501" y="2263562"/>
                </a:cubicBezTo>
                <a:cubicBezTo>
                  <a:pt x="4346246" y="2277515"/>
                  <a:pt x="4322217" y="2284491"/>
                  <a:pt x="4297412" y="2284491"/>
                </a:cubicBezTo>
                <a:lnTo>
                  <a:pt x="3767211" y="2284491"/>
                </a:lnTo>
                <a:lnTo>
                  <a:pt x="3609082" y="3609991"/>
                </a:lnTo>
                <a:lnTo>
                  <a:pt x="4064868" y="3609991"/>
                </a:lnTo>
                <a:cubicBezTo>
                  <a:pt x="4117577" y="3609991"/>
                  <a:pt x="4160211" y="3640222"/>
                  <a:pt x="4192767" y="3700684"/>
                </a:cubicBezTo>
                <a:cubicBezTo>
                  <a:pt x="4225323" y="3761145"/>
                  <a:pt x="4241601" y="3862689"/>
                  <a:pt x="4241601" y="4005316"/>
                </a:cubicBezTo>
                <a:cubicBezTo>
                  <a:pt x="4241601" y="4079730"/>
                  <a:pt x="4236951" y="4143292"/>
                  <a:pt x="4227649" y="4196002"/>
                </a:cubicBezTo>
                <a:cubicBezTo>
                  <a:pt x="4218347" y="4248712"/>
                  <a:pt x="4205945" y="4290570"/>
                  <a:pt x="4190441" y="4321576"/>
                </a:cubicBezTo>
                <a:cubicBezTo>
                  <a:pt x="4174939" y="4352582"/>
                  <a:pt x="4155560" y="4375061"/>
                  <a:pt x="4132305" y="4389014"/>
                </a:cubicBezTo>
                <a:cubicBezTo>
                  <a:pt x="4109051" y="4402966"/>
                  <a:pt x="4085021" y="4409943"/>
                  <a:pt x="4060217" y="4409943"/>
                </a:cubicBezTo>
                <a:lnTo>
                  <a:pt x="3506762" y="4409943"/>
                </a:lnTo>
                <a:lnTo>
                  <a:pt x="3334680" y="5865668"/>
                </a:lnTo>
                <a:cubicBezTo>
                  <a:pt x="3331579" y="5893573"/>
                  <a:pt x="3323053" y="5917602"/>
                  <a:pt x="3309100" y="5937756"/>
                </a:cubicBezTo>
                <a:cubicBezTo>
                  <a:pt x="3295147" y="5957910"/>
                  <a:pt x="3270343" y="5975738"/>
                  <a:pt x="3234686" y="5991241"/>
                </a:cubicBezTo>
                <a:cubicBezTo>
                  <a:pt x="3199029" y="6006745"/>
                  <a:pt x="3150970" y="6017597"/>
                  <a:pt x="3090509" y="6023798"/>
                </a:cubicBezTo>
                <a:cubicBezTo>
                  <a:pt x="3030047" y="6029999"/>
                  <a:pt x="2953308" y="6033099"/>
                  <a:pt x="2860290" y="6033099"/>
                </a:cubicBezTo>
                <a:cubicBezTo>
                  <a:pt x="2761072" y="6033099"/>
                  <a:pt x="2681231" y="6029999"/>
                  <a:pt x="2620770" y="6023798"/>
                </a:cubicBezTo>
                <a:cubicBezTo>
                  <a:pt x="2560309" y="6017597"/>
                  <a:pt x="2514575" y="6006745"/>
                  <a:pt x="2483569" y="5991241"/>
                </a:cubicBezTo>
                <a:cubicBezTo>
                  <a:pt x="2452563" y="5975738"/>
                  <a:pt x="2431634" y="5957910"/>
                  <a:pt x="2420782" y="5937756"/>
                </a:cubicBezTo>
                <a:cubicBezTo>
                  <a:pt x="2409930" y="5917602"/>
                  <a:pt x="2406054" y="5893573"/>
                  <a:pt x="2409155" y="5865668"/>
                </a:cubicBezTo>
                <a:lnTo>
                  <a:pt x="2585888" y="4409943"/>
                </a:lnTo>
                <a:lnTo>
                  <a:pt x="1544092" y="4409943"/>
                </a:lnTo>
                <a:lnTo>
                  <a:pt x="1372009" y="5865668"/>
                </a:lnTo>
                <a:cubicBezTo>
                  <a:pt x="1368909" y="5890473"/>
                  <a:pt x="1360382" y="5913727"/>
                  <a:pt x="1346429" y="5935431"/>
                </a:cubicBezTo>
                <a:cubicBezTo>
                  <a:pt x="1332477" y="5957135"/>
                  <a:pt x="1308447" y="5975738"/>
                  <a:pt x="1274341" y="5991241"/>
                </a:cubicBezTo>
                <a:cubicBezTo>
                  <a:pt x="1240234" y="6006745"/>
                  <a:pt x="1192950" y="6017597"/>
                  <a:pt x="1132489" y="6023798"/>
                </a:cubicBezTo>
                <a:cubicBezTo>
                  <a:pt x="1072027" y="6029999"/>
                  <a:pt x="992187" y="6033099"/>
                  <a:pt x="892969" y="6033099"/>
                </a:cubicBezTo>
                <a:cubicBezTo>
                  <a:pt x="796850" y="6033099"/>
                  <a:pt x="719336" y="6029999"/>
                  <a:pt x="660425" y="6023798"/>
                </a:cubicBezTo>
                <a:cubicBezTo>
                  <a:pt x="601514" y="6017597"/>
                  <a:pt x="555780" y="6006745"/>
                  <a:pt x="523224" y="5991241"/>
                </a:cubicBezTo>
                <a:cubicBezTo>
                  <a:pt x="490668" y="5975738"/>
                  <a:pt x="468963" y="5957910"/>
                  <a:pt x="458111" y="5937756"/>
                </a:cubicBezTo>
                <a:cubicBezTo>
                  <a:pt x="447259" y="5917602"/>
                  <a:pt x="444934" y="5893573"/>
                  <a:pt x="451135" y="5865668"/>
                </a:cubicBezTo>
                <a:lnTo>
                  <a:pt x="618567" y="4409943"/>
                </a:lnTo>
                <a:lnTo>
                  <a:pt x="176733" y="4409943"/>
                </a:lnTo>
                <a:cubicBezTo>
                  <a:pt x="124023" y="4409943"/>
                  <a:pt x="81390" y="4380487"/>
                  <a:pt x="48834" y="4321576"/>
                </a:cubicBezTo>
                <a:cubicBezTo>
                  <a:pt x="16278" y="4262665"/>
                  <a:pt x="0" y="4160346"/>
                  <a:pt x="0" y="4014618"/>
                </a:cubicBezTo>
                <a:cubicBezTo>
                  <a:pt x="0" y="3940204"/>
                  <a:pt x="4651" y="3876642"/>
                  <a:pt x="13953" y="3823932"/>
                </a:cubicBezTo>
                <a:cubicBezTo>
                  <a:pt x="23254" y="3771222"/>
                  <a:pt x="35657" y="3729364"/>
                  <a:pt x="51160" y="3698358"/>
                </a:cubicBezTo>
                <a:cubicBezTo>
                  <a:pt x="66662" y="3667353"/>
                  <a:pt x="85266" y="3644873"/>
                  <a:pt x="106970" y="3630920"/>
                </a:cubicBezTo>
                <a:cubicBezTo>
                  <a:pt x="128674" y="3616968"/>
                  <a:pt x="153479" y="3609991"/>
                  <a:pt x="181384" y="3609991"/>
                </a:cubicBezTo>
                <a:lnTo>
                  <a:pt x="720886" y="3609991"/>
                </a:lnTo>
                <a:lnTo>
                  <a:pt x="879016" y="2284491"/>
                </a:lnTo>
                <a:lnTo>
                  <a:pt x="409277" y="2284491"/>
                </a:lnTo>
                <a:cubicBezTo>
                  <a:pt x="356567" y="2284491"/>
                  <a:pt x="313934" y="2255035"/>
                  <a:pt x="281378" y="2196124"/>
                </a:cubicBezTo>
                <a:cubicBezTo>
                  <a:pt x="248822" y="2137213"/>
                  <a:pt x="232544" y="2034894"/>
                  <a:pt x="232544" y="1889166"/>
                </a:cubicBezTo>
                <a:cubicBezTo>
                  <a:pt x="232544" y="1740338"/>
                  <a:pt x="249597" y="1636469"/>
                  <a:pt x="283704" y="1577557"/>
                </a:cubicBezTo>
                <a:cubicBezTo>
                  <a:pt x="317810" y="1518646"/>
                  <a:pt x="361218" y="1489191"/>
                  <a:pt x="413928" y="1489191"/>
                </a:cubicBezTo>
                <a:lnTo>
                  <a:pt x="972034" y="1489191"/>
                </a:lnTo>
                <a:lnTo>
                  <a:pt x="1139465" y="131134"/>
                </a:lnTo>
                <a:cubicBezTo>
                  <a:pt x="1139465" y="103229"/>
                  <a:pt x="1147217" y="79199"/>
                  <a:pt x="1162720" y="59045"/>
                </a:cubicBezTo>
                <a:cubicBezTo>
                  <a:pt x="1178223" y="38891"/>
                  <a:pt x="1204577" y="21063"/>
                  <a:pt x="1241785" y="5560"/>
                </a:cubicBezTo>
                <a:lnTo>
                  <a:pt x="1259578" y="0"/>
                </a:lnTo>
                <a:close/>
                <a:moveTo>
                  <a:pt x="1799890" y="2284491"/>
                </a:moveTo>
                <a:lnTo>
                  <a:pt x="1641760" y="3609991"/>
                </a:lnTo>
                <a:lnTo>
                  <a:pt x="2678906" y="3609991"/>
                </a:lnTo>
                <a:lnTo>
                  <a:pt x="2841687" y="2284491"/>
                </a:lnTo>
                <a:lnTo>
                  <a:pt x="1799890" y="2284491"/>
                </a:lnTo>
                <a:close/>
              </a:path>
            </a:pathLst>
          </a:custGeom>
        </p:spPr>
      </p:pic>
      <p:sp>
        <p:nvSpPr>
          <p:cNvPr id="11" name="Rectangle 10">
            <a:extLst>
              <a:ext uri="{FF2B5EF4-FFF2-40B4-BE49-F238E27FC236}">
                <a16:creationId xmlns:a16="http://schemas.microsoft.com/office/drawing/2014/main" id="{67D95C0A-EA34-4C4B-B357-A0FC840AD1C1}"/>
              </a:ext>
            </a:extLst>
          </p:cNvPr>
          <p:cNvSpPr/>
          <p:nvPr userDrawn="1"/>
        </p:nvSpPr>
        <p:spPr>
          <a:xfrm>
            <a:off x="10222516" y="2774575"/>
            <a:ext cx="1947989" cy="3485570"/>
          </a:xfrm>
          <a:prstGeom prst="rect">
            <a:avLst/>
          </a:prstGeom>
        </p:spPr>
        <p:txBody>
          <a:bodyPr wrap="square">
            <a:spAutoFit/>
            <a:scene3d>
              <a:camera prst="orthographicFront">
                <a:rot lat="0" lon="0" rev="0"/>
              </a:camera>
              <a:lightRig rig="threePt" dir="t"/>
            </a:scene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050" kern="1200">
                <a:solidFill>
                  <a:srgbClr val="DF6036"/>
                </a:solidFill>
                <a:latin typeface="+mn-lt"/>
                <a:ea typeface="+mn-ea"/>
                <a:cs typeface="+mn-cs"/>
              </a:rPr>
              <a:t>#Data #</a:t>
            </a:r>
            <a:r>
              <a:rPr lang="fr-FR" sz="1050" kern="1200" err="1">
                <a:solidFill>
                  <a:srgbClr val="DF6036"/>
                </a:solidFill>
                <a:latin typeface="+mn-lt"/>
                <a:ea typeface="+mn-ea"/>
                <a:cs typeface="+mn-cs"/>
              </a:rPr>
              <a:t>DataDriven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DataStrategy</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DataThinking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DataTraining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ChangeManagement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SelfServiceData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BigData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DataArchitecture</a:t>
            </a:r>
            <a:r>
              <a:rPr lang="fr-FR" sz="1050" kern="1200">
                <a:solidFill>
                  <a:srgbClr val="DF6036"/>
                </a:solidFill>
                <a:latin typeface="+mn-lt"/>
                <a:ea typeface="+mn-ea"/>
                <a:cs typeface="+mn-cs"/>
              </a:rPr>
              <a:t> #Cloud #</a:t>
            </a:r>
            <a:r>
              <a:rPr lang="fr-FR" sz="1050" kern="1200" err="1">
                <a:solidFill>
                  <a:srgbClr val="DF6036"/>
                </a:solidFill>
                <a:latin typeface="+mn-lt"/>
                <a:ea typeface="+mn-ea"/>
                <a:cs typeface="+mn-cs"/>
              </a:rPr>
              <a:t>DataIntegration</a:t>
            </a:r>
            <a:r>
              <a:rPr lang="fr-FR" sz="1050" kern="1200">
                <a:solidFill>
                  <a:srgbClr val="DF6036"/>
                </a:solidFill>
                <a:latin typeface="+mn-lt"/>
                <a:ea typeface="+mn-ea"/>
                <a:cs typeface="+mn-cs"/>
              </a:rPr>
              <a:t> #ETL #BI #</a:t>
            </a:r>
            <a:r>
              <a:rPr lang="fr-FR" sz="1050" kern="1200" err="1">
                <a:solidFill>
                  <a:srgbClr val="DF6036"/>
                </a:solidFill>
                <a:latin typeface="+mn-lt"/>
                <a:ea typeface="+mn-ea"/>
                <a:cs typeface="+mn-cs"/>
              </a:rPr>
              <a:t>DataEngineering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ArtificialIntelligence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AdvancedAnalytics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DataScience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MachineLearning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FraudAnalytics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ReportingDashboarding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DataGovernance</a:t>
            </a:r>
            <a:r>
              <a:rPr lang="fr-FR" sz="1050" kern="1200">
                <a:solidFill>
                  <a:srgbClr val="DF6036"/>
                </a:solidFill>
                <a:latin typeface="+mn-lt"/>
                <a:ea typeface="+mn-ea"/>
                <a:cs typeface="+mn-cs"/>
              </a:rPr>
              <a:t> #DQM #MDM #</a:t>
            </a:r>
            <a:r>
              <a:rPr lang="fr-FR" sz="1050" kern="1200" err="1">
                <a:solidFill>
                  <a:srgbClr val="DF6036"/>
                </a:solidFill>
                <a:latin typeface="+mn-lt"/>
                <a:ea typeface="+mn-ea"/>
                <a:cs typeface="+mn-cs"/>
              </a:rPr>
              <a:t>DataCatalog</a:t>
            </a:r>
            <a:r>
              <a:rPr lang="fr-FR" sz="1050" kern="1200">
                <a:solidFill>
                  <a:srgbClr val="DF6036"/>
                </a:solidFill>
                <a:latin typeface="+mn-lt"/>
                <a:ea typeface="+mn-ea"/>
                <a:cs typeface="+mn-cs"/>
              </a:rPr>
              <a:t> #EPM #Digital #CRM #IoT #</a:t>
            </a:r>
            <a:r>
              <a:rPr lang="fr-FR" sz="1050" kern="1200" err="1">
                <a:solidFill>
                  <a:srgbClr val="DF6036"/>
                </a:solidFill>
                <a:latin typeface="+mn-lt"/>
                <a:ea typeface="+mn-ea"/>
                <a:cs typeface="+mn-cs"/>
              </a:rPr>
              <a:t>Chatbot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Website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MarketingAutomation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eCommerce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MobileApps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DataSecurity</a:t>
            </a:r>
            <a:r>
              <a:rPr lang="fr-FR" sz="1050" kern="1200">
                <a:solidFill>
                  <a:srgbClr val="DF6036"/>
                </a:solidFill>
                <a:latin typeface="+mn-lt"/>
                <a:ea typeface="+mn-ea"/>
                <a:cs typeface="+mn-cs"/>
              </a:rPr>
              <a:t> #IAM</a:t>
            </a:r>
          </a:p>
        </p:txBody>
      </p:sp>
    </p:spTree>
    <p:extLst>
      <p:ext uri="{BB962C8B-B14F-4D97-AF65-F5344CB8AC3E}">
        <p14:creationId xmlns:p14="http://schemas.microsoft.com/office/powerpoint/2010/main" val="723362439"/>
      </p:ext>
    </p:extLst>
  </p:cSld>
  <p:clrMapOvr>
    <a:masterClrMapping/>
  </p:clrMapOvr>
  <p:extLst>
    <p:ext uri="{DCECCB84-F9BA-43D5-87BE-67443E8EF086}">
      <p15:sldGuideLst xmlns:p15="http://schemas.microsoft.com/office/powerpoint/2012/main"/>
    </p:ext>
  </p:extLs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pSp>
        <p:nvGrpSpPr>
          <p:cNvPr id="7" name="Group 4">
            <a:extLst>
              <a:ext uri="{FF2B5EF4-FFF2-40B4-BE49-F238E27FC236}">
                <a16:creationId xmlns:a16="http://schemas.microsoft.com/office/drawing/2014/main" id="{B9B2183F-DEE4-405A-888D-37881D6A95DE}"/>
              </a:ext>
            </a:extLst>
          </p:cNvPr>
          <p:cNvGrpSpPr/>
          <p:nvPr userDrawn="1"/>
        </p:nvGrpSpPr>
        <p:grpSpPr>
          <a:xfrm>
            <a:off x="7721447" y="0"/>
            <a:ext cx="4470553" cy="5279923"/>
            <a:chOff x="-3062669" y="0"/>
            <a:chExt cx="4470553" cy="5279923"/>
          </a:xfrm>
        </p:grpSpPr>
        <p:sp>
          <p:nvSpPr>
            <p:cNvPr id="9" name="Freeform: Shape 21">
              <a:extLst>
                <a:ext uri="{FF2B5EF4-FFF2-40B4-BE49-F238E27FC236}">
                  <a16:creationId xmlns:a16="http://schemas.microsoft.com/office/drawing/2014/main" id="{8CAF9703-1EC0-4FB7-9D2B-CB23106CF490}"/>
                </a:ext>
              </a:extLst>
            </p:cNvPr>
            <p:cNvSpPr/>
            <p:nvPr/>
          </p:nvSpPr>
          <p:spPr>
            <a:xfrm rot="5400000" flipV="1">
              <a:off x="-3363291" y="508749"/>
              <a:ext cx="5279923" cy="4262425"/>
            </a:xfrm>
            <a:custGeom>
              <a:avLst/>
              <a:gdLst>
                <a:gd name="connsiteX0" fmla="*/ 0 w 7205100"/>
                <a:gd name="connsiteY0" fmla="*/ 1395536 h 5785515"/>
                <a:gd name="connsiteX1" fmla="*/ 1286785 w 7205100"/>
                <a:gd name="connsiteY1" fmla="*/ 1395536 h 5785515"/>
                <a:gd name="connsiteX2" fmla="*/ 1626992 w 7205100"/>
                <a:gd name="connsiteY2" fmla="*/ 1395536 h 5785515"/>
                <a:gd name="connsiteX3" fmla="*/ 1975876 w 7205100"/>
                <a:gd name="connsiteY3" fmla="*/ 1744420 h 5785515"/>
                <a:gd name="connsiteX4" fmla="*/ 1626992 w 7205100"/>
                <a:gd name="connsiteY4" fmla="*/ 2093304 h 5785515"/>
                <a:gd name="connsiteX5" fmla="*/ 1286785 w 7205100"/>
                <a:gd name="connsiteY5" fmla="*/ 2093304 h 5785515"/>
                <a:gd name="connsiteX6" fmla="*/ 1276896 w 7205100"/>
                <a:gd name="connsiteY6" fmla="*/ 2093304 h 5785515"/>
                <a:gd name="connsiteX7" fmla="*/ 928013 w 7205100"/>
                <a:gd name="connsiteY7" fmla="*/ 2442188 h 5785515"/>
                <a:gd name="connsiteX8" fmla="*/ 1276896 w 7205100"/>
                <a:gd name="connsiteY8" fmla="*/ 2791072 h 5785515"/>
                <a:gd name="connsiteX9" fmla="*/ 1286785 w 7205100"/>
                <a:gd name="connsiteY9" fmla="*/ 2791072 h 5785515"/>
                <a:gd name="connsiteX10" fmla="*/ 6856216 w 7205100"/>
                <a:gd name="connsiteY10" fmla="*/ 2791072 h 5785515"/>
                <a:gd name="connsiteX11" fmla="*/ 7205100 w 7205100"/>
                <a:gd name="connsiteY11" fmla="*/ 3139956 h 5785515"/>
                <a:gd name="connsiteX12" fmla="*/ 6856216 w 7205100"/>
                <a:gd name="connsiteY12" fmla="*/ 3488840 h 5785515"/>
                <a:gd name="connsiteX13" fmla="*/ 3444197 w 7205100"/>
                <a:gd name="connsiteY13" fmla="*/ 3488840 h 5785515"/>
                <a:gd name="connsiteX14" fmla="*/ 2324758 w 7205100"/>
                <a:gd name="connsiteY14" fmla="*/ 3488840 h 5785515"/>
                <a:gd name="connsiteX15" fmla="*/ 1975875 w 7205100"/>
                <a:gd name="connsiteY15" fmla="*/ 3837724 h 5785515"/>
                <a:gd name="connsiteX16" fmla="*/ 2324758 w 7205100"/>
                <a:gd name="connsiteY16" fmla="*/ 4186608 h 5785515"/>
                <a:gd name="connsiteX17" fmla="*/ 3444197 w 7205100"/>
                <a:gd name="connsiteY17" fmla="*/ 4186608 h 5785515"/>
                <a:gd name="connsiteX18" fmla="*/ 4884541 w 7205100"/>
                <a:gd name="connsiteY18" fmla="*/ 4186608 h 5785515"/>
                <a:gd name="connsiteX19" fmla="*/ 5233425 w 7205100"/>
                <a:gd name="connsiteY19" fmla="*/ 4535492 h 5785515"/>
                <a:gd name="connsiteX20" fmla="*/ 4884541 w 7205100"/>
                <a:gd name="connsiteY20" fmla="*/ 4884376 h 5785515"/>
                <a:gd name="connsiteX21" fmla="*/ 3444197 w 7205100"/>
                <a:gd name="connsiteY21" fmla="*/ 4884376 h 5785515"/>
                <a:gd name="connsiteX22" fmla="*/ 1430939 w 7205100"/>
                <a:gd name="connsiteY22" fmla="*/ 4884376 h 5785515"/>
                <a:gd name="connsiteX23" fmla="*/ 1082054 w 7205100"/>
                <a:gd name="connsiteY23" fmla="*/ 5233260 h 5785515"/>
                <a:gd name="connsiteX24" fmla="*/ 1430939 w 7205100"/>
                <a:gd name="connsiteY24" fmla="*/ 5582144 h 5785515"/>
                <a:gd name="connsiteX25" fmla="*/ 3444197 w 7205100"/>
                <a:gd name="connsiteY25" fmla="*/ 5582144 h 5785515"/>
                <a:gd name="connsiteX26" fmla="*/ 3617657 w 7205100"/>
                <a:gd name="connsiteY26" fmla="*/ 5582144 h 5785515"/>
                <a:gd name="connsiteX27" fmla="*/ 3906957 w 7205100"/>
                <a:gd name="connsiteY27" fmla="*/ 5735964 h 5785515"/>
                <a:gd name="connsiteX28" fmla="*/ 3933853 w 7205100"/>
                <a:gd name="connsiteY28" fmla="*/ 5785515 h 5785515"/>
                <a:gd name="connsiteX29" fmla="*/ 0 w 7205100"/>
                <a:gd name="connsiteY29" fmla="*/ 5785515 h 5785515"/>
                <a:gd name="connsiteX30" fmla="*/ 0 w 7205100"/>
                <a:gd name="connsiteY30" fmla="*/ 0 h 5785515"/>
                <a:gd name="connsiteX31" fmla="*/ 3237256 w 7205100"/>
                <a:gd name="connsiteY31" fmla="*/ 0 h 5785515"/>
                <a:gd name="connsiteX32" fmla="*/ 3729556 w 7205100"/>
                <a:gd name="connsiteY32" fmla="*/ 0 h 5785515"/>
                <a:gd name="connsiteX33" fmla="*/ 4078440 w 7205100"/>
                <a:gd name="connsiteY33" fmla="*/ 348884 h 5785515"/>
                <a:gd name="connsiteX34" fmla="*/ 3729556 w 7205100"/>
                <a:gd name="connsiteY34" fmla="*/ 697768 h 5785515"/>
                <a:gd name="connsiteX35" fmla="*/ 3237256 w 7205100"/>
                <a:gd name="connsiteY35" fmla="*/ 697768 h 5785515"/>
                <a:gd name="connsiteX36" fmla="*/ 1286785 w 7205100"/>
                <a:gd name="connsiteY36" fmla="*/ 697768 h 5785515"/>
                <a:gd name="connsiteX37" fmla="*/ 0 w 7205100"/>
                <a:gd name="connsiteY37" fmla="*/ 697768 h 578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7205100" h="5785515">
                  <a:moveTo>
                    <a:pt x="0" y="1395536"/>
                  </a:moveTo>
                  <a:lnTo>
                    <a:pt x="1286785" y="1395536"/>
                  </a:lnTo>
                  <a:lnTo>
                    <a:pt x="1626992" y="1395536"/>
                  </a:lnTo>
                  <a:cubicBezTo>
                    <a:pt x="1819675" y="1395536"/>
                    <a:pt x="1975876" y="1551737"/>
                    <a:pt x="1975876" y="1744420"/>
                  </a:cubicBezTo>
                  <a:cubicBezTo>
                    <a:pt x="1975876" y="1937103"/>
                    <a:pt x="1819675" y="2093304"/>
                    <a:pt x="1626992" y="2093304"/>
                  </a:cubicBezTo>
                  <a:lnTo>
                    <a:pt x="1286785" y="2093304"/>
                  </a:lnTo>
                  <a:lnTo>
                    <a:pt x="1276896" y="2093304"/>
                  </a:lnTo>
                  <a:cubicBezTo>
                    <a:pt x="1084214" y="2093304"/>
                    <a:pt x="928013" y="2249505"/>
                    <a:pt x="928013" y="2442188"/>
                  </a:cubicBezTo>
                  <a:cubicBezTo>
                    <a:pt x="928013" y="2634871"/>
                    <a:pt x="1084214" y="2791072"/>
                    <a:pt x="1276896" y="2791072"/>
                  </a:cubicBezTo>
                  <a:lnTo>
                    <a:pt x="1286785" y="2791072"/>
                  </a:lnTo>
                  <a:lnTo>
                    <a:pt x="6856216" y="2791072"/>
                  </a:lnTo>
                  <a:cubicBezTo>
                    <a:pt x="7048899" y="2791072"/>
                    <a:pt x="7205100" y="2947273"/>
                    <a:pt x="7205100" y="3139956"/>
                  </a:cubicBezTo>
                  <a:cubicBezTo>
                    <a:pt x="7205100" y="3332639"/>
                    <a:pt x="7048899" y="3488840"/>
                    <a:pt x="6856216" y="3488840"/>
                  </a:cubicBezTo>
                  <a:lnTo>
                    <a:pt x="3444197" y="3488840"/>
                  </a:lnTo>
                  <a:lnTo>
                    <a:pt x="2324758" y="3488840"/>
                  </a:lnTo>
                  <a:cubicBezTo>
                    <a:pt x="2132075" y="3488840"/>
                    <a:pt x="1975875" y="3645041"/>
                    <a:pt x="1975875" y="3837724"/>
                  </a:cubicBezTo>
                  <a:cubicBezTo>
                    <a:pt x="1975875" y="4030407"/>
                    <a:pt x="2132075" y="4186608"/>
                    <a:pt x="2324758" y="4186608"/>
                  </a:cubicBezTo>
                  <a:lnTo>
                    <a:pt x="3444197" y="4186608"/>
                  </a:lnTo>
                  <a:lnTo>
                    <a:pt x="4884541" y="4186608"/>
                  </a:lnTo>
                  <a:cubicBezTo>
                    <a:pt x="5077224" y="4186608"/>
                    <a:pt x="5233425" y="4342809"/>
                    <a:pt x="5233425" y="4535492"/>
                  </a:cubicBezTo>
                  <a:cubicBezTo>
                    <a:pt x="5233425" y="4728175"/>
                    <a:pt x="5077224" y="4884376"/>
                    <a:pt x="4884541" y="4884376"/>
                  </a:cubicBezTo>
                  <a:lnTo>
                    <a:pt x="3444197" y="4884376"/>
                  </a:lnTo>
                  <a:lnTo>
                    <a:pt x="1430939" y="4884376"/>
                  </a:lnTo>
                  <a:cubicBezTo>
                    <a:pt x="1238256" y="4884376"/>
                    <a:pt x="1082054" y="5040577"/>
                    <a:pt x="1082054" y="5233260"/>
                  </a:cubicBezTo>
                  <a:cubicBezTo>
                    <a:pt x="1082054" y="5425943"/>
                    <a:pt x="1238256" y="5582144"/>
                    <a:pt x="1430939" y="5582144"/>
                  </a:cubicBezTo>
                  <a:lnTo>
                    <a:pt x="3444197" y="5582144"/>
                  </a:lnTo>
                  <a:lnTo>
                    <a:pt x="3617657" y="5582144"/>
                  </a:lnTo>
                  <a:cubicBezTo>
                    <a:pt x="3738084" y="5582144"/>
                    <a:pt x="3844260" y="5643160"/>
                    <a:pt x="3906957" y="5735964"/>
                  </a:cubicBezTo>
                  <a:lnTo>
                    <a:pt x="3933853" y="5785515"/>
                  </a:lnTo>
                  <a:lnTo>
                    <a:pt x="0" y="5785515"/>
                  </a:lnTo>
                  <a:close/>
                  <a:moveTo>
                    <a:pt x="0" y="0"/>
                  </a:moveTo>
                  <a:lnTo>
                    <a:pt x="3237256" y="0"/>
                  </a:lnTo>
                  <a:lnTo>
                    <a:pt x="3729556" y="0"/>
                  </a:lnTo>
                  <a:cubicBezTo>
                    <a:pt x="3922239" y="0"/>
                    <a:pt x="4078440" y="156201"/>
                    <a:pt x="4078440" y="348884"/>
                  </a:cubicBezTo>
                  <a:cubicBezTo>
                    <a:pt x="4078440" y="541567"/>
                    <a:pt x="3922239" y="697768"/>
                    <a:pt x="3729556" y="697768"/>
                  </a:cubicBezTo>
                  <a:lnTo>
                    <a:pt x="3237256" y="697768"/>
                  </a:lnTo>
                  <a:lnTo>
                    <a:pt x="1286785" y="697768"/>
                  </a:lnTo>
                  <a:lnTo>
                    <a:pt x="0" y="697768"/>
                  </a:lnTo>
                  <a:close/>
                </a:path>
              </a:pathLst>
            </a:custGeom>
            <a:solidFill>
              <a:srgbClr val="CD5727"/>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10" name="Oval 23">
              <a:extLst>
                <a:ext uri="{FF2B5EF4-FFF2-40B4-BE49-F238E27FC236}">
                  <a16:creationId xmlns:a16="http://schemas.microsoft.com/office/drawing/2014/main" id="{D4749F1B-E637-4EF2-B59C-53B9CEF793A6}"/>
                </a:ext>
              </a:extLst>
            </p:cNvPr>
            <p:cNvSpPr/>
            <p:nvPr/>
          </p:nvSpPr>
          <p:spPr>
            <a:xfrm rot="5400000" flipV="1">
              <a:off x="-2490814" y="3246222"/>
              <a:ext cx="522659" cy="522659"/>
            </a:xfrm>
            <a:prstGeom prst="ellipse">
              <a:avLst/>
            </a:prstGeom>
            <a:solidFill>
              <a:srgbClr val="B549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1" name="Rectangle: Rounded Corners 24">
              <a:extLst>
                <a:ext uri="{FF2B5EF4-FFF2-40B4-BE49-F238E27FC236}">
                  <a16:creationId xmlns:a16="http://schemas.microsoft.com/office/drawing/2014/main" id="{E119CB00-B12B-47B4-BF3A-F44622DAA9DE}"/>
                </a:ext>
              </a:extLst>
            </p:cNvPr>
            <p:cNvSpPr/>
            <p:nvPr/>
          </p:nvSpPr>
          <p:spPr>
            <a:xfrm rot="5400000" flipV="1">
              <a:off x="218898" y="3951675"/>
              <a:ext cx="522659" cy="522043"/>
            </a:xfrm>
            <a:prstGeom prst="roundRect">
              <a:avLst>
                <a:gd name="adj" fmla="val 50000"/>
              </a:avLst>
            </a:prstGeom>
            <a:solidFill>
              <a:srgbClr val="93341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2" name="Rectangle: Rounded Corners 25">
              <a:extLst>
                <a:ext uri="{FF2B5EF4-FFF2-40B4-BE49-F238E27FC236}">
                  <a16:creationId xmlns:a16="http://schemas.microsoft.com/office/drawing/2014/main" id="{81BEC42B-D94A-4FE2-B150-F3100650A55A}"/>
                </a:ext>
              </a:extLst>
            </p:cNvPr>
            <p:cNvSpPr/>
            <p:nvPr/>
          </p:nvSpPr>
          <p:spPr>
            <a:xfrm rot="5400000" flipV="1">
              <a:off x="-1891518" y="1866641"/>
              <a:ext cx="991694" cy="439382"/>
            </a:xfrm>
            <a:prstGeom prst="roundRect">
              <a:avLst>
                <a:gd name="adj" fmla="val 50000"/>
              </a:avLst>
            </a:prstGeom>
            <a:solidFill>
              <a:srgbClr val="CD572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3" name="Oval 26">
              <a:extLst>
                <a:ext uri="{FF2B5EF4-FFF2-40B4-BE49-F238E27FC236}">
                  <a16:creationId xmlns:a16="http://schemas.microsoft.com/office/drawing/2014/main" id="{B0B5D9D1-96E3-4C9D-8DD4-8F63FE2186CF}"/>
                </a:ext>
              </a:extLst>
            </p:cNvPr>
            <p:cNvSpPr/>
            <p:nvPr/>
          </p:nvSpPr>
          <p:spPr>
            <a:xfrm rot="5400000" flipV="1">
              <a:off x="-991109" y="1493749"/>
              <a:ext cx="420516" cy="420516"/>
            </a:xfrm>
            <a:prstGeom prst="ellipse">
              <a:avLst/>
            </a:prstGeom>
            <a:solidFill>
              <a:srgbClr val="B549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27">
              <a:extLst>
                <a:ext uri="{FF2B5EF4-FFF2-40B4-BE49-F238E27FC236}">
                  <a16:creationId xmlns:a16="http://schemas.microsoft.com/office/drawing/2014/main" id="{5C778E8F-35D9-438A-B623-83C7452BA653}"/>
                </a:ext>
              </a:extLst>
            </p:cNvPr>
            <p:cNvSpPr/>
            <p:nvPr/>
          </p:nvSpPr>
          <p:spPr>
            <a:xfrm rot="5400000" flipV="1">
              <a:off x="-394503" y="589128"/>
              <a:ext cx="663693" cy="345576"/>
            </a:xfrm>
            <a:prstGeom prst="roundRect">
              <a:avLst>
                <a:gd name="adj" fmla="val 50000"/>
              </a:avLst>
            </a:prstGeom>
            <a:solidFill>
              <a:srgbClr val="9334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28">
              <a:extLst>
                <a:ext uri="{FF2B5EF4-FFF2-40B4-BE49-F238E27FC236}">
                  <a16:creationId xmlns:a16="http://schemas.microsoft.com/office/drawing/2014/main" id="{3044AB03-E995-4197-85A4-9874338253A8}"/>
                </a:ext>
              </a:extLst>
            </p:cNvPr>
            <p:cNvSpPr/>
            <p:nvPr/>
          </p:nvSpPr>
          <p:spPr>
            <a:xfrm rot="5400000" flipV="1">
              <a:off x="-3081910" y="589128"/>
              <a:ext cx="663693" cy="345576"/>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29">
              <a:extLst>
                <a:ext uri="{FF2B5EF4-FFF2-40B4-BE49-F238E27FC236}">
                  <a16:creationId xmlns:a16="http://schemas.microsoft.com/office/drawing/2014/main" id="{E1CFB928-88AA-4A66-82B0-4D041515B111}"/>
                </a:ext>
              </a:extLst>
            </p:cNvPr>
            <p:cNvSpPr/>
            <p:nvPr/>
          </p:nvSpPr>
          <p:spPr>
            <a:xfrm rot="5400000" flipV="1">
              <a:off x="-1570260" y="2091746"/>
              <a:ext cx="349179" cy="349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31">
              <a:extLst>
                <a:ext uri="{FF2B5EF4-FFF2-40B4-BE49-F238E27FC236}">
                  <a16:creationId xmlns:a16="http://schemas.microsoft.com/office/drawing/2014/main" id="{6F390E32-8F1E-4C0D-B1A2-24446462F1E7}"/>
                </a:ext>
              </a:extLst>
            </p:cNvPr>
            <p:cNvSpPr/>
            <p:nvPr userDrawn="1"/>
          </p:nvSpPr>
          <p:spPr>
            <a:xfrm rot="5400000" flipV="1">
              <a:off x="-2240833" y="-821836"/>
              <a:ext cx="2826881" cy="4470553"/>
            </a:xfrm>
            <a:custGeom>
              <a:avLst/>
              <a:gdLst>
                <a:gd name="connsiteX0" fmla="*/ 0 w 2826881"/>
                <a:gd name="connsiteY0" fmla="*/ 3260030 h 4470553"/>
                <a:gd name="connsiteX1" fmla="*/ 0 w 2826881"/>
                <a:gd name="connsiteY1" fmla="*/ 3384683 h 4470553"/>
                <a:gd name="connsiteX2" fmla="*/ 0 w 2826881"/>
                <a:gd name="connsiteY2" fmla="*/ 3529331 h 4470553"/>
                <a:gd name="connsiteX3" fmla="*/ 0 w 2826881"/>
                <a:gd name="connsiteY3" fmla="*/ 4113841 h 4470553"/>
                <a:gd name="connsiteX4" fmla="*/ 0 w 2826881"/>
                <a:gd name="connsiteY4" fmla="*/ 4470553 h 4470553"/>
                <a:gd name="connsiteX5" fmla="*/ 1713210 w 2826881"/>
                <a:gd name="connsiteY5" fmla="*/ 4470553 h 4470553"/>
                <a:gd name="connsiteX6" fmla="*/ 1891567 w 2826881"/>
                <a:gd name="connsiteY6" fmla="*/ 4292197 h 4470553"/>
                <a:gd name="connsiteX7" fmla="*/ 1891567 w 2826881"/>
                <a:gd name="connsiteY7" fmla="*/ 4292197 h 4470553"/>
                <a:gd name="connsiteX8" fmla="*/ 1713211 w 2826881"/>
                <a:gd name="connsiteY8" fmla="*/ 4113841 h 4470553"/>
                <a:gd name="connsiteX9" fmla="*/ 813536 w 2826881"/>
                <a:gd name="connsiteY9" fmla="*/ 4113841 h 4470553"/>
                <a:gd name="connsiteX10" fmla="*/ 625836 w 2826881"/>
                <a:gd name="connsiteY10" fmla="*/ 4113841 h 4470553"/>
                <a:gd name="connsiteX11" fmla="*/ 455070 w 2826881"/>
                <a:gd name="connsiteY11" fmla="*/ 3943075 h 4470553"/>
                <a:gd name="connsiteX12" fmla="*/ 625836 w 2826881"/>
                <a:gd name="connsiteY12" fmla="*/ 3772310 h 4470553"/>
                <a:gd name="connsiteX13" fmla="*/ 813536 w 2826881"/>
                <a:gd name="connsiteY13" fmla="*/ 3772310 h 4470553"/>
                <a:gd name="connsiteX14" fmla="*/ 2656115 w 2826881"/>
                <a:gd name="connsiteY14" fmla="*/ 3772310 h 4470553"/>
                <a:gd name="connsiteX15" fmla="*/ 2826880 w 2826881"/>
                <a:gd name="connsiteY15" fmla="*/ 3601545 h 4470553"/>
                <a:gd name="connsiteX16" fmla="*/ 2656115 w 2826881"/>
                <a:gd name="connsiteY16" fmla="*/ 3430779 h 4470553"/>
                <a:gd name="connsiteX17" fmla="*/ 2452322 w 2826881"/>
                <a:gd name="connsiteY17" fmla="*/ 3430779 h 4470553"/>
                <a:gd name="connsiteX18" fmla="*/ 813536 w 2826881"/>
                <a:gd name="connsiteY18" fmla="*/ 3430779 h 4470553"/>
                <a:gd name="connsiteX19" fmla="*/ 170764 w 2826881"/>
                <a:gd name="connsiteY19" fmla="*/ 3430779 h 4470553"/>
                <a:gd name="connsiteX20" fmla="*/ 3468 w 2826881"/>
                <a:gd name="connsiteY20" fmla="*/ 3294430 h 4470553"/>
                <a:gd name="connsiteX21" fmla="*/ 0 w 2826881"/>
                <a:gd name="connsiteY21" fmla="*/ 2746989 h 4470553"/>
                <a:gd name="connsiteX22" fmla="*/ 0 w 2826881"/>
                <a:gd name="connsiteY22" fmla="*/ 3088519 h 4470553"/>
                <a:gd name="connsiteX23" fmla="*/ 0 w 2826881"/>
                <a:gd name="connsiteY23" fmla="*/ 3260000 h 4470553"/>
                <a:gd name="connsiteX24" fmla="*/ 3468 w 2826881"/>
                <a:gd name="connsiteY24" fmla="*/ 3225599 h 4470553"/>
                <a:gd name="connsiteX25" fmla="*/ 170764 w 2826881"/>
                <a:gd name="connsiteY25" fmla="*/ 3089249 h 4470553"/>
                <a:gd name="connsiteX26" fmla="*/ 199300 w 2826881"/>
                <a:gd name="connsiteY26" fmla="*/ 3089249 h 4470553"/>
                <a:gd name="connsiteX27" fmla="*/ 199300 w 2826881"/>
                <a:gd name="connsiteY27" fmla="*/ 3088519 h 4470553"/>
                <a:gd name="connsiteX28" fmla="*/ 242110 w 2826881"/>
                <a:gd name="connsiteY28" fmla="*/ 3088519 h 4470553"/>
                <a:gd name="connsiteX29" fmla="*/ 412874 w 2826881"/>
                <a:gd name="connsiteY29" fmla="*/ 2917754 h 4470553"/>
                <a:gd name="connsiteX30" fmla="*/ 242110 w 2826881"/>
                <a:gd name="connsiteY30" fmla="*/ 2746989 h 4470553"/>
                <a:gd name="connsiteX31" fmla="*/ 0 w 2826881"/>
                <a:gd name="connsiteY31" fmla="*/ 1922876 h 4470553"/>
                <a:gd name="connsiteX32" fmla="*/ 0 w 2826881"/>
                <a:gd name="connsiteY32" fmla="*/ 2435894 h 4470553"/>
                <a:gd name="connsiteX33" fmla="*/ 1189288 w 2826881"/>
                <a:gd name="connsiteY33" fmla="*/ 2435894 h 4470553"/>
                <a:gd name="connsiteX34" fmla="*/ 1360053 w 2826881"/>
                <a:gd name="connsiteY34" fmla="*/ 2265129 h 4470553"/>
                <a:gd name="connsiteX35" fmla="*/ 1189288 w 2826881"/>
                <a:gd name="connsiteY35" fmla="*/ 2094364 h 4470553"/>
                <a:gd name="connsiteX36" fmla="*/ 1103255 w 2826881"/>
                <a:gd name="connsiteY36" fmla="*/ 2094364 h 4470553"/>
                <a:gd name="connsiteX37" fmla="*/ 1103255 w 2826881"/>
                <a:gd name="connsiteY37" fmla="*/ 2093634 h 4470553"/>
                <a:gd name="connsiteX38" fmla="*/ 170765 w 2826881"/>
                <a:gd name="connsiteY38" fmla="*/ 2093634 h 4470553"/>
                <a:gd name="connsiteX39" fmla="*/ 3468 w 2826881"/>
                <a:gd name="connsiteY39" fmla="*/ 1957284 h 4470553"/>
                <a:gd name="connsiteX40" fmla="*/ 0 w 2826881"/>
                <a:gd name="connsiteY40" fmla="*/ 530369 h 4470553"/>
                <a:gd name="connsiteX41" fmla="*/ 0 w 2826881"/>
                <a:gd name="connsiteY41" fmla="*/ 1409843 h 4470553"/>
                <a:gd name="connsiteX42" fmla="*/ 0 w 2826881"/>
                <a:gd name="connsiteY42" fmla="*/ 1922862 h 4470553"/>
                <a:gd name="connsiteX43" fmla="*/ 3468 w 2826881"/>
                <a:gd name="connsiteY43" fmla="*/ 1888454 h 4470553"/>
                <a:gd name="connsiteX44" fmla="*/ 170765 w 2826881"/>
                <a:gd name="connsiteY44" fmla="*/ 1752104 h 4470553"/>
                <a:gd name="connsiteX45" fmla="*/ 1103255 w 2826881"/>
                <a:gd name="connsiteY45" fmla="*/ 1752104 h 4470553"/>
                <a:gd name="connsiteX46" fmla="*/ 1103255 w 2826881"/>
                <a:gd name="connsiteY46" fmla="*/ 1751374 h 4470553"/>
                <a:gd name="connsiteX47" fmla="*/ 1720802 w 2826881"/>
                <a:gd name="connsiteY47" fmla="*/ 1751374 h 4470553"/>
                <a:gd name="connsiteX48" fmla="*/ 1891567 w 2826881"/>
                <a:gd name="connsiteY48" fmla="*/ 1580608 h 4470553"/>
                <a:gd name="connsiteX49" fmla="*/ 1720802 w 2826881"/>
                <a:gd name="connsiteY49" fmla="*/ 1409843 h 4470553"/>
                <a:gd name="connsiteX50" fmla="*/ 846055 w 2826881"/>
                <a:gd name="connsiteY50" fmla="*/ 1409843 h 4470553"/>
                <a:gd name="connsiteX51" fmla="*/ 638538 w 2826881"/>
                <a:gd name="connsiteY51" fmla="*/ 1409843 h 4470553"/>
                <a:gd name="connsiteX52" fmla="*/ 455070 w 2826881"/>
                <a:gd name="connsiteY52" fmla="*/ 1226376 h 4470553"/>
                <a:gd name="connsiteX53" fmla="*/ 601563 w 2826881"/>
                <a:gd name="connsiteY53" fmla="*/ 1046636 h 4470553"/>
                <a:gd name="connsiteX54" fmla="*/ 636124 w 2826881"/>
                <a:gd name="connsiteY54" fmla="*/ 1043151 h 4470553"/>
                <a:gd name="connsiteX55" fmla="*/ 2655873 w 2826881"/>
                <a:gd name="connsiteY55" fmla="*/ 1043151 h 4470553"/>
                <a:gd name="connsiteX56" fmla="*/ 2826881 w 2826881"/>
                <a:gd name="connsiteY56" fmla="*/ 872143 h 4470553"/>
                <a:gd name="connsiteX57" fmla="*/ 2655873 w 2826881"/>
                <a:gd name="connsiteY57" fmla="*/ 701134 h 4470553"/>
                <a:gd name="connsiteX58" fmla="*/ 374801 w 2826881"/>
                <a:gd name="connsiteY58" fmla="*/ 701134 h 4470553"/>
                <a:gd name="connsiteX59" fmla="*/ 372388 w 2826881"/>
                <a:gd name="connsiteY59" fmla="*/ 701378 h 4470553"/>
                <a:gd name="connsiteX60" fmla="*/ 171009 w 2826881"/>
                <a:gd name="connsiteY60" fmla="*/ 701378 h 4470553"/>
                <a:gd name="connsiteX61" fmla="*/ 0 w 2826881"/>
                <a:gd name="connsiteY61" fmla="*/ 530369 h 4470553"/>
                <a:gd name="connsiteX62" fmla="*/ 0 w 2826881"/>
                <a:gd name="connsiteY62" fmla="*/ 0 h 4470553"/>
                <a:gd name="connsiteX63" fmla="*/ 0 w 2826881"/>
                <a:gd name="connsiteY63" fmla="*/ 359361 h 4470553"/>
                <a:gd name="connsiteX64" fmla="*/ 0 w 2826881"/>
                <a:gd name="connsiteY64" fmla="*/ 530369 h 4470553"/>
                <a:gd name="connsiteX65" fmla="*/ 171009 w 2826881"/>
                <a:gd name="connsiteY65" fmla="*/ 359361 h 4470553"/>
                <a:gd name="connsiteX66" fmla="*/ 233193 w 2826881"/>
                <a:gd name="connsiteY66" fmla="*/ 359361 h 4470553"/>
                <a:gd name="connsiteX67" fmla="*/ 243664 w 2826881"/>
                <a:gd name="connsiteY67" fmla="*/ 359361 h 4470553"/>
                <a:gd name="connsiteX68" fmla="*/ 243664 w 2826881"/>
                <a:gd name="connsiteY68" fmla="*/ 358306 h 4470553"/>
                <a:gd name="connsiteX69" fmla="*/ 269406 w 2826881"/>
                <a:gd name="connsiteY69" fmla="*/ 355711 h 4470553"/>
                <a:gd name="connsiteX70" fmla="*/ 412874 w 2826881"/>
                <a:gd name="connsiteY70" fmla="*/ 179680 h 4470553"/>
                <a:gd name="connsiteX71" fmla="*/ 233193 w 2826881"/>
                <a:gd name="connsiteY71" fmla="*/ 0 h 447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826881" h="4470553">
                  <a:moveTo>
                    <a:pt x="0" y="3260030"/>
                  </a:moveTo>
                  <a:lnTo>
                    <a:pt x="0" y="3384683"/>
                  </a:lnTo>
                  <a:lnTo>
                    <a:pt x="0" y="3529331"/>
                  </a:lnTo>
                  <a:lnTo>
                    <a:pt x="0" y="4113841"/>
                  </a:lnTo>
                  <a:lnTo>
                    <a:pt x="0" y="4470553"/>
                  </a:lnTo>
                  <a:lnTo>
                    <a:pt x="1713210" y="4470553"/>
                  </a:lnTo>
                  <a:cubicBezTo>
                    <a:pt x="1811714" y="4470553"/>
                    <a:pt x="1891567" y="4390700"/>
                    <a:pt x="1891567" y="4292197"/>
                  </a:cubicBezTo>
                  <a:lnTo>
                    <a:pt x="1891567" y="4292197"/>
                  </a:lnTo>
                  <a:cubicBezTo>
                    <a:pt x="1891567" y="4193693"/>
                    <a:pt x="1811714" y="4113841"/>
                    <a:pt x="1713211" y="4113841"/>
                  </a:cubicBezTo>
                  <a:lnTo>
                    <a:pt x="813536" y="4113841"/>
                  </a:lnTo>
                  <a:lnTo>
                    <a:pt x="625836" y="4113841"/>
                  </a:lnTo>
                  <a:cubicBezTo>
                    <a:pt x="531524" y="4113841"/>
                    <a:pt x="455070" y="4037386"/>
                    <a:pt x="455070" y="3943075"/>
                  </a:cubicBezTo>
                  <a:cubicBezTo>
                    <a:pt x="455070" y="3848764"/>
                    <a:pt x="531524" y="3772310"/>
                    <a:pt x="625836" y="3772310"/>
                  </a:cubicBezTo>
                  <a:lnTo>
                    <a:pt x="813536" y="3772310"/>
                  </a:lnTo>
                  <a:lnTo>
                    <a:pt x="2656115" y="3772310"/>
                  </a:lnTo>
                  <a:cubicBezTo>
                    <a:pt x="2750426" y="3772310"/>
                    <a:pt x="2826880" y="3695856"/>
                    <a:pt x="2826880" y="3601545"/>
                  </a:cubicBezTo>
                  <a:cubicBezTo>
                    <a:pt x="2826880" y="3507234"/>
                    <a:pt x="2750426" y="3430779"/>
                    <a:pt x="2656115" y="3430779"/>
                  </a:cubicBezTo>
                  <a:lnTo>
                    <a:pt x="2452322" y="3430779"/>
                  </a:lnTo>
                  <a:lnTo>
                    <a:pt x="813536" y="3430779"/>
                  </a:lnTo>
                  <a:lnTo>
                    <a:pt x="170764" y="3430779"/>
                  </a:lnTo>
                  <a:cubicBezTo>
                    <a:pt x="88241" y="3430779"/>
                    <a:pt x="19392" y="3372245"/>
                    <a:pt x="3468" y="3294430"/>
                  </a:cubicBezTo>
                  <a:close/>
                  <a:moveTo>
                    <a:pt x="0" y="2746989"/>
                  </a:moveTo>
                  <a:lnTo>
                    <a:pt x="0" y="3088519"/>
                  </a:lnTo>
                  <a:lnTo>
                    <a:pt x="0" y="3260000"/>
                  </a:lnTo>
                  <a:lnTo>
                    <a:pt x="3468" y="3225599"/>
                  </a:lnTo>
                  <a:cubicBezTo>
                    <a:pt x="19392" y="3147785"/>
                    <a:pt x="88241" y="3089249"/>
                    <a:pt x="170764" y="3089249"/>
                  </a:cubicBezTo>
                  <a:lnTo>
                    <a:pt x="199300" y="3089249"/>
                  </a:lnTo>
                  <a:lnTo>
                    <a:pt x="199300" y="3088519"/>
                  </a:lnTo>
                  <a:lnTo>
                    <a:pt x="242110" y="3088519"/>
                  </a:lnTo>
                  <a:cubicBezTo>
                    <a:pt x="336420" y="3088519"/>
                    <a:pt x="412874" y="3012065"/>
                    <a:pt x="412874" y="2917754"/>
                  </a:cubicBezTo>
                  <a:cubicBezTo>
                    <a:pt x="412874" y="2823443"/>
                    <a:pt x="336420" y="2746989"/>
                    <a:pt x="242110" y="2746989"/>
                  </a:cubicBezTo>
                  <a:close/>
                  <a:moveTo>
                    <a:pt x="0" y="1922876"/>
                  </a:moveTo>
                  <a:lnTo>
                    <a:pt x="0" y="2435894"/>
                  </a:lnTo>
                  <a:lnTo>
                    <a:pt x="1189288" y="2435894"/>
                  </a:lnTo>
                  <a:cubicBezTo>
                    <a:pt x="1283599" y="2435894"/>
                    <a:pt x="1360053" y="2359440"/>
                    <a:pt x="1360053" y="2265129"/>
                  </a:cubicBezTo>
                  <a:cubicBezTo>
                    <a:pt x="1360053" y="2170818"/>
                    <a:pt x="1283599" y="2094364"/>
                    <a:pt x="1189288" y="2094364"/>
                  </a:cubicBezTo>
                  <a:lnTo>
                    <a:pt x="1103255" y="2094364"/>
                  </a:lnTo>
                  <a:lnTo>
                    <a:pt x="1103255" y="2093634"/>
                  </a:lnTo>
                  <a:lnTo>
                    <a:pt x="170765" y="2093634"/>
                  </a:lnTo>
                  <a:cubicBezTo>
                    <a:pt x="88242" y="2093634"/>
                    <a:pt x="19392" y="2035099"/>
                    <a:pt x="3468" y="1957284"/>
                  </a:cubicBezTo>
                  <a:close/>
                  <a:moveTo>
                    <a:pt x="0" y="530369"/>
                  </a:moveTo>
                  <a:lnTo>
                    <a:pt x="0" y="1409843"/>
                  </a:lnTo>
                  <a:lnTo>
                    <a:pt x="0" y="1922862"/>
                  </a:lnTo>
                  <a:lnTo>
                    <a:pt x="3468" y="1888454"/>
                  </a:lnTo>
                  <a:cubicBezTo>
                    <a:pt x="19392" y="1810639"/>
                    <a:pt x="88242" y="1752104"/>
                    <a:pt x="170765" y="1752104"/>
                  </a:cubicBezTo>
                  <a:lnTo>
                    <a:pt x="1103255" y="1752104"/>
                  </a:lnTo>
                  <a:lnTo>
                    <a:pt x="1103255" y="1751374"/>
                  </a:lnTo>
                  <a:lnTo>
                    <a:pt x="1720802" y="1751374"/>
                  </a:lnTo>
                  <a:cubicBezTo>
                    <a:pt x="1815113" y="1751374"/>
                    <a:pt x="1891567" y="1674920"/>
                    <a:pt x="1891567" y="1580608"/>
                  </a:cubicBezTo>
                  <a:cubicBezTo>
                    <a:pt x="1891567" y="1486297"/>
                    <a:pt x="1815113" y="1409843"/>
                    <a:pt x="1720802" y="1409843"/>
                  </a:cubicBezTo>
                  <a:lnTo>
                    <a:pt x="846055" y="1409843"/>
                  </a:lnTo>
                  <a:lnTo>
                    <a:pt x="638538" y="1409843"/>
                  </a:lnTo>
                  <a:cubicBezTo>
                    <a:pt x="537212" y="1409843"/>
                    <a:pt x="455070" y="1327702"/>
                    <a:pt x="455070" y="1226376"/>
                  </a:cubicBezTo>
                  <a:cubicBezTo>
                    <a:pt x="455070" y="1137715"/>
                    <a:pt x="517959" y="1063743"/>
                    <a:pt x="601563" y="1046636"/>
                  </a:cubicBezTo>
                  <a:lnTo>
                    <a:pt x="636124" y="1043151"/>
                  </a:lnTo>
                  <a:lnTo>
                    <a:pt x="2655873" y="1043151"/>
                  </a:lnTo>
                  <a:cubicBezTo>
                    <a:pt x="2750318" y="1043151"/>
                    <a:pt x="2826881" y="966588"/>
                    <a:pt x="2826881" y="872143"/>
                  </a:cubicBezTo>
                  <a:cubicBezTo>
                    <a:pt x="2826881" y="777698"/>
                    <a:pt x="2750318" y="701134"/>
                    <a:pt x="2655873" y="701134"/>
                  </a:cubicBezTo>
                  <a:lnTo>
                    <a:pt x="374801" y="701134"/>
                  </a:lnTo>
                  <a:lnTo>
                    <a:pt x="372388" y="701378"/>
                  </a:lnTo>
                  <a:lnTo>
                    <a:pt x="171009" y="701378"/>
                  </a:lnTo>
                  <a:cubicBezTo>
                    <a:pt x="76563" y="701378"/>
                    <a:pt x="0" y="624814"/>
                    <a:pt x="0" y="530369"/>
                  </a:cubicBezTo>
                  <a:close/>
                  <a:moveTo>
                    <a:pt x="0" y="0"/>
                  </a:moveTo>
                  <a:lnTo>
                    <a:pt x="0" y="359361"/>
                  </a:lnTo>
                  <a:lnTo>
                    <a:pt x="0" y="530369"/>
                  </a:lnTo>
                  <a:cubicBezTo>
                    <a:pt x="0" y="435924"/>
                    <a:pt x="76563" y="359361"/>
                    <a:pt x="171009" y="359361"/>
                  </a:cubicBezTo>
                  <a:lnTo>
                    <a:pt x="233193" y="359361"/>
                  </a:lnTo>
                  <a:lnTo>
                    <a:pt x="243664" y="359361"/>
                  </a:lnTo>
                  <a:lnTo>
                    <a:pt x="243664" y="358306"/>
                  </a:lnTo>
                  <a:lnTo>
                    <a:pt x="269406" y="355711"/>
                  </a:lnTo>
                  <a:cubicBezTo>
                    <a:pt x="351283" y="338956"/>
                    <a:pt x="412874" y="266511"/>
                    <a:pt x="412874" y="179680"/>
                  </a:cubicBezTo>
                  <a:cubicBezTo>
                    <a:pt x="412874" y="80445"/>
                    <a:pt x="332428" y="0"/>
                    <a:pt x="233193"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79815453"/>
      </p:ext>
    </p:extLst>
  </p:cSld>
  <p:clrMapOvr>
    <a:masterClrMapping/>
  </p:clrMapOvr>
  <p:extLst>
    <p:ext uri="{DCECCB84-F9BA-43D5-87BE-67443E8EF086}">
      <p15:sldGuideLst xmlns:p15="http://schemas.microsoft.com/office/powerpoint/2012/main"/>
    </p:ext>
  </p:extLs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a:t>Cliquez pour modifier le titre principal</a:t>
            </a:r>
            <a:endParaRPr lang="en-US"/>
          </a:p>
        </p:txBody>
      </p:sp>
    </p:spTree>
    <p:extLst>
      <p:ext uri="{BB962C8B-B14F-4D97-AF65-F5344CB8AC3E}">
        <p14:creationId xmlns:p14="http://schemas.microsoft.com/office/powerpoint/2010/main" val="2814533588"/>
      </p:ext>
    </p:extLst>
  </p:cSld>
  <p:clrMapOvr>
    <a:masterClrMapping/>
  </p:clrMapOvr>
  <p:extLst>
    <p:ext uri="{DCECCB84-F9BA-43D5-87BE-67443E8EF086}">
      <p15:sldGuideLst xmlns:p15="http://schemas.microsoft.com/office/powerpoint/2012/main"/>
    </p:ext>
  </p:extLs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1 column (2 lines big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hasCustomPrompt="1"/>
          </p:nvPr>
        </p:nvSpPr>
        <p:spPr>
          <a:xfrm>
            <a:off x="360000" y="365125"/>
            <a:ext cx="11472000" cy="2362032"/>
          </a:xfrm>
        </p:spPr>
        <p:txBody>
          <a:bodyPr anchor="b">
            <a:normAutofit/>
          </a:bodyPr>
          <a:lstStyle>
            <a:lvl1pPr marL="0" indent="0" algn="l" defTabSz="914400" rtl="0" eaLnBrk="1" latinLnBrk="0" hangingPunct="1">
              <a:lnSpc>
                <a:spcPts val="2500"/>
              </a:lnSpc>
              <a:spcBef>
                <a:spcPts val="1000"/>
              </a:spcBef>
              <a:buFont typeface="Arial" panose="020B0604020202020204" pitchFamily="34" charset="0"/>
              <a:buNone/>
              <a:defRPr lang="en-US" sz="4000" kern="1200" cap="all" baseline="0" dirty="0" smtClean="0">
                <a:solidFill>
                  <a:srgbClr val="DF6036"/>
                </a:solidFill>
                <a:latin typeface="+mn-lt"/>
                <a:ea typeface="+mn-ea"/>
                <a:cs typeface="+mn-cs"/>
              </a:defRPr>
            </a:lvl1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0" y="2727157"/>
            <a:ext cx="11472000" cy="3449805"/>
          </a:xfrm>
        </p:spPr>
        <p:txBody>
          <a:bodyPr wrap="square">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a:t>
            </a:r>
            <a:br>
              <a:rPr lang="fr-FR" noProof="0"/>
            </a:br>
            <a:r>
              <a:rPr lang="fr-FR" noProof="0"/>
              <a:t>le titre principal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Tree>
    <p:extLst>
      <p:ext uri="{BB962C8B-B14F-4D97-AF65-F5344CB8AC3E}">
        <p14:creationId xmlns:p14="http://schemas.microsoft.com/office/powerpoint/2010/main" val="1289341970"/>
      </p:ext>
    </p:extLst>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1 column (big title + tex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21" name="Content Placeholder 2">
            <a:extLst>
              <a:ext uri="{FF2B5EF4-FFF2-40B4-BE49-F238E27FC236}">
                <a16:creationId xmlns:a16="http://schemas.microsoft.com/office/drawing/2014/main" id="{1AA15BA2-DBD2-49BE-8DFA-BC0167E84F9D}"/>
              </a:ext>
            </a:extLst>
          </p:cNvPr>
          <p:cNvSpPr>
            <a:spLocks noGrp="1"/>
          </p:cNvSpPr>
          <p:nvPr>
            <p:ph idx="13" hasCustomPrompt="1"/>
          </p:nvPr>
        </p:nvSpPr>
        <p:spPr>
          <a:xfrm>
            <a:off x="360000" y="336886"/>
            <a:ext cx="11472000" cy="2722872"/>
          </a:xfrm>
        </p:spPr>
        <p:txBody>
          <a:bodyPr wrap="square" anchor="b">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a:t>
            </a:r>
            <a:br>
              <a:rPr lang="fr-FR" noProof="0"/>
            </a:br>
            <a:r>
              <a:rPr lang="fr-FR" noProof="0"/>
              <a:t>le titre principal</a:t>
            </a:r>
          </a:p>
        </p:txBody>
      </p:sp>
      <p:sp>
        <p:nvSpPr>
          <p:cNvPr id="7" name="Content Placeholder 2">
            <a:extLst>
              <a:ext uri="{FF2B5EF4-FFF2-40B4-BE49-F238E27FC236}">
                <a16:creationId xmlns:a16="http://schemas.microsoft.com/office/drawing/2014/main" id="{BE5E719D-665C-4170-A36B-43101B3362FF}"/>
              </a:ext>
            </a:extLst>
          </p:cNvPr>
          <p:cNvSpPr>
            <a:spLocks noGrp="1"/>
          </p:cNvSpPr>
          <p:nvPr>
            <p:ph idx="14" hasCustomPrompt="1"/>
          </p:nvPr>
        </p:nvSpPr>
        <p:spPr>
          <a:xfrm>
            <a:off x="360000" y="3059758"/>
            <a:ext cx="11472000" cy="31203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2003770545"/>
      </p:ext>
    </p:extLst>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Contact 2 persons (picture)">
    <p:spTree>
      <p:nvGrpSpPr>
        <p:cNvPr id="1" name=""/>
        <p:cNvGrpSpPr/>
        <p:nvPr/>
      </p:nvGrpSpPr>
      <p:grpSpPr>
        <a:xfrm>
          <a:off x="0" y="0"/>
          <a:ext cx="0" cy="0"/>
          <a:chOff x="0" y="0"/>
          <a:chExt cx="0" cy="0"/>
        </a:xfrm>
      </p:grpSpPr>
      <p:sp>
        <p:nvSpPr>
          <p:cNvPr id="17" name="Title Placeholder 1">
            <a:extLst>
              <a:ext uri="{FF2B5EF4-FFF2-40B4-BE49-F238E27FC236}">
                <a16:creationId xmlns:a16="http://schemas.microsoft.com/office/drawing/2014/main" id="{26DC0BC4-059E-4F7D-B2FC-47A7502C2151}"/>
              </a:ext>
            </a:extLst>
          </p:cNvPr>
          <p:cNvSpPr>
            <a:spLocks noGrp="1"/>
          </p:cNvSpPr>
          <p:nvPr>
            <p:ph type="title" hasCustomPrompt="1"/>
          </p:nvPr>
        </p:nvSpPr>
        <p:spPr>
          <a:xfrm>
            <a:off x="360000" y="480893"/>
            <a:ext cx="11472000" cy="1136700"/>
          </a:xfrm>
          <a:prstGeom prst="rect">
            <a:avLst/>
          </a:prstGeom>
        </p:spPr>
        <p:txBody>
          <a:bodyPr vert="horz" lIns="91440" tIns="45720" rIns="91440" bIns="45720" rtlCol="0" anchor="t">
            <a:noAutofit/>
          </a:bodyPr>
          <a:lstStyle>
            <a:lvl1pPr>
              <a:defRPr lang="en-US" sz="7200" b="1" kern="1200" cap="all" baseline="0" dirty="0">
                <a:solidFill>
                  <a:schemeClr val="tx1"/>
                </a:solidFill>
                <a:latin typeface="+mn-lt"/>
                <a:ea typeface="+mn-ea"/>
                <a:cs typeface="+mn-cs"/>
              </a:defRPr>
            </a:lvl1pPr>
          </a:lstStyle>
          <a:p>
            <a:r>
              <a:rPr lang="fr-FR" noProof="0"/>
              <a:t>Editez le titre contact</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7" name="Picture Placeholder 2">
            <a:extLst>
              <a:ext uri="{FF2B5EF4-FFF2-40B4-BE49-F238E27FC236}">
                <a16:creationId xmlns:a16="http://schemas.microsoft.com/office/drawing/2014/main" id="{94BFE682-3ED6-4D45-B367-6803F872E784}"/>
              </a:ext>
            </a:extLst>
          </p:cNvPr>
          <p:cNvSpPr>
            <a:spLocks noGrp="1"/>
          </p:cNvSpPr>
          <p:nvPr>
            <p:ph type="pic" idx="1" hasCustomPrompt="1"/>
          </p:nvPr>
        </p:nvSpPr>
        <p:spPr>
          <a:xfrm>
            <a:off x="6406322" y="1565454"/>
            <a:ext cx="2195460" cy="2195460"/>
          </a:xfrm>
          <a:prstGeom prst="ellipse">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6406322" y="3959081"/>
            <a:ext cx="5425678" cy="604178"/>
          </a:xfrm>
        </p:spPr>
        <p:txBody>
          <a:bodyPr anchor="b">
            <a:noAutofit/>
          </a:bodyPr>
          <a:lstStyle>
            <a:lvl1pPr marL="0" indent="0" algn="l"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6406322" y="4667536"/>
            <a:ext cx="5425678" cy="369332"/>
          </a:xfrm>
        </p:spPr>
        <p:txBody>
          <a:bodyPr anchor="t">
            <a:spAutoFit/>
          </a:bodyPr>
          <a:lstStyle>
            <a:lvl1pPr marL="0" indent="0" algn="l" defTabSz="914400" rtl="0" eaLnBrk="1" latinLnBrk="0" hangingPunct="1">
              <a:buNone/>
              <a:defRPr lang="en-US" sz="20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6406322" y="5036868"/>
            <a:ext cx="5425678" cy="735897"/>
          </a:xfrm>
        </p:spPr>
        <p:txBody>
          <a:bodyPr anchor="t">
            <a:normAutofit/>
          </a:bodyPr>
          <a:lstStyle>
            <a:lvl1pPr marL="0" indent="0" algn="l" defTabSz="914400" rtl="0" eaLnBrk="1" latinLnBrk="0" hangingPunct="1">
              <a:buNone/>
              <a:defRPr lang="en-US" sz="16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3" name="Picture Placeholder 2">
            <a:extLst>
              <a:ext uri="{FF2B5EF4-FFF2-40B4-BE49-F238E27FC236}">
                <a16:creationId xmlns:a16="http://schemas.microsoft.com/office/drawing/2014/main" id="{F01F7982-6998-4860-9C4A-719469A61D9A}"/>
              </a:ext>
            </a:extLst>
          </p:cNvPr>
          <p:cNvSpPr>
            <a:spLocks noGrp="1"/>
          </p:cNvSpPr>
          <p:nvPr>
            <p:ph type="pic" idx="29" hasCustomPrompt="1"/>
          </p:nvPr>
        </p:nvSpPr>
        <p:spPr>
          <a:xfrm>
            <a:off x="3590218" y="1565454"/>
            <a:ext cx="2195460" cy="2195460"/>
          </a:xfrm>
          <a:prstGeom prst="ellipse">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60000" y="3959081"/>
            <a:ext cx="5425678" cy="604178"/>
          </a:xfrm>
        </p:spPr>
        <p:txBody>
          <a:bodyPr anchor="b">
            <a:noAutofit/>
          </a:bodyPr>
          <a:lstStyle>
            <a:lvl1pPr marL="0" indent="0" algn="r"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60000" y="4667536"/>
            <a:ext cx="5425678" cy="369332"/>
          </a:xfrm>
        </p:spPr>
        <p:txBody>
          <a:bodyPr anchor="t">
            <a:spAutoFit/>
          </a:bodyPr>
          <a:lstStyle>
            <a:lvl1pPr marL="0" indent="0" algn="r" defTabSz="914400" rtl="0" eaLnBrk="1" latinLnBrk="0" hangingPunct="1">
              <a:buNone/>
              <a:defRPr lang="en-US" sz="20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60000" y="5036868"/>
            <a:ext cx="5425678" cy="735897"/>
          </a:xfrm>
        </p:spPr>
        <p:txBody>
          <a:bodyPr anchor="t">
            <a:normAutofit/>
          </a:bodyPr>
          <a:lstStyle>
            <a:lvl1pPr marL="0" indent="0" algn="r" defTabSz="914400" rtl="0" eaLnBrk="1" latinLnBrk="0" hangingPunct="1">
              <a:buNone/>
              <a:defRPr lang="en-US" sz="16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Tree>
    <p:extLst>
      <p:ext uri="{BB962C8B-B14F-4D97-AF65-F5344CB8AC3E}">
        <p14:creationId xmlns:p14="http://schemas.microsoft.com/office/powerpoint/2010/main" val="2346993341"/>
      </p:ext>
    </p:extLst>
  </p:cSld>
  <p:clrMapOvr>
    <a:masterClrMapping/>
  </p:clrMapOvr>
  <p:extLst>
    <p:ext uri="{DCECCB84-F9BA-43D5-87BE-67443E8EF086}">
      <p15:sldGuideLst xmlns:p15="http://schemas.microsoft.com/office/powerpoint/2012/main"/>
    </p:ext>
  </p:extLs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Contact 4 persons pictur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9239999" y="3867346"/>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9239999" y="4687370"/>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9239999" y="5292546"/>
            <a:ext cx="2592000"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59999" y="3867346"/>
            <a:ext cx="2592000" cy="820023"/>
          </a:xfrm>
        </p:spPr>
        <p:txBody>
          <a:bodyPr anchor="b">
            <a:no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59999" y="4687370"/>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59999" y="5292546"/>
            <a:ext cx="2592000"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adresse email </a:t>
            </a:r>
            <a:br>
              <a:rPr lang="fr-FR" noProof="0"/>
            </a:br>
            <a:r>
              <a:rPr lang="fr-FR" noProof="0"/>
              <a:t>et un numéro de téléphone</a:t>
            </a:r>
          </a:p>
        </p:txBody>
      </p:sp>
      <p:sp>
        <p:nvSpPr>
          <p:cNvPr id="20" name="Text Placeholder 2">
            <a:extLst>
              <a:ext uri="{FF2B5EF4-FFF2-40B4-BE49-F238E27FC236}">
                <a16:creationId xmlns:a16="http://schemas.microsoft.com/office/drawing/2014/main" id="{73867D26-C2D4-4FAE-BB22-78EE96670A76}"/>
              </a:ext>
            </a:extLst>
          </p:cNvPr>
          <p:cNvSpPr>
            <a:spLocks noGrp="1"/>
          </p:cNvSpPr>
          <p:nvPr>
            <p:ph type="body" idx="33" hasCustomPrompt="1"/>
          </p:nvPr>
        </p:nvSpPr>
        <p:spPr>
          <a:xfrm>
            <a:off x="3339049" y="3867346"/>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21" name="Text Placeholder 2">
            <a:extLst>
              <a:ext uri="{FF2B5EF4-FFF2-40B4-BE49-F238E27FC236}">
                <a16:creationId xmlns:a16="http://schemas.microsoft.com/office/drawing/2014/main" id="{655F40BF-26AD-4724-BA31-5FA62A3ABFA1}"/>
              </a:ext>
            </a:extLst>
          </p:cNvPr>
          <p:cNvSpPr>
            <a:spLocks noGrp="1"/>
          </p:cNvSpPr>
          <p:nvPr>
            <p:ph type="body" idx="34" hasCustomPrompt="1"/>
          </p:nvPr>
        </p:nvSpPr>
        <p:spPr>
          <a:xfrm>
            <a:off x="3339049" y="4687370"/>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22" name="Text Placeholder 2">
            <a:extLst>
              <a:ext uri="{FF2B5EF4-FFF2-40B4-BE49-F238E27FC236}">
                <a16:creationId xmlns:a16="http://schemas.microsoft.com/office/drawing/2014/main" id="{B33AFE5A-3450-4796-9734-1831A34B757D}"/>
              </a:ext>
            </a:extLst>
          </p:cNvPr>
          <p:cNvSpPr>
            <a:spLocks noGrp="1"/>
          </p:cNvSpPr>
          <p:nvPr>
            <p:ph type="body" idx="35" hasCustomPrompt="1"/>
          </p:nvPr>
        </p:nvSpPr>
        <p:spPr>
          <a:xfrm>
            <a:off x="3319999" y="5292546"/>
            <a:ext cx="2592000"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7" name="Text Placeholder 2">
            <a:extLst>
              <a:ext uri="{FF2B5EF4-FFF2-40B4-BE49-F238E27FC236}">
                <a16:creationId xmlns:a16="http://schemas.microsoft.com/office/drawing/2014/main" id="{BF09BA15-C0A8-493B-9519-BF632F8B3874}"/>
              </a:ext>
            </a:extLst>
          </p:cNvPr>
          <p:cNvSpPr>
            <a:spLocks noGrp="1"/>
          </p:cNvSpPr>
          <p:nvPr>
            <p:ph type="body" idx="36" hasCustomPrompt="1"/>
          </p:nvPr>
        </p:nvSpPr>
        <p:spPr>
          <a:xfrm>
            <a:off x="6289524" y="3867346"/>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8" name="Text Placeholder 2">
            <a:extLst>
              <a:ext uri="{FF2B5EF4-FFF2-40B4-BE49-F238E27FC236}">
                <a16:creationId xmlns:a16="http://schemas.microsoft.com/office/drawing/2014/main" id="{1539E447-DDE7-497F-BCC7-5AF59CA385BB}"/>
              </a:ext>
            </a:extLst>
          </p:cNvPr>
          <p:cNvSpPr>
            <a:spLocks noGrp="1"/>
          </p:cNvSpPr>
          <p:nvPr>
            <p:ph type="body" idx="37" hasCustomPrompt="1"/>
          </p:nvPr>
        </p:nvSpPr>
        <p:spPr>
          <a:xfrm>
            <a:off x="6289524" y="4687370"/>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9" name="Text Placeholder 2">
            <a:extLst>
              <a:ext uri="{FF2B5EF4-FFF2-40B4-BE49-F238E27FC236}">
                <a16:creationId xmlns:a16="http://schemas.microsoft.com/office/drawing/2014/main" id="{FA95AFA1-9973-4E4D-BD89-3D3687C78A33}"/>
              </a:ext>
            </a:extLst>
          </p:cNvPr>
          <p:cNvSpPr>
            <a:spLocks noGrp="1"/>
          </p:cNvSpPr>
          <p:nvPr>
            <p:ph type="body" idx="38" hasCustomPrompt="1"/>
          </p:nvPr>
        </p:nvSpPr>
        <p:spPr>
          <a:xfrm>
            <a:off x="6279999" y="5292546"/>
            <a:ext cx="2592000"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3" name="Picture Placeholder 2">
            <a:extLst>
              <a:ext uri="{FF2B5EF4-FFF2-40B4-BE49-F238E27FC236}">
                <a16:creationId xmlns:a16="http://schemas.microsoft.com/office/drawing/2014/main" id="{02EF6C53-C5DD-48C8-ABBB-DB7D52B42D6B}"/>
              </a:ext>
            </a:extLst>
          </p:cNvPr>
          <p:cNvSpPr>
            <a:spLocks noGrp="1"/>
          </p:cNvSpPr>
          <p:nvPr>
            <p:ph type="pic" idx="29" hasCustomPrompt="1"/>
          </p:nvPr>
        </p:nvSpPr>
        <p:spPr>
          <a:xfrm>
            <a:off x="558269" y="1565454"/>
            <a:ext cx="2195460" cy="2195460"/>
          </a:xfrm>
          <a:prstGeom prst="ellipse">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4" name="Picture Placeholder 2">
            <a:extLst>
              <a:ext uri="{FF2B5EF4-FFF2-40B4-BE49-F238E27FC236}">
                <a16:creationId xmlns:a16="http://schemas.microsoft.com/office/drawing/2014/main" id="{BA763D20-DCAA-4A8A-8AD2-C6559FDD831C}"/>
              </a:ext>
            </a:extLst>
          </p:cNvPr>
          <p:cNvSpPr>
            <a:spLocks noGrp="1"/>
          </p:cNvSpPr>
          <p:nvPr>
            <p:ph type="pic" idx="39" hasCustomPrompt="1"/>
          </p:nvPr>
        </p:nvSpPr>
        <p:spPr>
          <a:xfrm>
            <a:off x="3537319" y="1565454"/>
            <a:ext cx="2195460" cy="2195460"/>
          </a:xfrm>
          <a:prstGeom prst="ellipse">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5" name="Picture Placeholder 2">
            <a:extLst>
              <a:ext uri="{FF2B5EF4-FFF2-40B4-BE49-F238E27FC236}">
                <a16:creationId xmlns:a16="http://schemas.microsoft.com/office/drawing/2014/main" id="{83311EEE-4713-4F97-A49F-924BC26F66BB}"/>
              </a:ext>
            </a:extLst>
          </p:cNvPr>
          <p:cNvSpPr>
            <a:spLocks noGrp="1"/>
          </p:cNvSpPr>
          <p:nvPr>
            <p:ph type="pic" idx="40" hasCustomPrompt="1"/>
          </p:nvPr>
        </p:nvSpPr>
        <p:spPr>
          <a:xfrm>
            <a:off x="6516369" y="1565454"/>
            <a:ext cx="2195460" cy="2195460"/>
          </a:xfrm>
          <a:prstGeom prst="ellipse">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6" name="Picture Placeholder 2">
            <a:extLst>
              <a:ext uri="{FF2B5EF4-FFF2-40B4-BE49-F238E27FC236}">
                <a16:creationId xmlns:a16="http://schemas.microsoft.com/office/drawing/2014/main" id="{D556FF02-7418-4CB6-AD90-54B6605CD475}"/>
              </a:ext>
            </a:extLst>
          </p:cNvPr>
          <p:cNvSpPr>
            <a:spLocks noGrp="1"/>
          </p:cNvSpPr>
          <p:nvPr>
            <p:ph type="pic" idx="41" hasCustomPrompt="1"/>
          </p:nvPr>
        </p:nvSpPr>
        <p:spPr>
          <a:xfrm>
            <a:off x="9438269" y="1565454"/>
            <a:ext cx="2195460" cy="2195460"/>
          </a:xfrm>
          <a:prstGeom prst="ellipse">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7" name="Title Placeholder 1">
            <a:extLst>
              <a:ext uri="{FF2B5EF4-FFF2-40B4-BE49-F238E27FC236}">
                <a16:creationId xmlns:a16="http://schemas.microsoft.com/office/drawing/2014/main" id="{AE79EC0E-A815-48CC-BEB5-AA1CFD0A4FDC}"/>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tx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1895287204"/>
      </p:ext>
    </p:extLst>
  </p:cSld>
  <p:clrMapOvr>
    <a:masterClrMapping/>
  </p:clrMapOvr>
  <p:extLst>
    <p:ext uri="{DCECCB84-F9BA-43D5-87BE-67443E8EF086}">
      <p15:sldGuideLst xmlns:p15="http://schemas.microsoft.com/office/powerpoint/2012/main"/>
    </p:ext>
  </p:extLs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pic>
        <p:nvPicPr>
          <p:cNvPr id="11" name="Image 10" descr="Une image contenant bâtiment, extérieur, terrain, chien&#10;&#10;Description générée automatiquement">
            <a:extLst>
              <a:ext uri="{FF2B5EF4-FFF2-40B4-BE49-F238E27FC236}">
                <a16:creationId xmlns:a16="http://schemas.microsoft.com/office/drawing/2014/main" id="{09D78EAB-0A11-4BDA-B959-B8CA5570311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0872" t="13826" r="3987" b="4511"/>
          <a:stretch/>
        </p:blipFill>
        <p:spPr>
          <a:xfrm>
            <a:off x="7759700" y="0"/>
            <a:ext cx="4428461" cy="6864870"/>
          </a:xfrm>
          <a:prstGeom prst="rect">
            <a:avLst/>
          </a:prstGeom>
        </p:spPr>
      </p:pic>
      <p:sp>
        <p:nvSpPr>
          <p:cNvPr id="12" name="Forme libre : forme 11">
            <a:extLst>
              <a:ext uri="{FF2B5EF4-FFF2-40B4-BE49-F238E27FC236}">
                <a16:creationId xmlns:a16="http://schemas.microsoft.com/office/drawing/2014/main" id="{09713BA0-ED50-48E7-98AD-97C37D4BA0CC}"/>
              </a:ext>
            </a:extLst>
          </p:cNvPr>
          <p:cNvSpPr/>
          <p:nvPr userDrawn="1"/>
        </p:nvSpPr>
        <p:spPr>
          <a:xfrm>
            <a:off x="9848297" y="0"/>
            <a:ext cx="2339865" cy="6858000"/>
          </a:xfrm>
          <a:custGeom>
            <a:avLst/>
            <a:gdLst>
              <a:gd name="connsiteX0" fmla="*/ 3860800 w 3860800"/>
              <a:gd name="connsiteY0" fmla="*/ 0 h 5055600"/>
              <a:gd name="connsiteX1" fmla="*/ 3860800 w 3860800"/>
              <a:gd name="connsiteY1" fmla="*/ 5055600 h 5055600"/>
              <a:gd name="connsiteX2" fmla="*/ 0 w 3860800"/>
              <a:gd name="connsiteY2" fmla="*/ 5055600 h 5055600"/>
              <a:gd name="connsiteX3" fmla="*/ 0 w 3860800"/>
              <a:gd name="connsiteY3" fmla="*/ 5055599 h 5055600"/>
              <a:gd name="connsiteX4" fmla="*/ 1621422 w 3860800"/>
              <a:gd name="connsiteY4" fmla="*/ 5055599 h 505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60800" h="5055600">
                <a:moveTo>
                  <a:pt x="3860800" y="0"/>
                </a:moveTo>
                <a:lnTo>
                  <a:pt x="3860800" y="5055600"/>
                </a:lnTo>
                <a:lnTo>
                  <a:pt x="0" y="5055600"/>
                </a:lnTo>
                <a:lnTo>
                  <a:pt x="0" y="5055599"/>
                </a:lnTo>
                <a:lnTo>
                  <a:pt x="1621422" y="5055599"/>
                </a:lnTo>
                <a:close/>
              </a:path>
            </a:pathLst>
          </a:custGeom>
          <a:solidFill>
            <a:srgbClr val="19194B">
              <a:alpha val="7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Calibri Light"/>
              <a:ea typeface="+mn-ea"/>
              <a:cs typeface="+mn-cs"/>
            </a:endParaRPr>
          </a:p>
        </p:txBody>
      </p:sp>
      <p:sp>
        <p:nvSpPr>
          <p:cNvPr id="13" name="Forme libre : forme 12">
            <a:extLst>
              <a:ext uri="{FF2B5EF4-FFF2-40B4-BE49-F238E27FC236}">
                <a16:creationId xmlns:a16="http://schemas.microsoft.com/office/drawing/2014/main" id="{A4131F5B-BA43-4D9D-9D85-08747E05A791}"/>
              </a:ext>
            </a:extLst>
          </p:cNvPr>
          <p:cNvSpPr/>
          <p:nvPr userDrawn="1"/>
        </p:nvSpPr>
        <p:spPr>
          <a:xfrm>
            <a:off x="7575362" y="-732"/>
            <a:ext cx="2225200" cy="6863220"/>
          </a:xfrm>
          <a:custGeom>
            <a:avLst/>
            <a:gdLst>
              <a:gd name="connsiteX0" fmla="*/ 0 w 7959252"/>
              <a:gd name="connsiteY0" fmla="*/ 0 h 6459449"/>
              <a:gd name="connsiteX1" fmla="*/ 1144087 w 7959252"/>
              <a:gd name="connsiteY1" fmla="*/ 0 h 6459449"/>
              <a:gd name="connsiteX2" fmla="*/ 1144087 w 7959252"/>
              <a:gd name="connsiteY2" fmla="*/ 12227 h 6459449"/>
              <a:gd name="connsiteX3" fmla="*/ 7959252 w 7959252"/>
              <a:gd name="connsiteY3" fmla="*/ 12227 h 6459449"/>
              <a:gd name="connsiteX4" fmla="*/ 5096814 w 7959252"/>
              <a:gd name="connsiteY4" fmla="*/ 6459449 h 6459449"/>
              <a:gd name="connsiteX5" fmla="*/ 494214 w 7959252"/>
              <a:gd name="connsiteY5" fmla="*/ 6459449 h 6459449"/>
              <a:gd name="connsiteX6" fmla="*/ 494214 w 7959252"/>
              <a:gd name="connsiteY6" fmla="*/ 6447221 h 6459449"/>
              <a:gd name="connsiteX7" fmla="*/ 0 w 7959252"/>
              <a:gd name="connsiteY7" fmla="*/ 6447221 h 6459449"/>
              <a:gd name="connsiteX0" fmla="*/ 0 w 7959252"/>
              <a:gd name="connsiteY0" fmla="*/ 0 h 6459449"/>
              <a:gd name="connsiteX1" fmla="*/ 1144087 w 7959252"/>
              <a:gd name="connsiteY1" fmla="*/ 0 h 6459449"/>
              <a:gd name="connsiteX2" fmla="*/ 1144087 w 7959252"/>
              <a:gd name="connsiteY2" fmla="*/ 12227 h 6459449"/>
              <a:gd name="connsiteX3" fmla="*/ 7959252 w 7959252"/>
              <a:gd name="connsiteY3" fmla="*/ 12227 h 6459449"/>
              <a:gd name="connsiteX4" fmla="*/ 3389997 w 7959252"/>
              <a:gd name="connsiteY4" fmla="*/ 6459449 h 6459449"/>
              <a:gd name="connsiteX5" fmla="*/ 494214 w 7959252"/>
              <a:gd name="connsiteY5" fmla="*/ 6459449 h 6459449"/>
              <a:gd name="connsiteX6" fmla="*/ 494214 w 7959252"/>
              <a:gd name="connsiteY6" fmla="*/ 6447221 h 6459449"/>
              <a:gd name="connsiteX7" fmla="*/ 0 w 7959252"/>
              <a:gd name="connsiteY7" fmla="*/ 6447221 h 6459449"/>
              <a:gd name="connsiteX8" fmla="*/ 0 w 7959252"/>
              <a:gd name="connsiteY8" fmla="*/ 0 h 6459449"/>
              <a:gd name="connsiteX0" fmla="*/ 0 w 8544446"/>
              <a:gd name="connsiteY0" fmla="*/ 0 h 6459449"/>
              <a:gd name="connsiteX1" fmla="*/ 1144087 w 8544446"/>
              <a:gd name="connsiteY1" fmla="*/ 0 h 6459449"/>
              <a:gd name="connsiteX2" fmla="*/ 1144087 w 8544446"/>
              <a:gd name="connsiteY2" fmla="*/ 12227 h 6459449"/>
              <a:gd name="connsiteX3" fmla="*/ 8544446 w 8544446"/>
              <a:gd name="connsiteY3" fmla="*/ 12227 h 6459449"/>
              <a:gd name="connsiteX4" fmla="*/ 3389997 w 8544446"/>
              <a:gd name="connsiteY4" fmla="*/ 6459449 h 6459449"/>
              <a:gd name="connsiteX5" fmla="*/ 494214 w 8544446"/>
              <a:gd name="connsiteY5" fmla="*/ 6459449 h 6459449"/>
              <a:gd name="connsiteX6" fmla="*/ 494214 w 8544446"/>
              <a:gd name="connsiteY6" fmla="*/ 6447221 h 6459449"/>
              <a:gd name="connsiteX7" fmla="*/ 0 w 8544446"/>
              <a:gd name="connsiteY7" fmla="*/ 6447221 h 6459449"/>
              <a:gd name="connsiteX8" fmla="*/ 0 w 8544446"/>
              <a:gd name="connsiteY8" fmla="*/ 0 h 6459449"/>
              <a:gd name="connsiteX0" fmla="*/ 0 w 8544446"/>
              <a:gd name="connsiteY0" fmla="*/ 0 h 6459449"/>
              <a:gd name="connsiteX1" fmla="*/ 1144087 w 8544446"/>
              <a:gd name="connsiteY1" fmla="*/ 0 h 6459449"/>
              <a:gd name="connsiteX2" fmla="*/ 2506492 w 8544446"/>
              <a:gd name="connsiteY2" fmla="*/ 9990 h 6459449"/>
              <a:gd name="connsiteX3" fmla="*/ 8544446 w 8544446"/>
              <a:gd name="connsiteY3" fmla="*/ 12227 h 6459449"/>
              <a:gd name="connsiteX4" fmla="*/ 3389997 w 8544446"/>
              <a:gd name="connsiteY4" fmla="*/ 6459449 h 6459449"/>
              <a:gd name="connsiteX5" fmla="*/ 494214 w 8544446"/>
              <a:gd name="connsiteY5" fmla="*/ 6459449 h 6459449"/>
              <a:gd name="connsiteX6" fmla="*/ 494214 w 8544446"/>
              <a:gd name="connsiteY6" fmla="*/ 6447221 h 6459449"/>
              <a:gd name="connsiteX7" fmla="*/ 0 w 8544446"/>
              <a:gd name="connsiteY7" fmla="*/ 6447221 h 6459449"/>
              <a:gd name="connsiteX8" fmla="*/ 0 w 8544446"/>
              <a:gd name="connsiteY8" fmla="*/ 0 h 6459449"/>
              <a:gd name="connsiteX0" fmla="*/ 0 w 8544446"/>
              <a:gd name="connsiteY0" fmla="*/ 0 h 6459449"/>
              <a:gd name="connsiteX1" fmla="*/ 1116661 w 8544446"/>
              <a:gd name="connsiteY1" fmla="*/ 15665 h 6459449"/>
              <a:gd name="connsiteX2" fmla="*/ 2506492 w 8544446"/>
              <a:gd name="connsiteY2" fmla="*/ 9990 h 6459449"/>
              <a:gd name="connsiteX3" fmla="*/ 8544446 w 8544446"/>
              <a:gd name="connsiteY3" fmla="*/ 12227 h 6459449"/>
              <a:gd name="connsiteX4" fmla="*/ 3389997 w 8544446"/>
              <a:gd name="connsiteY4" fmla="*/ 6459449 h 6459449"/>
              <a:gd name="connsiteX5" fmla="*/ 494214 w 8544446"/>
              <a:gd name="connsiteY5" fmla="*/ 6459449 h 6459449"/>
              <a:gd name="connsiteX6" fmla="*/ 494214 w 8544446"/>
              <a:gd name="connsiteY6" fmla="*/ 6447221 h 6459449"/>
              <a:gd name="connsiteX7" fmla="*/ 0 w 8544446"/>
              <a:gd name="connsiteY7" fmla="*/ 6447221 h 6459449"/>
              <a:gd name="connsiteX8" fmla="*/ 0 w 8544446"/>
              <a:gd name="connsiteY8" fmla="*/ 0 h 6459449"/>
              <a:gd name="connsiteX0" fmla="*/ 9143 w 8544446"/>
              <a:gd name="connsiteY0" fmla="*/ 3436 h 6449459"/>
              <a:gd name="connsiteX1" fmla="*/ 1116661 w 8544446"/>
              <a:gd name="connsiteY1" fmla="*/ 5675 h 6449459"/>
              <a:gd name="connsiteX2" fmla="*/ 2506492 w 8544446"/>
              <a:gd name="connsiteY2" fmla="*/ 0 h 6449459"/>
              <a:gd name="connsiteX3" fmla="*/ 8544446 w 8544446"/>
              <a:gd name="connsiteY3" fmla="*/ 2237 h 6449459"/>
              <a:gd name="connsiteX4" fmla="*/ 3389997 w 8544446"/>
              <a:gd name="connsiteY4" fmla="*/ 6449459 h 6449459"/>
              <a:gd name="connsiteX5" fmla="*/ 494214 w 8544446"/>
              <a:gd name="connsiteY5" fmla="*/ 6449459 h 6449459"/>
              <a:gd name="connsiteX6" fmla="*/ 494214 w 8544446"/>
              <a:gd name="connsiteY6" fmla="*/ 6437231 h 6449459"/>
              <a:gd name="connsiteX7" fmla="*/ 0 w 8544446"/>
              <a:gd name="connsiteY7" fmla="*/ 6437231 h 6449459"/>
              <a:gd name="connsiteX8" fmla="*/ 9143 w 8544446"/>
              <a:gd name="connsiteY8" fmla="*/ 3436 h 6449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44446" h="6449459">
                <a:moveTo>
                  <a:pt x="9143" y="3436"/>
                </a:moveTo>
                <a:lnTo>
                  <a:pt x="1116661" y="5675"/>
                </a:lnTo>
                <a:lnTo>
                  <a:pt x="2506492" y="0"/>
                </a:lnTo>
                <a:lnTo>
                  <a:pt x="8544446" y="2237"/>
                </a:lnTo>
                <a:lnTo>
                  <a:pt x="3389997" y="6449459"/>
                </a:lnTo>
                <a:lnTo>
                  <a:pt x="494214" y="6449459"/>
                </a:lnTo>
                <a:lnTo>
                  <a:pt x="494214" y="6437231"/>
                </a:lnTo>
                <a:lnTo>
                  <a:pt x="0" y="6437231"/>
                </a:lnTo>
                <a:cubicBezTo>
                  <a:pt x="3048" y="4292633"/>
                  <a:pt x="6095" y="2148034"/>
                  <a:pt x="9143" y="3436"/>
                </a:cubicBezTo>
                <a:close/>
              </a:path>
            </a:pathLst>
          </a:custGeom>
          <a:solidFill>
            <a:srgbClr val="19194B">
              <a:alpha val="70000"/>
            </a:srgbClr>
          </a:solid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900" b="0" i="0" u="none" strike="noStrike" kern="0" cap="none" spc="0" normalizeH="0" baseline="0" noProof="0">
              <a:ln>
                <a:noFill/>
              </a:ln>
              <a:solidFill>
                <a:prstClr val="white"/>
              </a:solidFill>
              <a:effectLst/>
              <a:uLnTx/>
              <a:uFillTx/>
              <a:latin typeface="Calibri Light"/>
              <a:ea typeface="+mn-ea"/>
              <a:cs typeface="+mn-cs"/>
            </a:endParaRPr>
          </a:p>
        </p:txBody>
      </p:sp>
      <p:sp>
        <p:nvSpPr>
          <p:cNvPr id="14" name="Forme libre : forme 13">
            <a:extLst>
              <a:ext uri="{FF2B5EF4-FFF2-40B4-BE49-F238E27FC236}">
                <a16:creationId xmlns:a16="http://schemas.microsoft.com/office/drawing/2014/main" id="{31F4F027-5065-4A56-B21B-E2B63CD41585}"/>
              </a:ext>
            </a:extLst>
          </p:cNvPr>
          <p:cNvSpPr/>
          <p:nvPr userDrawn="1"/>
        </p:nvSpPr>
        <p:spPr>
          <a:xfrm>
            <a:off x="7575362" y="-3114"/>
            <a:ext cx="1732224" cy="6868910"/>
          </a:xfrm>
          <a:custGeom>
            <a:avLst/>
            <a:gdLst>
              <a:gd name="connsiteX0" fmla="*/ 0 w 7959252"/>
              <a:gd name="connsiteY0" fmla="*/ 0 h 6459449"/>
              <a:gd name="connsiteX1" fmla="*/ 1144087 w 7959252"/>
              <a:gd name="connsiteY1" fmla="*/ 0 h 6459449"/>
              <a:gd name="connsiteX2" fmla="*/ 1144087 w 7959252"/>
              <a:gd name="connsiteY2" fmla="*/ 12227 h 6459449"/>
              <a:gd name="connsiteX3" fmla="*/ 7959252 w 7959252"/>
              <a:gd name="connsiteY3" fmla="*/ 12227 h 6459449"/>
              <a:gd name="connsiteX4" fmla="*/ 5096814 w 7959252"/>
              <a:gd name="connsiteY4" fmla="*/ 6459449 h 6459449"/>
              <a:gd name="connsiteX5" fmla="*/ 494214 w 7959252"/>
              <a:gd name="connsiteY5" fmla="*/ 6459449 h 6459449"/>
              <a:gd name="connsiteX6" fmla="*/ 494214 w 7959252"/>
              <a:gd name="connsiteY6" fmla="*/ 6447221 h 6459449"/>
              <a:gd name="connsiteX7" fmla="*/ 0 w 7959252"/>
              <a:gd name="connsiteY7" fmla="*/ 6447221 h 6459449"/>
              <a:gd name="connsiteX0" fmla="*/ 0 w 7959252"/>
              <a:gd name="connsiteY0" fmla="*/ 0 h 6483388"/>
              <a:gd name="connsiteX1" fmla="*/ 1144087 w 7959252"/>
              <a:gd name="connsiteY1" fmla="*/ 0 h 6483388"/>
              <a:gd name="connsiteX2" fmla="*/ 1144087 w 7959252"/>
              <a:gd name="connsiteY2" fmla="*/ 12227 h 6483388"/>
              <a:gd name="connsiteX3" fmla="*/ 7959252 w 7959252"/>
              <a:gd name="connsiteY3" fmla="*/ 12227 h 6483388"/>
              <a:gd name="connsiteX4" fmla="*/ 1887335 w 7959252"/>
              <a:gd name="connsiteY4" fmla="*/ 6483388 h 6483388"/>
              <a:gd name="connsiteX5" fmla="*/ 494214 w 7959252"/>
              <a:gd name="connsiteY5" fmla="*/ 6459449 h 6483388"/>
              <a:gd name="connsiteX6" fmla="*/ 494214 w 7959252"/>
              <a:gd name="connsiteY6" fmla="*/ 6447221 h 6483388"/>
              <a:gd name="connsiteX7" fmla="*/ 0 w 7959252"/>
              <a:gd name="connsiteY7" fmla="*/ 6447221 h 6483388"/>
              <a:gd name="connsiteX8" fmla="*/ 0 w 7959252"/>
              <a:gd name="connsiteY8" fmla="*/ 0 h 6483388"/>
              <a:gd name="connsiteX0" fmla="*/ 0 w 7959252"/>
              <a:gd name="connsiteY0" fmla="*/ 0 h 6483388"/>
              <a:gd name="connsiteX1" fmla="*/ 1144087 w 7959252"/>
              <a:gd name="connsiteY1" fmla="*/ 0 h 6483388"/>
              <a:gd name="connsiteX2" fmla="*/ 1078440 w 7959252"/>
              <a:gd name="connsiteY2" fmla="*/ 21215 h 6483388"/>
              <a:gd name="connsiteX3" fmla="*/ 7959252 w 7959252"/>
              <a:gd name="connsiteY3" fmla="*/ 12227 h 6483388"/>
              <a:gd name="connsiteX4" fmla="*/ 1887335 w 7959252"/>
              <a:gd name="connsiteY4" fmla="*/ 6483388 h 6483388"/>
              <a:gd name="connsiteX5" fmla="*/ 494214 w 7959252"/>
              <a:gd name="connsiteY5" fmla="*/ 6459449 h 6483388"/>
              <a:gd name="connsiteX6" fmla="*/ 494214 w 7959252"/>
              <a:gd name="connsiteY6" fmla="*/ 6447221 h 6483388"/>
              <a:gd name="connsiteX7" fmla="*/ 0 w 7959252"/>
              <a:gd name="connsiteY7" fmla="*/ 6447221 h 6483388"/>
              <a:gd name="connsiteX8" fmla="*/ 0 w 7959252"/>
              <a:gd name="connsiteY8" fmla="*/ 0 h 6483388"/>
              <a:gd name="connsiteX0" fmla="*/ 0 w 7959252"/>
              <a:gd name="connsiteY0" fmla="*/ 0 h 6483388"/>
              <a:gd name="connsiteX1" fmla="*/ 1144087 w 7959252"/>
              <a:gd name="connsiteY1" fmla="*/ 0 h 6483388"/>
              <a:gd name="connsiteX2" fmla="*/ 2391409 w 7959252"/>
              <a:gd name="connsiteY2" fmla="*/ 12227 h 6483388"/>
              <a:gd name="connsiteX3" fmla="*/ 7959252 w 7959252"/>
              <a:gd name="connsiteY3" fmla="*/ 12227 h 6483388"/>
              <a:gd name="connsiteX4" fmla="*/ 1887335 w 7959252"/>
              <a:gd name="connsiteY4" fmla="*/ 6483388 h 6483388"/>
              <a:gd name="connsiteX5" fmla="*/ 494214 w 7959252"/>
              <a:gd name="connsiteY5" fmla="*/ 6459449 h 6483388"/>
              <a:gd name="connsiteX6" fmla="*/ 494214 w 7959252"/>
              <a:gd name="connsiteY6" fmla="*/ 6447221 h 6483388"/>
              <a:gd name="connsiteX7" fmla="*/ 0 w 7959252"/>
              <a:gd name="connsiteY7" fmla="*/ 6447221 h 6483388"/>
              <a:gd name="connsiteX8" fmla="*/ 0 w 7959252"/>
              <a:gd name="connsiteY8" fmla="*/ 0 h 6483388"/>
              <a:gd name="connsiteX0" fmla="*/ 0 w 7959252"/>
              <a:gd name="connsiteY0" fmla="*/ 0 h 6483388"/>
              <a:gd name="connsiteX1" fmla="*/ 1144086 w 7959252"/>
              <a:gd name="connsiteY1" fmla="*/ 4493 h 6483388"/>
              <a:gd name="connsiteX2" fmla="*/ 2391409 w 7959252"/>
              <a:gd name="connsiteY2" fmla="*/ 12227 h 6483388"/>
              <a:gd name="connsiteX3" fmla="*/ 7959252 w 7959252"/>
              <a:gd name="connsiteY3" fmla="*/ 12227 h 6483388"/>
              <a:gd name="connsiteX4" fmla="*/ 1887335 w 7959252"/>
              <a:gd name="connsiteY4" fmla="*/ 6483388 h 6483388"/>
              <a:gd name="connsiteX5" fmla="*/ 494214 w 7959252"/>
              <a:gd name="connsiteY5" fmla="*/ 6459449 h 6483388"/>
              <a:gd name="connsiteX6" fmla="*/ 494214 w 7959252"/>
              <a:gd name="connsiteY6" fmla="*/ 6447221 h 6483388"/>
              <a:gd name="connsiteX7" fmla="*/ 0 w 7959252"/>
              <a:gd name="connsiteY7" fmla="*/ 6447221 h 6483388"/>
              <a:gd name="connsiteX8" fmla="*/ 0 w 7959252"/>
              <a:gd name="connsiteY8" fmla="*/ 0 h 6483388"/>
              <a:gd name="connsiteX0" fmla="*/ 0 w 7959252"/>
              <a:gd name="connsiteY0" fmla="*/ 0 h 6478895"/>
              <a:gd name="connsiteX1" fmla="*/ 1144086 w 7959252"/>
              <a:gd name="connsiteY1" fmla="*/ 0 h 6478895"/>
              <a:gd name="connsiteX2" fmla="*/ 2391409 w 7959252"/>
              <a:gd name="connsiteY2" fmla="*/ 7734 h 6478895"/>
              <a:gd name="connsiteX3" fmla="*/ 7959252 w 7959252"/>
              <a:gd name="connsiteY3" fmla="*/ 7734 h 6478895"/>
              <a:gd name="connsiteX4" fmla="*/ 1887335 w 7959252"/>
              <a:gd name="connsiteY4" fmla="*/ 6478895 h 6478895"/>
              <a:gd name="connsiteX5" fmla="*/ 494214 w 7959252"/>
              <a:gd name="connsiteY5" fmla="*/ 6454956 h 6478895"/>
              <a:gd name="connsiteX6" fmla="*/ 494214 w 7959252"/>
              <a:gd name="connsiteY6" fmla="*/ 6442728 h 6478895"/>
              <a:gd name="connsiteX7" fmla="*/ 0 w 7959252"/>
              <a:gd name="connsiteY7" fmla="*/ 6442728 h 6478895"/>
              <a:gd name="connsiteX8" fmla="*/ 0 w 7959252"/>
              <a:gd name="connsiteY8" fmla="*/ 0 h 6478895"/>
              <a:gd name="connsiteX0" fmla="*/ 0 w 7959252"/>
              <a:gd name="connsiteY0" fmla="*/ 0 h 6478895"/>
              <a:gd name="connsiteX1" fmla="*/ 1122206 w 7959252"/>
              <a:gd name="connsiteY1" fmla="*/ 4493 h 6478895"/>
              <a:gd name="connsiteX2" fmla="*/ 2391409 w 7959252"/>
              <a:gd name="connsiteY2" fmla="*/ 7734 h 6478895"/>
              <a:gd name="connsiteX3" fmla="*/ 7959252 w 7959252"/>
              <a:gd name="connsiteY3" fmla="*/ 7734 h 6478895"/>
              <a:gd name="connsiteX4" fmla="*/ 1887335 w 7959252"/>
              <a:gd name="connsiteY4" fmla="*/ 6478895 h 6478895"/>
              <a:gd name="connsiteX5" fmla="*/ 494214 w 7959252"/>
              <a:gd name="connsiteY5" fmla="*/ 6454956 h 6478895"/>
              <a:gd name="connsiteX6" fmla="*/ 494214 w 7959252"/>
              <a:gd name="connsiteY6" fmla="*/ 6442728 h 6478895"/>
              <a:gd name="connsiteX7" fmla="*/ 0 w 7959252"/>
              <a:gd name="connsiteY7" fmla="*/ 6442728 h 6478895"/>
              <a:gd name="connsiteX8" fmla="*/ 0 w 7959252"/>
              <a:gd name="connsiteY8" fmla="*/ 0 h 6478895"/>
              <a:gd name="connsiteX0" fmla="*/ 0 w 7959252"/>
              <a:gd name="connsiteY0" fmla="*/ 2248 h 6474402"/>
              <a:gd name="connsiteX1" fmla="*/ 1122206 w 7959252"/>
              <a:gd name="connsiteY1" fmla="*/ 0 h 6474402"/>
              <a:gd name="connsiteX2" fmla="*/ 2391409 w 7959252"/>
              <a:gd name="connsiteY2" fmla="*/ 3241 h 6474402"/>
              <a:gd name="connsiteX3" fmla="*/ 7959252 w 7959252"/>
              <a:gd name="connsiteY3" fmla="*/ 3241 h 6474402"/>
              <a:gd name="connsiteX4" fmla="*/ 1887335 w 7959252"/>
              <a:gd name="connsiteY4" fmla="*/ 6474402 h 6474402"/>
              <a:gd name="connsiteX5" fmla="*/ 494214 w 7959252"/>
              <a:gd name="connsiteY5" fmla="*/ 6450463 h 6474402"/>
              <a:gd name="connsiteX6" fmla="*/ 494214 w 7959252"/>
              <a:gd name="connsiteY6" fmla="*/ 6438235 h 6474402"/>
              <a:gd name="connsiteX7" fmla="*/ 0 w 7959252"/>
              <a:gd name="connsiteY7" fmla="*/ 6438235 h 6474402"/>
              <a:gd name="connsiteX8" fmla="*/ 0 w 7959252"/>
              <a:gd name="connsiteY8" fmla="*/ 2248 h 6474402"/>
              <a:gd name="connsiteX0" fmla="*/ 0 w 7959252"/>
              <a:gd name="connsiteY0" fmla="*/ 7994 h 6480148"/>
              <a:gd name="connsiteX1" fmla="*/ 1122206 w 7959252"/>
              <a:gd name="connsiteY1" fmla="*/ 5746 h 6480148"/>
              <a:gd name="connsiteX2" fmla="*/ 2380464 w 7959252"/>
              <a:gd name="connsiteY2" fmla="*/ 0 h 6480148"/>
              <a:gd name="connsiteX3" fmla="*/ 7959252 w 7959252"/>
              <a:gd name="connsiteY3" fmla="*/ 8987 h 6480148"/>
              <a:gd name="connsiteX4" fmla="*/ 1887335 w 7959252"/>
              <a:gd name="connsiteY4" fmla="*/ 6480148 h 6480148"/>
              <a:gd name="connsiteX5" fmla="*/ 494214 w 7959252"/>
              <a:gd name="connsiteY5" fmla="*/ 6456209 h 6480148"/>
              <a:gd name="connsiteX6" fmla="*/ 494214 w 7959252"/>
              <a:gd name="connsiteY6" fmla="*/ 6443981 h 6480148"/>
              <a:gd name="connsiteX7" fmla="*/ 0 w 7959252"/>
              <a:gd name="connsiteY7" fmla="*/ 6443981 h 6480148"/>
              <a:gd name="connsiteX8" fmla="*/ 0 w 7959252"/>
              <a:gd name="connsiteY8" fmla="*/ 7994 h 6480148"/>
              <a:gd name="connsiteX0" fmla="*/ 0 w 7959252"/>
              <a:gd name="connsiteY0" fmla="*/ 3500 h 6475654"/>
              <a:gd name="connsiteX1" fmla="*/ 1122206 w 7959252"/>
              <a:gd name="connsiteY1" fmla="*/ 1252 h 6475654"/>
              <a:gd name="connsiteX2" fmla="*/ 2380464 w 7959252"/>
              <a:gd name="connsiteY2" fmla="*/ 0 h 6475654"/>
              <a:gd name="connsiteX3" fmla="*/ 7959252 w 7959252"/>
              <a:gd name="connsiteY3" fmla="*/ 4493 h 6475654"/>
              <a:gd name="connsiteX4" fmla="*/ 1887335 w 7959252"/>
              <a:gd name="connsiteY4" fmla="*/ 6475654 h 6475654"/>
              <a:gd name="connsiteX5" fmla="*/ 494214 w 7959252"/>
              <a:gd name="connsiteY5" fmla="*/ 6451715 h 6475654"/>
              <a:gd name="connsiteX6" fmla="*/ 494214 w 7959252"/>
              <a:gd name="connsiteY6" fmla="*/ 6439487 h 6475654"/>
              <a:gd name="connsiteX7" fmla="*/ 0 w 7959252"/>
              <a:gd name="connsiteY7" fmla="*/ 6439487 h 6475654"/>
              <a:gd name="connsiteX8" fmla="*/ 0 w 7959252"/>
              <a:gd name="connsiteY8" fmla="*/ 3500 h 6475654"/>
              <a:gd name="connsiteX0" fmla="*/ 0 w 7959252"/>
              <a:gd name="connsiteY0" fmla="*/ 0 h 6478895"/>
              <a:gd name="connsiteX1" fmla="*/ 1122206 w 7959252"/>
              <a:gd name="connsiteY1" fmla="*/ 4493 h 6478895"/>
              <a:gd name="connsiteX2" fmla="*/ 2380464 w 7959252"/>
              <a:gd name="connsiteY2" fmla="*/ 3241 h 6478895"/>
              <a:gd name="connsiteX3" fmla="*/ 7959252 w 7959252"/>
              <a:gd name="connsiteY3" fmla="*/ 7734 h 6478895"/>
              <a:gd name="connsiteX4" fmla="*/ 1887335 w 7959252"/>
              <a:gd name="connsiteY4" fmla="*/ 6478895 h 6478895"/>
              <a:gd name="connsiteX5" fmla="*/ 494214 w 7959252"/>
              <a:gd name="connsiteY5" fmla="*/ 6454956 h 6478895"/>
              <a:gd name="connsiteX6" fmla="*/ 494214 w 7959252"/>
              <a:gd name="connsiteY6" fmla="*/ 6442728 h 6478895"/>
              <a:gd name="connsiteX7" fmla="*/ 0 w 7959252"/>
              <a:gd name="connsiteY7" fmla="*/ 6442728 h 6478895"/>
              <a:gd name="connsiteX8" fmla="*/ 0 w 7959252"/>
              <a:gd name="connsiteY8" fmla="*/ 0 h 6478895"/>
              <a:gd name="connsiteX0" fmla="*/ 0 w 7959252"/>
              <a:gd name="connsiteY0" fmla="*/ 2248 h 6481143"/>
              <a:gd name="connsiteX1" fmla="*/ 1133151 w 7959252"/>
              <a:gd name="connsiteY1" fmla="*/ 0 h 6481143"/>
              <a:gd name="connsiteX2" fmla="*/ 2380464 w 7959252"/>
              <a:gd name="connsiteY2" fmla="*/ 5489 h 6481143"/>
              <a:gd name="connsiteX3" fmla="*/ 7959252 w 7959252"/>
              <a:gd name="connsiteY3" fmla="*/ 9982 h 6481143"/>
              <a:gd name="connsiteX4" fmla="*/ 1887335 w 7959252"/>
              <a:gd name="connsiteY4" fmla="*/ 6481143 h 6481143"/>
              <a:gd name="connsiteX5" fmla="*/ 494214 w 7959252"/>
              <a:gd name="connsiteY5" fmla="*/ 6457204 h 6481143"/>
              <a:gd name="connsiteX6" fmla="*/ 494214 w 7959252"/>
              <a:gd name="connsiteY6" fmla="*/ 6444976 h 6481143"/>
              <a:gd name="connsiteX7" fmla="*/ 0 w 7959252"/>
              <a:gd name="connsiteY7" fmla="*/ 6444976 h 6481143"/>
              <a:gd name="connsiteX8" fmla="*/ 0 w 7959252"/>
              <a:gd name="connsiteY8" fmla="*/ 2248 h 6481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9252" h="6481143">
                <a:moveTo>
                  <a:pt x="0" y="2248"/>
                </a:moveTo>
                <a:lnTo>
                  <a:pt x="1133151" y="0"/>
                </a:lnTo>
                <a:lnTo>
                  <a:pt x="2380464" y="5489"/>
                </a:lnTo>
                <a:lnTo>
                  <a:pt x="7959252" y="9982"/>
                </a:lnTo>
                <a:lnTo>
                  <a:pt x="1887335" y="6481143"/>
                </a:lnTo>
                <a:lnTo>
                  <a:pt x="494214" y="6457204"/>
                </a:lnTo>
                <a:lnTo>
                  <a:pt x="494214" y="6444976"/>
                </a:lnTo>
                <a:lnTo>
                  <a:pt x="0" y="6444976"/>
                </a:lnTo>
                <a:lnTo>
                  <a:pt x="0" y="2248"/>
                </a:lnTo>
                <a:close/>
              </a:path>
            </a:pathLst>
          </a:custGeom>
          <a:solidFill>
            <a:srgbClr val="161B3B"/>
          </a:solid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900" b="0" i="0" u="none" strike="noStrike" kern="0" cap="none" spc="0" normalizeH="0" baseline="0" noProof="0">
              <a:ln>
                <a:noFill/>
              </a:ln>
              <a:solidFill>
                <a:prstClr val="white"/>
              </a:solidFill>
              <a:effectLst/>
              <a:uLnTx/>
              <a:uFillTx/>
              <a:latin typeface="Calibri Light"/>
              <a:ea typeface="+mn-ea"/>
              <a:cs typeface="+mn-cs"/>
            </a:endParaRPr>
          </a:p>
        </p:txBody>
      </p:sp>
      <p:sp>
        <p:nvSpPr>
          <p:cNvPr id="15" name="Forme libre : forme 14">
            <a:extLst>
              <a:ext uri="{FF2B5EF4-FFF2-40B4-BE49-F238E27FC236}">
                <a16:creationId xmlns:a16="http://schemas.microsoft.com/office/drawing/2014/main" id="{F188C814-3EC4-4CE9-BC49-4047ACB185E0}"/>
              </a:ext>
            </a:extLst>
          </p:cNvPr>
          <p:cNvSpPr/>
          <p:nvPr userDrawn="1"/>
        </p:nvSpPr>
        <p:spPr>
          <a:xfrm>
            <a:off x="10506074" y="1638300"/>
            <a:ext cx="1682087" cy="5219700"/>
          </a:xfrm>
          <a:custGeom>
            <a:avLst/>
            <a:gdLst>
              <a:gd name="connsiteX0" fmla="*/ 3860800 w 3860800"/>
              <a:gd name="connsiteY0" fmla="*/ 0 h 5055600"/>
              <a:gd name="connsiteX1" fmla="*/ 3860800 w 3860800"/>
              <a:gd name="connsiteY1" fmla="*/ 5055600 h 5055600"/>
              <a:gd name="connsiteX2" fmla="*/ 0 w 3860800"/>
              <a:gd name="connsiteY2" fmla="*/ 5055600 h 5055600"/>
              <a:gd name="connsiteX3" fmla="*/ 0 w 3860800"/>
              <a:gd name="connsiteY3" fmla="*/ 5055599 h 5055600"/>
              <a:gd name="connsiteX4" fmla="*/ 1621422 w 3860800"/>
              <a:gd name="connsiteY4" fmla="*/ 5055599 h 505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60800" h="5055600">
                <a:moveTo>
                  <a:pt x="3860800" y="0"/>
                </a:moveTo>
                <a:lnTo>
                  <a:pt x="3860800" y="5055600"/>
                </a:lnTo>
                <a:lnTo>
                  <a:pt x="0" y="5055600"/>
                </a:lnTo>
                <a:lnTo>
                  <a:pt x="0" y="5055599"/>
                </a:lnTo>
                <a:lnTo>
                  <a:pt x="1621422" y="5055599"/>
                </a:lnTo>
                <a:close/>
              </a:path>
            </a:pathLst>
          </a:custGeom>
          <a:solidFill>
            <a:srgbClr val="19194B"/>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Calibri Light"/>
              <a:ea typeface="+mn-ea"/>
              <a:cs typeface="+mn-cs"/>
            </a:endParaRPr>
          </a:p>
        </p:txBody>
      </p:sp>
      <p:pic>
        <p:nvPicPr>
          <p:cNvPr id="16" name="Image 15">
            <a:extLst>
              <a:ext uri="{FF2B5EF4-FFF2-40B4-BE49-F238E27FC236}">
                <a16:creationId xmlns:a16="http://schemas.microsoft.com/office/drawing/2014/main" id="{40A71BD9-3BF2-4CAD-9D54-D8ECD2C7D02C}"/>
              </a:ext>
            </a:extLst>
          </p:cNvPr>
          <p:cNvPicPr>
            <a:picLocks noChangeAspect="1"/>
          </p:cNvPicPr>
          <p:nvPr userDrawn="1"/>
        </p:nvPicPr>
        <p:blipFill rotWithShape="1">
          <a:blip r:embed="rId3" cstate="print">
            <a:duotone>
              <a:prstClr val="black"/>
              <a:srgbClr val="19194B">
                <a:tint val="45000"/>
                <a:satMod val="400000"/>
              </a:srgbClr>
            </a:duotone>
            <a:extLst>
              <a:ext uri="{28A0092B-C50C-407E-A947-70E740481C1C}">
                <a14:useLocalDpi xmlns:a14="http://schemas.microsoft.com/office/drawing/2010/main" val="0"/>
              </a:ext>
            </a:extLst>
          </a:blip>
          <a:srcRect r="89476" b="-12098"/>
          <a:stretch/>
        </p:blipFill>
        <p:spPr>
          <a:xfrm rot="21276333">
            <a:off x="10336241" y="1047860"/>
            <a:ext cx="441872" cy="441612"/>
          </a:xfrm>
          <a:prstGeom prst="rect">
            <a:avLst/>
          </a:prstGeom>
        </p:spPr>
      </p:pic>
    </p:spTree>
    <p:extLst>
      <p:ext uri="{BB962C8B-B14F-4D97-AF65-F5344CB8AC3E}">
        <p14:creationId xmlns:p14="http://schemas.microsoft.com/office/powerpoint/2010/main" val="18693627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V">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23" name="TextBox 22">
            <a:extLst>
              <a:ext uri="{FF2B5EF4-FFF2-40B4-BE49-F238E27FC236}">
                <a16:creationId xmlns:a16="http://schemas.microsoft.com/office/drawing/2014/main" id="{917B4773-09DA-48CA-9F29-683752FB716F}"/>
              </a:ext>
            </a:extLst>
          </p:cNvPr>
          <p:cNvSpPr txBox="1"/>
          <p:nvPr userDrawn="1"/>
        </p:nvSpPr>
        <p:spPr>
          <a:xfrm>
            <a:off x="360000" y="193276"/>
            <a:ext cx="1228168" cy="1200329"/>
          </a:xfrm>
          <a:prstGeom prst="rect">
            <a:avLst/>
          </a:prstGeom>
          <a:noFill/>
        </p:spPr>
        <p:txBody>
          <a:bodyPr wrap="square" rtlCol="0">
            <a:spAutoFit/>
          </a:bodyPr>
          <a:lstStyle/>
          <a:p>
            <a:r>
              <a:rPr lang="fr-FR" sz="7200" b="1" kern="1200" cap="all" baseline="0" noProof="0">
                <a:solidFill>
                  <a:schemeClr val="tx1"/>
                </a:solidFill>
                <a:latin typeface="+mn-lt"/>
                <a:ea typeface="+mn-ea"/>
                <a:cs typeface="+mn-cs"/>
              </a:rPr>
              <a:t>CV</a:t>
            </a:r>
            <a:endParaRPr lang="fr-FR" noProof="0">
              <a:solidFill>
                <a:schemeClr val="tx1"/>
              </a:solidFill>
            </a:endParaRPr>
          </a:p>
        </p:txBody>
      </p:sp>
      <p:sp>
        <p:nvSpPr>
          <p:cNvPr id="26" name="TextBox 25">
            <a:extLst>
              <a:ext uri="{FF2B5EF4-FFF2-40B4-BE49-F238E27FC236}">
                <a16:creationId xmlns:a16="http://schemas.microsoft.com/office/drawing/2014/main" id="{F599346D-FC08-4A0B-9901-9CD20EC36C13}"/>
              </a:ext>
            </a:extLst>
          </p:cNvPr>
          <p:cNvSpPr txBox="1"/>
          <p:nvPr userDrawn="1"/>
        </p:nvSpPr>
        <p:spPr>
          <a:xfrm>
            <a:off x="360000" y="1960772"/>
            <a:ext cx="1228168"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2"/>
                </a:solidFill>
                <a:latin typeface="+mn-lt"/>
                <a:ea typeface="+mn-ea"/>
                <a:cs typeface="+mn-cs"/>
              </a:rPr>
              <a:t>Profil</a:t>
            </a:r>
          </a:p>
        </p:txBody>
      </p:sp>
      <p:sp>
        <p:nvSpPr>
          <p:cNvPr id="27" name="TextBox 26">
            <a:extLst>
              <a:ext uri="{FF2B5EF4-FFF2-40B4-BE49-F238E27FC236}">
                <a16:creationId xmlns:a16="http://schemas.microsoft.com/office/drawing/2014/main" id="{B671C60A-2DA6-469C-A59C-F0DB7E7A944B}"/>
              </a:ext>
            </a:extLst>
          </p:cNvPr>
          <p:cNvSpPr txBox="1"/>
          <p:nvPr userDrawn="1"/>
        </p:nvSpPr>
        <p:spPr>
          <a:xfrm>
            <a:off x="360000" y="4022007"/>
            <a:ext cx="4689030"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2"/>
                </a:solidFill>
                <a:latin typeface="+mn-lt"/>
                <a:ea typeface="+mn-ea"/>
                <a:cs typeface="+mn-cs"/>
              </a:rPr>
              <a:t>Expériences professionnelles</a:t>
            </a:r>
          </a:p>
        </p:txBody>
      </p:sp>
      <p:sp>
        <p:nvSpPr>
          <p:cNvPr id="28" name="TextBox 27">
            <a:extLst>
              <a:ext uri="{FF2B5EF4-FFF2-40B4-BE49-F238E27FC236}">
                <a16:creationId xmlns:a16="http://schemas.microsoft.com/office/drawing/2014/main" id="{732A6D1A-A84E-4BAF-B35F-D819C0F4BF61}"/>
              </a:ext>
            </a:extLst>
          </p:cNvPr>
          <p:cNvSpPr txBox="1"/>
          <p:nvPr userDrawn="1"/>
        </p:nvSpPr>
        <p:spPr>
          <a:xfrm>
            <a:off x="6277197" y="1964051"/>
            <a:ext cx="5554799"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2"/>
                </a:solidFill>
                <a:latin typeface="+mn-lt"/>
                <a:ea typeface="+mn-ea"/>
                <a:cs typeface="+mn-cs"/>
              </a:rPr>
              <a:t>Sélection de projets</a:t>
            </a:r>
          </a:p>
        </p:txBody>
      </p:sp>
      <p:sp>
        <p:nvSpPr>
          <p:cNvPr id="17" name="Text Placeholder 2">
            <a:extLst>
              <a:ext uri="{FF2B5EF4-FFF2-40B4-BE49-F238E27FC236}">
                <a16:creationId xmlns:a16="http://schemas.microsoft.com/office/drawing/2014/main" id="{62FF2629-4CD5-4339-8CCC-329DC0DBA204}"/>
              </a:ext>
            </a:extLst>
          </p:cNvPr>
          <p:cNvSpPr>
            <a:spLocks noGrp="1"/>
          </p:cNvSpPr>
          <p:nvPr>
            <p:ph type="body" idx="26" hasCustomPrompt="1"/>
          </p:nvPr>
        </p:nvSpPr>
        <p:spPr>
          <a:xfrm>
            <a:off x="1588169" y="1248123"/>
            <a:ext cx="10243830"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Insérez la fonction </a:t>
            </a:r>
          </a:p>
        </p:txBody>
      </p:sp>
      <p:sp>
        <p:nvSpPr>
          <p:cNvPr id="18" name="Title 1">
            <a:extLst>
              <a:ext uri="{FF2B5EF4-FFF2-40B4-BE49-F238E27FC236}">
                <a16:creationId xmlns:a16="http://schemas.microsoft.com/office/drawing/2014/main" id="{71A3351E-8787-48FB-A32B-D7A51E9C408C}"/>
              </a:ext>
            </a:extLst>
          </p:cNvPr>
          <p:cNvSpPr>
            <a:spLocks noGrp="1"/>
          </p:cNvSpPr>
          <p:nvPr>
            <p:ph type="title" hasCustomPrompt="1"/>
          </p:nvPr>
        </p:nvSpPr>
        <p:spPr>
          <a:xfrm>
            <a:off x="1588168" y="115888"/>
            <a:ext cx="10243830" cy="1132235"/>
          </a:xfrm>
        </p:spPr>
        <p:txBody>
          <a:bodyPr>
            <a:normAutofit/>
          </a:bodyPr>
          <a:lstStyle>
            <a:lvl1pPr>
              <a:defRPr sz="3600" cap="all" baseline="0">
                <a:solidFill>
                  <a:schemeClr val="tx1"/>
                </a:solidFill>
              </a:defRPr>
            </a:lvl1pPr>
          </a:lstStyle>
          <a:p>
            <a:r>
              <a:rPr lang="fr-FR" noProof="0"/>
              <a:t>Insérez le prénom et le Nom du candidat</a:t>
            </a:r>
          </a:p>
        </p:txBody>
      </p:sp>
      <p:sp>
        <p:nvSpPr>
          <p:cNvPr id="13" name="Content Placeholder 2">
            <a:extLst>
              <a:ext uri="{FF2B5EF4-FFF2-40B4-BE49-F238E27FC236}">
                <a16:creationId xmlns:a16="http://schemas.microsoft.com/office/drawing/2014/main" id="{9E100E79-9BE5-465A-B778-F6916A549507}"/>
              </a:ext>
            </a:extLst>
          </p:cNvPr>
          <p:cNvSpPr>
            <a:spLocks noGrp="1"/>
          </p:cNvSpPr>
          <p:nvPr>
            <p:ph idx="27" hasCustomPrompt="1"/>
          </p:nvPr>
        </p:nvSpPr>
        <p:spPr>
          <a:xfrm>
            <a:off x="360000" y="4436031"/>
            <a:ext cx="5554800" cy="1740931"/>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4" name="Content Placeholder 2">
            <a:extLst>
              <a:ext uri="{FF2B5EF4-FFF2-40B4-BE49-F238E27FC236}">
                <a16:creationId xmlns:a16="http://schemas.microsoft.com/office/drawing/2014/main" id="{D32B67BA-093C-4318-81FC-AF6E52187440}"/>
              </a:ext>
            </a:extLst>
          </p:cNvPr>
          <p:cNvSpPr>
            <a:spLocks noGrp="1"/>
          </p:cNvSpPr>
          <p:nvPr>
            <p:ph idx="28" hasCustomPrompt="1"/>
          </p:nvPr>
        </p:nvSpPr>
        <p:spPr>
          <a:xfrm>
            <a:off x="360000" y="2359344"/>
            <a:ext cx="5554799" cy="1530201"/>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5" name="Content Placeholder 2">
            <a:extLst>
              <a:ext uri="{FF2B5EF4-FFF2-40B4-BE49-F238E27FC236}">
                <a16:creationId xmlns:a16="http://schemas.microsoft.com/office/drawing/2014/main" id="{D02A3E8A-40CD-476D-8662-B5D971ACB1CE}"/>
              </a:ext>
            </a:extLst>
          </p:cNvPr>
          <p:cNvSpPr>
            <a:spLocks noGrp="1"/>
          </p:cNvSpPr>
          <p:nvPr>
            <p:ph idx="29" hasCustomPrompt="1"/>
          </p:nvPr>
        </p:nvSpPr>
        <p:spPr>
          <a:xfrm>
            <a:off x="6277196" y="2359345"/>
            <a:ext cx="5554800" cy="3817618"/>
          </a:xfrm>
        </p:spPr>
        <p:txBody>
          <a:bodyPr>
            <a:normAutofit/>
          </a:bodyPr>
          <a:lstStyle>
            <a:lvl1pPr>
              <a:defRPr sz="14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1663563445"/>
      </p:ext>
    </p:extLst>
  </p:cSld>
  <p:clrMapOvr>
    <a:masterClrMapping/>
  </p:clrMapOvr>
  <p:extLst>
    <p:ext uri="{DCECCB84-F9BA-43D5-87BE-67443E8EF086}">
      <p15:sldGuideLst xmlns:p15="http://schemas.microsoft.com/office/powerpoint/2012/main"/>
    </p:ext>
  </p:extLst>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Question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4" name="TextBox 3">
            <a:extLst>
              <a:ext uri="{FF2B5EF4-FFF2-40B4-BE49-F238E27FC236}">
                <a16:creationId xmlns:a16="http://schemas.microsoft.com/office/drawing/2014/main" id="{3D0338B2-6DFB-44CE-B81F-41B15C741234}"/>
              </a:ext>
            </a:extLst>
          </p:cNvPr>
          <p:cNvSpPr txBox="1"/>
          <p:nvPr userDrawn="1"/>
        </p:nvSpPr>
        <p:spPr>
          <a:xfrm>
            <a:off x="359999" y="2401630"/>
            <a:ext cx="7579500" cy="1200329"/>
          </a:xfrm>
          <a:prstGeom prst="rect">
            <a:avLst/>
          </a:prstGeom>
          <a:noFill/>
        </p:spPr>
        <p:txBody>
          <a:bodyPr wrap="square" rtlCol="0">
            <a:spAutoFit/>
          </a:bodyPr>
          <a:lstStyle/>
          <a:p>
            <a:pPr algn="r"/>
            <a:r>
              <a:rPr lang="fr-FR" sz="7200" b="1" kern="1200" cap="all" baseline="0" noProof="0">
                <a:solidFill>
                  <a:schemeClr val="tx1"/>
                </a:solidFill>
                <a:latin typeface="+mn-lt"/>
                <a:ea typeface="+mn-ea"/>
                <a:cs typeface="+mn-cs"/>
              </a:rPr>
              <a:t>Questions ?</a:t>
            </a:r>
            <a:endParaRPr lang="fr-FR" noProof="0">
              <a:solidFill>
                <a:schemeClr val="tx1"/>
              </a:solidFill>
            </a:endParaRPr>
          </a:p>
        </p:txBody>
      </p:sp>
      <p:sp>
        <p:nvSpPr>
          <p:cNvPr id="8" name="TextBox 7">
            <a:extLst>
              <a:ext uri="{FF2B5EF4-FFF2-40B4-BE49-F238E27FC236}">
                <a16:creationId xmlns:a16="http://schemas.microsoft.com/office/drawing/2014/main" id="{AF700CF3-430F-4316-A165-71EC91CF6E22}"/>
              </a:ext>
            </a:extLst>
          </p:cNvPr>
          <p:cNvSpPr txBox="1"/>
          <p:nvPr userDrawn="1"/>
        </p:nvSpPr>
        <p:spPr>
          <a:xfrm>
            <a:off x="360000" y="2019271"/>
            <a:ext cx="7579500" cy="707886"/>
          </a:xfrm>
          <a:prstGeom prst="rect">
            <a:avLst/>
          </a:prstGeom>
          <a:noFill/>
        </p:spPr>
        <p:txBody>
          <a:bodyPr wrap="square" rtlCol="0">
            <a:spAutoFit/>
          </a:bodyPr>
          <a:lstStyle/>
          <a:p>
            <a:pPr lvl="0" algn="r"/>
            <a:r>
              <a:rPr lang="fr-FR" sz="4000" kern="1200" noProof="0">
                <a:solidFill>
                  <a:srgbClr val="DF6036"/>
                </a:solidFill>
                <a:latin typeface="+mn-lt"/>
                <a:ea typeface="+mn-ea"/>
                <a:cs typeface="+mn-cs"/>
              </a:rPr>
              <a:t>MERCI POUR VOTRE ATTENTION</a:t>
            </a:r>
          </a:p>
        </p:txBody>
      </p:sp>
    </p:spTree>
    <p:extLst>
      <p:ext uri="{BB962C8B-B14F-4D97-AF65-F5344CB8AC3E}">
        <p14:creationId xmlns:p14="http://schemas.microsoft.com/office/powerpoint/2010/main" val="32381169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Next event">
    <p:spTree>
      <p:nvGrpSpPr>
        <p:cNvPr id="1" name=""/>
        <p:cNvGrpSpPr/>
        <p:nvPr/>
      </p:nvGrpSpPr>
      <p:grpSpPr>
        <a:xfrm>
          <a:off x="0" y="0"/>
          <a:ext cx="0" cy="0"/>
          <a:chOff x="0" y="0"/>
          <a:chExt cx="0" cy="0"/>
        </a:xfrm>
      </p:grpSpPr>
      <p:sp>
        <p:nvSpPr>
          <p:cNvPr id="18" name="Slide Number Placeholder 5">
            <a:extLst>
              <a:ext uri="{FF2B5EF4-FFF2-40B4-BE49-F238E27FC236}">
                <a16:creationId xmlns:a16="http://schemas.microsoft.com/office/drawing/2014/main" id="{8C403AB9-DE9A-4A54-84F0-C24D803E900B}"/>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9" name="Text Placeholder 2">
            <a:extLst>
              <a:ext uri="{FF2B5EF4-FFF2-40B4-BE49-F238E27FC236}">
                <a16:creationId xmlns:a16="http://schemas.microsoft.com/office/drawing/2014/main" id="{3F875482-8B92-4C89-836A-A0E6C02BF980}"/>
              </a:ext>
            </a:extLst>
          </p:cNvPr>
          <p:cNvSpPr>
            <a:spLocks noGrp="1"/>
          </p:cNvSpPr>
          <p:nvPr>
            <p:ph type="body" idx="14" hasCustomPrompt="1"/>
          </p:nvPr>
        </p:nvSpPr>
        <p:spPr>
          <a:xfrm>
            <a:off x="858604" y="2503184"/>
            <a:ext cx="5051553"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Date de l’événement</a:t>
            </a:r>
          </a:p>
        </p:txBody>
      </p:sp>
      <p:sp>
        <p:nvSpPr>
          <p:cNvPr id="23" name="Text Placeholder 2">
            <a:extLst>
              <a:ext uri="{FF2B5EF4-FFF2-40B4-BE49-F238E27FC236}">
                <a16:creationId xmlns:a16="http://schemas.microsoft.com/office/drawing/2014/main" id="{091009BD-6D46-4E2F-84E1-F7DA61B33197}"/>
              </a:ext>
            </a:extLst>
          </p:cNvPr>
          <p:cNvSpPr>
            <a:spLocks noGrp="1"/>
          </p:cNvSpPr>
          <p:nvPr>
            <p:ph type="body" idx="15" hasCustomPrompt="1"/>
          </p:nvPr>
        </p:nvSpPr>
        <p:spPr>
          <a:xfrm>
            <a:off x="355358" y="1180867"/>
            <a:ext cx="5554800" cy="1296000"/>
          </a:xfrm>
        </p:spPr>
        <p:txBody>
          <a:bodyPr wrap="square" anchor="b">
            <a:noAutofit/>
          </a:bodyPr>
          <a:lstStyle>
            <a:lvl1pPr marL="0" marR="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3600" kern="1200" cap="all" baseline="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a:pPr>
            <a:r>
              <a:rPr lang="fr-FR" noProof="0"/>
              <a:t>nom événement</a:t>
            </a:r>
          </a:p>
        </p:txBody>
      </p:sp>
      <p:sp>
        <p:nvSpPr>
          <p:cNvPr id="25" name="Text Placeholder 2">
            <a:extLst>
              <a:ext uri="{FF2B5EF4-FFF2-40B4-BE49-F238E27FC236}">
                <a16:creationId xmlns:a16="http://schemas.microsoft.com/office/drawing/2014/main" id="{E32F5558-B596-4479-8650-40EE8C841D51}"/>
              </a:ext>
            </a:extLst>
          </p:cNvPr>
          <p:cNvSpPr>
            <a:spLocks noGrp="1"/>
          </p:cNvSpPr>
          <p:nvPr>
            <p:ph type="body" idx="17" hasCustomPrompt="1"/>
          </p:nvPr>
        </p:nvSpPr>
        <p:spPr>
          <a:xfrm>
            <a:off x="858604" y="2990319"/>
            <a:ext cx="5051553" cy="43371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Lieu de l’événement </a:t>
            </a:r>
          </a:p>
        </p:txBody>
      </p:sp>
      <p:pic>
        <p:nvPicPr>
          <p:cNvPr id="32" name="Graphic 13" descr="Marker">
            <a:extLst>
              <a:ext uri="{FF2B5EF4-FFF2-40B4-BE49-F238E27FC236}">
                <a16:creationId xmlns:a16="http://schemas.microsoft.com/office/drawing/2014/main" id="{1F4687A6-24EE-4D30-9167-E3ECE12BF10A}"/>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323689" y="2948897"/>
            <a:ext cx="588962" cy="588962"/>
          </a:xfrm>
          <a:prstGeom prst="rect">
            <a:avLst/>
          </a:prstGeom>
        </p:spPr>
      </p:pic>
      <p:pic>
        <p:nvPicPr>
          <p:cNvPr id="33" name="Graphic 3" descr="Flip calendar">
            <a:extLst>
              <a:ext uri="{FF2B5EF4-FFF2-40B4-BE49-F238E27FC236}">
                <a16:creationId xmlns:a16="http://schemas.microsoft.com/office/drawing/2014/main" id="{F88D37A0-4422-4457-97F9-E24EAC2F592B}"/>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383472" y="2476867"/>
            <a:ext cx="475133" cy="475133"/>
          </a:xfrm>
          <a:prstGeom prst="rect">
            <a:avLst/>
          </a:prstGeom>
        </p:spPr>
      </p:pic>
      <p:sp>
        <p:nvSpPr>
          <p:cNvPr id="34" name="Title Placeholder 1">
            <a:extLst>
              <a:ext uri="{FF2B5EF4-FFF2-40B4-BE49-F238E27FC236}">
                <a16:creationId xmlns:a16="http://schemas.microsoft.com/office/drawing/2014/main" id="{C3A43176-1AA7-4373-9F99-0918968B0804}"/>
              </a:ext>
            </a:extLst>
          </p:cNvPr>
          <p:cNvSpPr>
            <a:spLocks noGrp="1"/>
          </p:cNvSpPr>
          <p:nvPr>
            <p:ph type="title" hasCustomPrompt="1"/>
          </p:nvPr>
        </p:nvSpPr>
        <p:spPr>
          <a:xfrm>
            <a:off x="360000" y="480893"/>
            <a:ext cx="11471998" cy="669490"/>
          </a:xfrm>
          <a:prstGeom prst="rect">
            <a:avLst/>
          </a:prstGeom>
        </p:spPr>
        <p:txBody>
          <a:bodyPr vert="horz" lIns="91440" tIns="45720" rIns="91440" bIns="45720" rtlCol="0" anchor="t">
            <a:noAutofit/>
          </a:bodyPr>
          <a:lstStyle>
            <a:lvl1pPr>
              <a:defRPr lang="en-US" sz="3600" b="1" kern="1200" cap="all" baseline="0" dirty="0">
                <a:solidFill>
                  <a:schemeClr val="tx1"/>
                </a:solidFill>
                <a:latin typeface="+mn-lt"/>
                <a:ea typeface="+mn-ea"/>
                <a:cs typeface="+mn-cs"/>
              </a:defRPr>
            </a:lvl1pPr>
          </a:lstStyle>
          <a:p>
            <a:r>
              <a:rPr lang="fr-FR" noProof="0"/>
              <a:t>Nom du slide événement</a:t>
            </a:r>
          </a:p>
        </p:txBody>
      </p:sp>
      <p:sp>
        <p:nvSpPr>
          <p:cNvPr id="35" name="Content Placeholder 2">
            <a:extLst>
              <a:ext uri="{FF2B5EF4-FFF2-40B4-BE49-F238E27FC236}">
                <a16:creationId xmlns:a16="http://schemas.microsoft.com/office/drawing/2014/main" id="{37550F5F-9BE6-48A5-B17F-77026DFD2DA7}"/>
              </a:ext>
            </a:extLst>
          </p:cNvPr>
          <p:cNvSpPr>
            <a:spLocks noGrp="1"/>
          </p:cNvSpPr>
          <p:nvPr>
            <p:ph idx="27" hasCustomPrompt="1"/>
          </p:nvPr>
        </p:nvSpPr>
        <p:spPr>
          <a:xfrm>
            <a:off x="355357" y="3441772"/>
            <a:ext cx="5554799" cy="2735190"/>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36" name="Text Placeholder 2">
            <a:extLst>
              <a:ext uri="{FF2B5EF4-FFF2-40B4-BE49-F238E27FC236}">
                <a16:creationId xmlns:a16="http://schemas.microsoft.com/office/drawing/2014/main" id="{80D1037B-E844-444C-AA2C-D1311CDB4145}"/>
              </a:ext>
            </a:extLst>
          </p:cNvPr>
          <p:cNvSpPr>
            <a:spLocks noGrp="1"/>
          </p:cNvSpPr>
          <p:nvPr>
            <p:ph type="body" idx="28" hasCustomPrompt="1"/>
          </p:nvPr>
        </p:nvSpPr>
        <p:spPr>
          <a:xfrm>
            <a:off x="6756976" y="2503184"/>
            <a:ext cx="5051553"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Date de l’événement</a:t>
            </a:r>
          </a:p>
        </p:txBody>
      </p:sp>
      <p:sp>
        <p:nvSpPr>
          <p:cNvPr id="37" name="Text Placeholder 2">
            <a:extLst>
              <a:ext uri="{FF2B5EF4-FFF2-40B4-BE49-F238E27FC236}">
                <a16:creationId xmlns:a16="http://schemas.microsoft.com/office/drawing/2014/main" id="{68FFD690-AC25-4B89-86FB-335353836793}"/>
              </a:ext>
            </a:extLst>
          </p:cNvPr>
          <p:cNvSpPr>
            <a:spLocks noGrp="1"/>
          </p:cNvSpPr>
          <p:nvPr>
            <p:ph type="body" idx="29" hasCustomPrompt="1"/>
          </p:nvPr>
        </p:nvSpPr>
        <p:spPr>
          <a:xfrm>
            <a:off x="6253730" y="1180867"/>
            <a:ext cx="5554800" cy="1296000"/>
          </a:xfrm>
        </p:spPr>
        <p:txBody>
          <a:bodyPr wrap="square" anchor="b">
            <a:noAutofit/>
          </a:bodyPr>
          <a:lstStyle>
            <a:lvl1pPr marL="0" marR="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3600" kern="1200" cap="all" baseline="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a:pPr>
            <a:r>
              <a:rPr lang="fr-FR" noProof="0"/>
              <a:t>nom événement</a:t>
            </a:r>
          </a:p>
        </p:txBody>
      </p:sp>
      <p:sp>
        <p:nvSpPr>
          <p:cNvPr id="38" name="Text Placeholder 2">
            <a:extLst>
              <a:ext uri="{FF2B5EF4-FFF2-40B4-BE49-F238E27FC236}">
                <a16:creationId xmlns:a16="http://schemas.microsoft.com/office/drawing/2014/main" id="{A8AE3957-D09B-42C3-AF62-78A1F6741BA4}"/>
              </a:ext>
            </a:extLst>
          </p:cNvPr>
          <p:cNvSpPr>
            <a:spLocks noGrp="1"/>
          </p:cNvSpPr>
          <p:nvPr>
            <p:ph type="body" idx="30" hasCustomPrompt="1"/>
          </p:nvPr>
        </p:nvSpPr>
        <p:spPr>
          <a:xfrm>
            <a:off x="6756976" y="2990319"/>
            <a:ext cx="5051553" cy="43371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Lieu de l’événement </a:t>
            </a:r>
          </a:p>
        </p:txBody>
      </p:sp>
      <p:pic>
        <p:nvPicPr>
          <p:cNvPr id="39" name="Graphic 28" descr="Marker">
            <a:extLst>
              <a:ext uri="{FF2B5EF4-FFF2-40B4-BE49-F238E27FC236}">
                <a16:creationId xmlns:a16="http://schemas.microsoft.com/office/drawing/2014/main" id="{45735D10-D157-4924-9717-1987351D2E1C}"/>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222061" y="2948897"/>
            <a:ext cx="588962" cy="588962"/>
          </a:xfrm>
          <a:prstGeom prst="rect">
            <a:avLst/>
          </a:prstGeom>
        </p:spPr>
      </p:pic>
      <p:pic>
        <p:nvPicPr>
          <p:cNvPr id="40" name="Graphic 29" descr="Flip calendar">
            <a:extLst>
              <a:ext uri="{FF2B5EF4-FFF2-40B4-BE49-F238E27FC236}">
                <a16:creationId xmlns:a16="http://schemas.microsoft.com/office/drawing/2014/main" id="{26009403-0013-4755-9E17-8AFC1D25FB74}"/>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281844" y="2476867"/>
            <a:ext cx="475133" cy="475133"/>
          </a:xfrm>
          <a:prstGeom prst="rect">
            <a:avLst/>
          </a:prstGeom>
        </p:spPr>
      </p:pic>
      <p:sp>
        <p:nvSpPr>
          <p:cNvPr id="41" name="Content Placeholder 2">
            <a:extLst>
              <a:ext uri="{FF2B5EF4-FFF2-40B4-BE49-F238E27FC236}">
                <a16:creationId xmlns:a16="http://schemas.microsoft.com/office/drawing/2014/main" id="{2BE6201E-906D-4FB6-9884-8809135C33F2}"/>
              </a:ext>
            </a:extLst>
          </p:cNvPr>
          <p:cNvSpPr>
            <a:spLocks noGrp="1"/>
          </p:cNvSpPr>
          <p:nvPr>
            <p:ph idx="31" hasCustomPrompt="1"/>
          </p:nvPr>
        </p:nvSpPr>
        <p:spPr>
          <a:xfrm>
            <a:off x="6253729" y="3441772"/>
            <a:ext cx="5554799" cy="2735190"/>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1721936043"/>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estions?">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4" name="TextBox 3">
            <a:extLst>
              <a:ext uri="{FF2B5EF4-FFF2-40B4-BE49-F238E27FC236}">
                <a16:creationId xmlns:a16="http://schemas.microsoft.com/office/drawing/2014/main" id="{3D0338B2-6DFB-44CE-B81F-41B15C741234}"/>
              </a:ext>
            </a:extLst>
          </p:cNvPr>
          <p:cNvSpPr txBox="1"/>
          <p:nvPr userDrawn="1"/>
        </p:nvSpPr>
        <p:spPr>
          <a:xfrm>
            <a:off x="359999" y="2401630"/>
            <a:ext cx="7579500" cy="1200329"/>
          </a:xfrm>
          <a:prstGeom prst="rect">
            <a:avLst/>
          </a:prstGeom>
          <a:noFill/>
        </p:spPr>
        <p:txBody>
          <a:bodyPr wrap="square" rtlCol="0">
            <a:spAutoFit/>
          </a:bodyPr>
          <a:lstStyle/>
          <a:p>
            <a:pPr algn="r"/>
            <a:r>
              <a:rPr lang="fr-FR" sz="7200" b="1" kern="1200" cap="all" baseline="0" noProof="0">
                <a:solidFill>
                  <a:schemeClr val="tx1"/>
                </a:solidFill>
                <a:latin typeface="+mn-lt"/>
                <a:ea typeface="+mn-ea"/>
                <a:cs typeface="+mn-cs"/>
              </a:rPr>
              <a:t>Questions ?</a:t>
            </a:r>
            <a:endParaRPr lang="fr-FR" noProof="0">
              <a:solidFill>
                <a:schemeClr val="tx1"/>
              </a:solidFill>
            </a:endParaRPr>
          </a:p>
        </p:txBody>
      </p:sp>
      <p:sp>
        <p:nvSpPr>
          <p:cNvPr id="8" name="TextBox 7">
            <a:extLst>
              <a:ext uri="{FF2B5EF4-FFF2-40B4-BE49-F238E27FC236}">
                <a16:creationId xmlns:a16="http://schemas.microsoft.com/office/drawing/2014/main" id="{AF700CF3-430F-4316-A165-71EC91CF6E22}"/>
              </a:ext>
            </a:extLst>
          </p:cNvPr>
          <p:cNvSpPr txBox="1"/>
          <p:nvPr userDrawn="1"/>
        </p:nvSpPr>
        <p:spPr>
          <a:xfrm>
            <a:off x="360000" y="2019271"/>
            <a:ext cx="7579500" cy="707886"/>
          </a:xfrm>
          <a:prstGeom prst="rect">
            <a:avLst/>
          </a:prstGeom>
          <a:noFill/>
        </p:spPr>
        <p:txBody>
          <a:bodyPr wrap="square" rtlCol="0">
            <a:spAutoFit/>
          </a:bodyPr>
          <a:lstStyle/>
          <a:p>
            <a:pPr lvl="0" algn="r"/>
            <a:r>
              <a:rPr lang="fr-FR" sz="4000" kern="1200" noProof="0">
                <a:solidFill>
                  <a:srgbClr val="DF6036"/>
                </a:solidFill>
                <a:latin typeface="+mn-lt"/>
                <a:ea typeface="+mn-ea"/>
                <a:cs typeface="+mn-cs"/>
              </a:rPr>
              <a:t>MERCI POUR VOTRE ATTENTION</a:t>
            </a:r>
          </a:p>
        </p:txBody>
      </p:sp>
    </p:spTree>
    <p:extLst>
      <p:ext uri="{BB962C8B-B14F-4D97-AF65-F5344CB8AC3E}">
        <p14:creationId xmlns:p14="http://schemas.microsoft.com/office/powerpoint/2010/main" val="40017109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ue Cover 01">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E5B6-AAEB-4AA8-8D7E-204215A8ABBC}"/>
              </a:ext>
            </a:extLst>
          </p:cNvPr>
          <p:cNvSpPr>
            <a:spLocks noGrp="1"/>
          </p:cNvSpPr>
          <p:nvPr>
            <p:ph type="ctrTitle" hasCustomPrompt="1"/>
          </p:nvPr>
        </p:nvSpPr>
        <p:spPr>
          <a:xfrm>
            <a:off x="334964" y="1063667"/>
            <a:ext cx="4893340" cy="2080648"/>
          </a:xfrm>
        </p:spPr>
        <p:txBody>
          <a:bodyPr anchor="b">
            <a:normAutofit/>
          </a:bodyPr>
          <a:lstStyle>
            <a:lvl1pPr algn="l">
              <a:defRPr sz="3600"/>
            </a:lvl1pPr>
          </a:lstStyle>
          <a:p>
            <a:r>
              <a:rPr lang="fr-FR"/>
              <a:t>Cliquez pour modifier </a:t>
            </a:r>
            <a:br>
              <a:rPr lang="fr-FR"/>
            </a:br>
            <a:r>
              <a:rPr lang="fr-FR"/>
              <a:t>le titre principal</a:t>
            </a:r>
            <a:endParaRPr lang="en-US"/>
          </a:p>
        </p:txBody>
      </p:sp>
      <p:sp>
        <p:nvSpPr>
          <p:cNvPr id="3" name="Subtitle 2">
            <a:extLst>
              <a:ext uri="{FF2B5EF4-FFF2-40B4-BE49-F238E27FC236}">
                <a16:creationId xmlns:a16="http://schemas.microsoft.com/office/drawing/2014/main" id="{749DD02E-C366-4815-99D0-1EEDD7954D31}"/>
              </a:ext>
            </a:extLst>
          </p:cNvPr>
          <p:cNvSpPr>
            <a:spLocks noGrp="1"/>
          </p:cNvSpPr>
          <p:nvPr>
            <p:ph type="subTitle" idx="1" hasCustomPrompt="1"/>
          </p:nvPr>
        </p:nvSpPr>
        <p:spPr>
          <a:xfrm>
            <a:off x="338844" y="3176633"/>
            <a:ext cx="4889990" cy="81823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sous-titre principal</a:t>
            </a:r>
            <a:endParaRPr lang="en-US"/>
          </a:p>
        </p:txBody>
      </p:sp>
      <p:pic>
        <p:nvPicPr>
          <p:cNvPr id="20" name="Picture 19">
            <a:extLst>
              <a:ext uri="{FF2B5EF4-FFF2-40B4-BE49-F238E27FC236}">
                <a16:creationId xmlns:a16="http://schemas.microsoft.com/office/drawing/2014/main" id="{3C13104E-355E-4B21-856A-D24F576658A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34963" y="572852"/>
            <a:ext cx="2880436" cy="276522"/>
          </a:xfrm>
          <a:prstGeom prst="rect">
            <a:avLst/>
          </a:prstGeom>
        </p:spPr>
      </p:pic>
      <p:sp>
        <p:nvSpPr>
          <p:cNvPr id="21" name="Text Placeholder 2">
            <a:extLst>
              <a:ext uri="{FF2B5EF4-FFF2-40B4-BE49-F238E27FC236}">
                <a16:creationId xmlns:a16="http://schemas.microsoft.com/office/drawing/2014/main" id="{F365F3EB-0EE2-4279-98EC-B8A99D581234}"/>
              </a:ext>
            </a:extLst>
          </p:cNvPr>
          <p:cNvSpPr>
            <a:spLocks noGrp="1"/>
          </p:cNvSpPr>
          <p:nvPr>
            <p:ph type="body" idx="17" hasCustomPrompt="1"/>
          </p:nvPr>
        </p:nvSpPr>
        <p:spPr>
          <a:xfrm>
            <a:off x="337673" y="4011588"/>
            <a:ext cx="4889990" cy="386901"/>
          </a:xfrm>
        </p:spPr>
        <p:txBody>
          <a:bodyPr wrap="square" anchor="t">
            <a:spAutoFit/>
          </a:bodyPr>
          <a:lstStyle>
            <a:lvl1pPr marL="0" indent="0" algn="l" defTabSz="914400" rtl="0" eaLnBrk="1" latinLnBrk="0" hangingPunct="1">
              <a:lnSpc>
                <a:spcPts val="2500"/>
              </a:lnSpc>
              <a:buNone/>
              <a:defRPr lang="en-US" sz="12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Cliquez pour insérer la date</a:t>
            </a:r>
            <a:endParaRPr lang="en-US"/>
          </a:p>
        </p:txBody>
      </p:sp>
      <p:sp>
        <p:nvSpPr>
          <p:cNvPr id="16" name="Content Placeholder 2">
            <a:extLst>
              <a:ext uri="{FF2B5EF4-FFF2-40B4-BE49-F238E27FC236}">
                <a16:creationId xmlns:a16="http://schemas.microsoft.com/office/drawing/2014/main" id="{327A6A3D-6DC2-418D-B40A-CF0570A2FA6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7" name="Content Placeholder 2">
            <a:extLst>
              <a:ext uri="{FF2B5EF4-FFF2-40B4-BE49-F238E27FC236}">
                <a16:creationId xmlns:a16="http://schemas.microsoft.com/office/drawing/2014/main" id="{311CD5A7-4B9C-4C7C-80DF-DEE02574B731}"/>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8" name="Content Placeholder 2">
            <a:extLst>
              <a:ext uri="{FF2B5EF4-FFF2-40B4-BE49-F238E27FC236}">
                <a16:creationId xmlns:a16="http://schemas.microsoft.com/office/drawing/2014/main" id="{846121B4-DA12-435E-8CD0-172AA2B7FEFE}"/>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Tree>
    <p:extLst>
      <p:ext uri="{BB962C8B-B14F-4D97-AF65-F5344CB8AC3E}">
        <p14:creationId xmlns:p14="http://schemas.microsoft.com/office/powerpoint/2010/main" val="4183939613"/>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tructured white background ">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66268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Contact 1 person (picture)">
    <p:spTree>
      <p:nvGrpSpPr>
        <p:cNvPr id="1" name=""/>
        <p:cNvGrpSpPr/>
        <p:nvPr/>
      </p:nvGrpSpPr>
      <p:grpSpPr>
        <a:xfrm>
          <a:off x="0" y="0"/>
          <a:ext cx="0" cy="0"/>
          <a:chOff x="0" y="0"/>
          <a:chExt cx="0" cy="0"/>
        </a:xfrm>
      </p:grpSpPr>
      <p:sp>
        <p:nvSpPr>
          <p:cNvPr id="11" name="Title Placeholder 1">
            <a:extLst>
              <a:ext uri="{FF2B5EF4-FFF2-40B4-BE49-F238E27FC236}">
                <a16:creationId xmlns:a16="http://schemas.microsoft.com/office/drawing/2014/main" id="{204836F5-4626-4921-9780-81039CD51713}"/>
              </a:ext>
            </a:extLst>
          </p:cNvPr>
          <p:cNvSpPr>
            <a:spLocks noGrp="1"/>
          </p:cNvSpPr>
          <p:nvPr>
            <p:ph type="title" hasCustomPrompt="1"/>
          </p:nvPr>
        </p:nvSpPr>
        <p:spPr>
          <a:xfrm>
            <a:off x="360000" y="2401630"/>
            <a:ext cx="4485138" cy="3209151"/>
          </a:xfrm>
          <a:prstGeom prst="rect">
            <a:avLst/>
          </a:prstGeom>
        </p:spPr>
        <p:txBody>
          <a:bodyPr vert="horz" lIns="91440" tIns="45720" rIns="91440" bIns="45720" rtlCol="0" anchor="t">
            <a:noAutofit/>
          </a:bodyPr>
          <a:lstStyle>
            <a:lvl1pPr algn="r">
              <a:defRPr lang="en-US" sz="7200" b="1" kern="1200" cap="all" baseline="0" dirty="0">
                <a:solidFill>
                  <a:schemeClr val="tx1"/>
                </a:solidFill>
                <a:latin typeface="+mn-lt"/>
                <a:ea typeface="+mn-ea"/>
                <a:cs typeface="+mn-cs"/>
              </a:defRPr>
            </a:lvl1pPr>
          </a:lstStyle>
          <a:p>
            <a:r>
              <a:rPr lang="fr-FR" noProof="0"/>
              <a:t>Editez </a:t>
            </a:r>
            <a:br>
              <a:rPr lang="fr-FR" noProof="0"/>
            </a:br>
            <a:r>
              <a:rPr lang="fr-FR" noProof="0"/>
              <a:t>le titre contact</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ext Placeholder 2">
            <a:extLst>
              <a:ext uri="{FF2B5EF4-FFF2-40B4-BE49-F238E27FC236}">
                <a16:creationId xmlns:a16="http://schemas.microsoft.com/office/drawing/2014/main" id="{D922E824-7E53-4A22-A301-E5550485B5B6}"/>
              </a:ext>
            </a:extLst>
          </p:cNvPr>
          <p:cNvSpPr>
            <a:spLocks noGrp="1"/>
          </p:cNvSpPr>
          <p:nvPr>
            <p:ph type="body" idx="20" hasCustomPrompt="1"/>
          </p:nvPr>
        </p:nvSpPr>
        <p:spPr>
          <a:xfrm>
            <a:off x="4845138" y="3359104"/>
            <a:ext cx="5425678" cy="604178"/>
          </a:xfrm>
        </p:spPr>
        <p:txBody>
          <a:bodyPr anchor="b">
            <a:noAutofit/>
          </a:bodyPr>
          <a:lstStyle>
            <a:lvl1pPr marL="0" indent="0" algn="l"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9" name="Text Placeholder 2">
            <a:extLst>
              <a:ext uri="{FF2B5EF4-FFF2-40B4-BE49-F238E27FC236}">
                <a16:creationId xmlns:a16="http://schemas.microsoft.com/office/drawing/2014/main" id="{7AD9AD65-E342-4A95-B23E-91A26690DA47}"/>
              </a:ext>
            </a:extLst>
          </p:cNvPr>
          <p:cNvSpPr>
            <a:spLocks noGrp="1"/>
          </p:cNvSpPr>
          <p:nvPr>
            <p:ph type="body" idx="21" hasCustomPrompt="1"/>
          </p:nvPr>
        </p:nvSpPr>
        <p:spPr>
          <a:xfrm>
            <a:off x="4845138" y="4067559"/>
            <a:ext cx="5425678" cy="491873"/>
          </a:xfrm>
        </p:spPr>
        <p:txBody>
          <a:bodyPr anchor="t">
            <a:normAutofit/>
          </a:bodyPr>
          <a:lstStyle>
            <a:lvl1pPr marL="0" indent="0" algn="l" defTabSz="914400" rtl="0" eaLnBrk="1" latinLnBrk="0" hangingPunct="1">
              <a:buNone/>
              <a:defRPr lang="en-US" sz="20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3" name="Text Placeholder 2">
            <a:extLst>
              <a:ext uri="{FF2B5EF4-FFF2-40B4-BE49-F238E27FC236}">
                <a16:creationId xmlns:a16="http://schemas.microsoft.com/office/drawing/2014/main" id="{A422CAFC-D4A8-4CC1-A745-C9E69A3250EC}"/>
              </a:ext>
            </a:extLst>
          </p:cNvPr>
          <p:cNvSpPr>
            <a:spLocks noGrp="1"/>
          </p:cNvSpPr>
          <p:nvPr>
            <p:ph type="body" idx="28" hasCustomPrompt="1"/>
          </p:nvPr>
        </p:nvSpPr>
        <p:spPr>
          <a:xfrm>
            <a:off x="4845138" y="4568459"/>
            <a:ext cx="5425678" cy="1042322"/>
          </a:xfrm>
        </p:spPr>
        <p:txBody>
          <a:bodyPr anchor="t">
            <a:normAutofit/>
          </a:bodyPr>
          <a:lstStyle>
            <a:lvl1pPr marL="0" indent="0" algn="l" defTabSz="914400" rtl="0" eaLnBrk="1" latinLnBrk="0" hangingPunct="1">
              <a:buNone/>
              <a:defRPr lang="en-US" sz="16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0" name="Picture Placeholder 2">
            <a:extLst>
              <a:ext uri="{FF2B5EF4-FFF2-40B4-BE49-F238E27FC236}">
                <a16:creationId xmlns:a16="http://schemas.microsoft.com/office/drawing/2014/main" id="{7EDEE09D-03C1-45D1-AA3D-AC4EF44E9F0B}"/>
              </a:ext>
            </a:extLst>
          </p:cNvPr>
          <p:cNvSpPr>
            <a:spLocks noGrp="1"/>
          </p:cNvSpPr>
          <p:nvPr>
            <p:ph type="pic" idx="1" hasCustomPrompt="1"/>
          </p:nvPr>
        </p:nvSpPr>
        <p:spPr>
          <a:xfrm>
            <a:off x="4845138" y="912287"/>
            <a:ext cx="2195460" cy="2195460"/>
          </a:xfrm>
          <a:prstGeom prst="ellipse">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Tree>
    <p:extLst>
      <p:ext uri="{BB962C8B-B14F-4D97-AF65-F5344CB8AC3E}">
        <p14:creationId xmlns:p14="http://schemas.microsoft.com/office/powerpoint/2010/main" val="342269833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act 1 pers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ext Placeholder 2">
            <a:extLst>
              <a:ext uri="{FF2B5EF4-FFF2-40B4-BE49-F238E27FC236}">
                <a16:creationId xmlns:a16="http://schemas.microsoft.com/office/drawing/2014/main" id="{D922E824-7E53-4A22-A301-E5550485B5B6}"/>
              </a:ext>
            </a:extLst>
          </p:cNvPr>
          <p:cNvSpPr>
            <a:spLocks noGrp="1"/>
          </p:cNvSpPr>
          <p:nvPr>
            <p:ph type="body" idx="20" hasCustomPrompt="1"/>
          </p:nvPr>
        </p:nvSpPr>
        <p:spPr>
          <a:xfrm>
            <a:off x="4845138" y="2824822"/>
            <a:ext cx="5425678" cy="604178"/>
          </a:xfrm>
        </p:spPr>
        <p:txBody>
          <a:bodyPr anchor="b">
            <a:noAutofit/>
          </a:bodyPr>
          <a:lstStyle>
            <a:lvl1pPr marL="0" indent="0" algn="l"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9" name="Text Placeholder 2">
            <a:extLst>
              <a:ext uri="{FF2B5EF4-FFF2-40B4-BE49-F238E27FC236}">
                <a16:creationId xmlns:a16="http://schemas.microsoft.com/office/drawing/2014/main" id="{7AD9AD65-E342-4A95-B23E-91A26690DA47}"/>
              </a:ext>
            </a:extLst>
          </p:cNvPr>
          <p:cNvSpPr>
            <a:spLocks noGrp="1"/>
          </p:cNvSpPr>
          <p:nvPr>
            <p:ph type="body" idx="21" hasCustomPrompt="1"/>
          </p:nvPr>
        </p:nvSpPr>
        <p:spPr>
          <a:xfrm>
            <a:off x="4845138" y="3533277"/>
            <a:ext cx="5425678" cy="491873"/>
          </a:xfrm>
        </p:spPr>
        <p:txBody>
          <a:bodyPr anchor="t">
            <a:normAutofit/>
          </a:bodyPr>
          <a:lstStyle>
            <a:lvl1pPr marL="0" indent="0" algn="l" defTabSz="914400" rtl="0" eaLnBrk="1" latinLnBrk="0" hangingPunct="1">
              <a:buNone/>
              <a:defRPr lang="en-US" sz="20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3" name="Text Placeholder 2">
            <a:extLst>
              <a:ext uri="{FF2B5EF4-FFF2-40B4-BE49-F238E27FC236}">
                <a16:creationId xmlns:a16="http://schemas.microsoft.com/office/drawing/2014/main" id="{A422CAFC-D4A8-4CC1-A745-C9E69A3250EC}"/>
              </a:ext>
            </a:extLst>
          </p:cNvPr>
          <p:cNvSpPr>
            <a:spLocks noGrp="1"/>
          </p:cNvSpPr>
          <p:nvPr>
            <p:ph type="body" idx="28" hasCustomPrompt="1"/>
          </p:nvPr>
        </p:nvSpPr>
        <p:spPr>
          <a:xfrm>
            <a:off x="4845138" y="4034177"/>
            <a:ext cx="5425678" cy="1042322"/>
          </a:xfrm>
        </p:spPr>
        <p:txBody>
          <a:bodyPr anchor="t">
            <a:normAutofit/>
          </a:bodyPr>
          <a:lstStyle>
            <a:lvl1pPr marL="0" indent="0" algn="l" defTabSz="914400" rtl="0" eaLnBrk="1" latinLnBrk="0" hangingPunct="1">
              <a:buNone/>
              <a:defRPr lang="en-US" sz="16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0" name="Title Placeholder 1">
            <a:extLst>
              <a:ext uri="{FF2B5EF4-FFF2-40B4-BE49-F238E27FC236}">
                <a16:creationId xmlns:a16="http://schemas.microsoft.com/office/drawing/2014/main" id="{E916F113-50F6-4C5C-A977-9D709E56888E}"/>
              </a:ext>
            </a:extLst>
          </p:cNvPr>
          <p:cNvSpPr>
            <a:spLocks noGrp="1"/>
          </p:cNvSpPr>
          <p:nvPr>
            <p:ph type="title" hasCustomPrompt="1"/>
          </p:nvPr>
        </p:nvSpPr>
        <p:spPr>
          <a:xfrm>
            <a:off x="360000" y="2401630"/>
            <a:ext cx="4485138" cy="3209151"/>
          </a:xfrm>
          <a:prstGeom prst="rect">
            <a:avLst/>
          </a:prstGeom>
        </p:spPr>
        <p:txBody>
          <a:bodyPr vert="horz" lIns="91440" tIns="45720" rIns="91440" bIns="45720" rtlCol="0" anchor="t">
            <a:noAutofit/>
          </a:bodyPr>
          <a:lstStyle>
            <a:lvl1pPr algn="r">
              <a:defRPr lang="en-US" sz="7200" b="1" kern="1200" cap="all" baseline="0" dirty="0">
                <a:solidFill>
                  <a:schemeClr val="tx1"/>
                </a:solidFill>
                <a:latin typeface="+mn-lt"/>
                <a:ea typeface="+mn-ea"/>
                <a:cs typeface="+mn-cs"/>
              </a:defRPr>
            </a:lvl1pPr>
          </a:lstStyle>
          <a:p>
            <a:r>
              <a:rPr lang="fr-FR" noProof="0"/>
              <a:t>Editez </a:t>
            </a:r>
            <a:br>
              <a:rPr lang="fr-FR" noProof="0"/>
            </a:br>
            <a:r>
              <a:rPr lang="fr-FR" noProof="0"/>
              <a:t>le titre contact</a:t>
            </a:r>
          </a:p>
        </p:txBody>
      </p:sp>
    </p:spTree>
    <p:extLst>
      <p:ext uri="{BB962C8B-B14F-4D97-AF65-F5344CB8AC3E}">
        <p14:creationId xmlns:p14="http://schemas.microsoft.com/office/powerpoint/2010/main" val="15042150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act 2 persons (picture)">
    <p:spTree>
      <p:nvGrpSpPr>
        <p:cNvPr id="1" name=""/>
        <p:cNvGrpSpPr/>
        <p:nvPr/>
      </p:nvGrpSpPr>
      <p:grpSpPr>
        <a:xfrm>
          <a:off x="0" y="0"/>
          <a:ext cx="0" cy="0"/>
          <a:chOff x="0" y="0"/>
          <a:chExt cx="0" cy="0"/>
        </a:xfrm>
      </p:grpSpPr>
      <p:sp>
        <p:nvSpPr>
          <p:cNvPr id="17" name="Title Placeholder 1">
            <a:extLst>
              <a:ext uri="{FF2B5EF4-FFF2-40B4-BE49-F238E27FC236}">
                <a16:creationId xmlns:a16="http://schemas.microsoft.com/office/drawing/2014/main" id="{26DC0BC4-059E-4F7D-B2FC-47A7502C2151}"/>
              </a:ext>
            </a:extLst>
          </p:cNvPr>
          <p:cNvSpPr>
            <a:spLocks noGrp="1"/>
          </p:cNvSpPr>
          <p:nvPr>
            <p:ph type="title" hasCustomPrompt="1"/>
          </p:nvPr>
        </p:nvSpPr>
        <p:spPr>
          <a:xfrm>
            <a:off x="360000" y="480893"/>
            <a:ext cx="11472000" cy="1136700"/>
          </a:xfrm>
          <a:prstGeom prst="rect">
            <a:avLst/>
          </a:prstGeom>
        </p:spPr>
        <p:txBody>
          <a:bodyPr vert="horz" lIns="91440" tIns="45720" rIns="91440" bIns="45720" rtlCol="0" anchor="t">
            <a:noAutofit/>
          </a:bodyPr>
          <a:lstStyle>
            <a:lvl1pPr>
              <a:defRPr lang="en-US" sz="7200" b="1" kern="1200" cap="all" baseline="0" dirty="0">
                <a:solidFill>
                  <a:schemeClr val="tx1"/>
                </a:solidFill>
                <a:latin typeface="+mn-lt"/>
                <a:ea typeface="+mn-ea"/>
                <a:cs typeface="+mn-cs"/>
              </a:defRPr>
            </a:lvl1pPr>
          </a:lstStyle>
          <a:p>
            <a:r>
              <a:rPr lang="fr-FR" noProof="0"/>
              <a:t>Editez le titre contact</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7" name="Picture Placeholder 2">
            <a:extLst>
              <a:ext uri="{FF2B5EF4-FFF2-40B4-BE49-F238E27FC236}">
                <a16:creationId xmlns:a16="http://schemas.microsoft.com/office/drawing/2014/main" id="{94BFE682-3ED6-4D45-B367-6803F872E784}"/>
              </a:ext>
            </a:extLst>
          </p:cNvPr>
          <p:cNvSpPr>
            <a:spLocks noGrp="1"/>
          </p:cNvSpPr>
          <p:nvPr>
            <p:ph type="pic" idx="1" hasCustomPrompt="1"/>
          </p:nvPr>
        </p:nvSpPr>
        <p:spPr>
          <a:xfrm>
            <a:off x="6406322" y="1565454"/>
            <a:ext cx="2195460" cy="2195460"/>
          </a:xfrm>
          <a:prstGeom prst="ellipse">
            <a:avLst/>
          </a:prstGeom>
          <a:no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6406322" y="3959081"/>
            <a:ext cx="5425678" cy="604178"/>
          </a:xfrm>
        </p:spPr>
        <p:txBody>
          <a:bodyPr anchor="b">
            <a:noAutofit/>
          </a:bodyPr>
          <a:lstStyle>
            <a:lvl1pPr marL="0" indent="0" algn="l"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6406322" y="4667536"/>
            <a:ext cx="5425678" cy="369332"/>
          </a:xfrm>
        </p:spPr>
        <p:txBody>
          <a:bodyPr anchor="t">
            <a:spAutoFit/>
          </a:bodyPr>
          <a:lstStyle>
            <a:lvl1pPr marL="0" indent="0" algn="l" defTabSz="914400" rtl="0" eaLnBrk="1" latinLnBrk="0" hangingPunct="1">
              <a:buNone/>
              <a:defRPr lang="en-US" sz="20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6406322" y="5036868"/>
            <a:ext cx="5425678" cy="735897"/>
          </a:xfrm>
        </p:spPr>
        <p:txBody>
          <a:bodyPr anchor="t">
            <a:normAutofit/>
          </a:bodyPr>
          <a:lstStyle>
            <a:lvl1pPr marL="0" indent="0" algn="l" defTabSz="914400" rtl="0" eaLnBrk="1" latinLnBrk="0" hangingPunct="1">
              <a:buNone/>
              <a:defRPr lang="en-US" sz="16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3" name="Picture Placeholder 2">
            <a:extLst>
              <a:ext uri="{FF2B5EF4-FFF2-40B4-BE49-F238E27FC236}">
                <a16:creationId xmlns:a16="http://schemas.microsoft.com/office/drawing/2014/main" id="{F01F7982-6998-4860-9C4A-719469A61D9A}"/>
              </a:ext>
            </a:extLst>
          </p:cNvPr>
          <p:cNvSpPr>
            <a:spLocks noGrp="1"/>
          </p:cNvSpPr>
          <p:nvPr>
            <p:ph type="pic" idx="29" hasCustomPrompt="1"/>
          </p:nvPr>
        </p:nvSpPr>
        <p:spPr>
          <a:xfrm>
            <a:off x="3590218" y="1565454"/>
            <a:ext cx="2195460" cy="2195460"/>
          </a:xfrm>
          <a:prstGeom prst="ellipse">
            <a:avLst/>
          </a:prstGeom>
          <a:no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60000" y="3959081"/>
            <a:ext cx="5425678" cy="604178"/>
          </a:xfrm>
        </p:spPr>
        <p:txBody>
          <a:bodyPr anchor="b">
            <a:noAutofit/>
          </a:bodyPr>
          <a:lstStyle>
            <a:lvl1pPr marL="0" indent="0" algn="r"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60000" y="4667536"/>
            <a:ext cx="5425678" cy="369332"/>
          </a:xfrm>
        </p:spPr>
        <p:txBody>
          <a:bodyPr anchor="t">
            <a:spAutoFit/>
          </a:bodyPr>
          <a:lstStyle>
            <a:lvl1pPr marL="0" indent="0" algn="r" defTabSz="914400" rtl="0" eaLnBrk="1" latinLnBrk="0" hangingPunct="1">
              <a:buNone/>
              <a:defRPr lang="en-US" sz="20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60000" y="5036868"/>
            <a:ext cx="5425678" cy="735897"/>
          </a:xfrm>
        </p:spPr>
        <p:txBody>
          <a:bodyPr anchor="t">
            <a:normAutofit/>
          </a:bodyPr>
          <a:lstStyle>
            <a:lvl1pPr marL="0" indent="0" algn="r" defTabSz="914400" rtl="0" eaLnBrk="1" latinLnBrk="0" hangingPunct="1">
              <a:buNone/>
              <a:defRPr lang="en-US" sz="16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Tree>
    <p:extLst>
      <p:ext uri="{BB962C8B-B14F-4D97-AF65-F5344CB8AC3E}">
        <p14:creationId xmlns:p14="http://schemas.microsoft.com/office/powerpoint/2010/main" val="2327392984"/>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7" name="Text Placeholder 2">
            <a:extLst>
              <a:ext uri="{FF2B5EF4-FFF2-40B4-BE49-F238E27FC236}">
                <a16:creationId xmlns:a16="http://schemas.microsoft.com/office/drawing/2014/main" id="{2DC493F8-714E-43C7-833F-420300E969C1}"/>
              </a:ext>
            </a:extLst>
          </p:cNvPr>
          <p:cNvSpPr>
            <a:spLocks noGrp="1"/>
          </p:cNvSpPr>
          <p:nvPr>
            <p:ph type="body" idx="14" hasCustomPrompt="1"/>
          </p:nvPr>
        </p:nvSpPr>
        <p:spPr>
          <a:xfrm>
            <a:off x="360000" y="1248123"/>
            <a:ext cx="11471999"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10" name="Content Placeholder 2">
            <a:extLst>
              <a:ext uri="{FF2B5EF4-FFF2-40B4-BE49-F238E27FC236}">
                <a16:creationId xmlns:a16="http://schemas.microsoft.com/office/drawing/2014/main" id="{F1D461E2-C6FA-492F-BF25-03558A67D4D1}"/>
              </a:ext>
            </a:extLst>
          </p:cNvPr>
          <p:cNvSpPr>
            <a:spLocks noGrp="1"/>
          </p:cNvSpPr>
          <p:nvPr>
            <p:ph idx="27" hasCustomPrompt="1"/>
          </p:nvPr>
        </p:nvSpPr>
        <p:spPr>
          <a:xfrm>
            <a:off x="355357" y="1812858"/>
            <a:ext cx="11471998" cy="4364104"/>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4060387901"/>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act 2 pers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6406322" y="2652898"/>
            <a:ext cx="5425678" cy="604178"/>
          </a:xfrm>
        </p:spPr>
        <p:txBody>
          <a:bodyPr anchor="b">
            <a:noAutofit/>
          </a:bodyPr>
          <a:lstStyle>
            <a:lvl1pPr marL="0" indent="0" algn="l"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6406322" y="3361353"/>
            <a:ext cx="5425678" cy="369332"/>
          </a:xfrm>
        </p:spPr>
        <p:txBody>
          <a:bodyPr anchor="t">
            <a:spAutoFit/>
          </a:bodyPr>
          <a:lstStyle>
            <a:lvl1pPr marL="0" indent="0" algn="l" defTabSz="914400" rtl="0" eaLnBrk="1" latinLnBrk="0" hangingPunct="1">
              <a:buNone/>
              <a:defRPr lang="en-US" sz="20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6406322" y="3730685"/>
            <a:ext cx="5425678" cy="735897"/>
          </a:xfrm>
        </p:spPr>
        <p:txBody>
          <a:bodyPr anchor="t">
            <a:normAutofit/>
          </a:bodyPr>
          <a:lstStyle>
            <a:lvl1pPr marL="0" indent="0" algn="l" defTabSz="914400" rtl="0" eaLnBrk="1" latinLnBrk="0" hangingPunct="1">
              <a:buNone/>
              <a:defRPr lang="en-US" sz="16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60000" y="2652898"/>
            <a:ext cx="5425678" cy="604178"/>
          </a:xfrm>
        </p:spPr>
        <p:txBody>
          <a:bodyPr anchor="b">
            <a:noAutofit/>
          </a:bodyPr>
          <a:lstStyle>
            <a:lvl1pPr marL="0" indent="0" algn="r"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60000" y="3361353"/>
            <a:ext cx="5425678" cy="369332"/>
          </a:xfrm>
        </p:spPr>
        <p:txBody>
          <a:bodyPr anchor="t">
            <a:spAutoFit/>
          </a:bodyPr>
          <a:lstStyle>
            <a:lvl1pPr marL="0" indent="0" algn="r" defTabSz="914400" rtl="0" eaLnBrk="1" latinLnBrk="0" hangingPunct="1">
              <a:buNone/>
              <a:defRPr lang="en-US" sz="20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60000" y="3730685"/>
            <a:ext cx="5425678" cy="735897"/>
          </a:xfrm>
        </p:spPr>
        <p:txBody>
          <a:bodyPr anchor="t">
            <a:normAutofit/>
          </a:bodyPr>
          <a:lstStyle>
            <a:lvl1pPr marL="0" indent="0" algn="r" defTabSz="914400" rtl="0" eaLnBrk="1" latinLnBrk="0" hangingPunct="1">
              <a:buNone/>
              <a:defRPr lang="en-US" sz="16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3" name="Title Placeholder 1">
            <a:extLst>
              <a:ext uri="{FF2B5EF4-FFF2-40B4-BE49-F238E27FC236}">
                <a16:creationId xmlns:a16="http://schemas.microsoft.com/office/drawing/2014/main" id="{47FF9B19-D3BA-4608-AA85-C48A06C5619B}"/>
              </a:ext>
            </a:extLst>
          </p:cNvPr>
          <p:cNvSpPr>
            <a:spLocks noGrp="1"/>
          </p:cNvSpPr>
          <p:nvPr>
            <p:ph type="title" hasCustomPrompt="1"/>
          </p:nvPr>
        </p:nvSpPr>
        <p:spPr>
          <a:xfrm>
            <a:off x="360000" y="480893"/>
            <a:ext cx="11472000" cy="1136700"/>
          </a:xfrm>
          <a:prstGeom prst="rect">
            <a:avLst/>
          </a:prstGeom>
        </p:spPr>
        <p:txBody>
          <a:bodyPr vert="horz" lIns="91440" tIns="45720" rIns="91440" bIns="45720" rtlCol="0" anchor="t">
            <a:noAutofit/>
          </a:bodyPr>
          <a:lstStyle>
            <a:lvl1pPr>
              <a:defRPr lang="en-US" sz="7200" b="1" kern="1200" cap="all" baseline="0" dirty="0">
                <a:solidFill>
                  <a:schemeClr val="tx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3805031593"/>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act 3 persons (pictur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7" name="Picture Placeholder 2">
            <a:extLst>
              <a:ext uri="{FF2B5EF4-FFF2-40B4-BE49-F238E27FC236}">
                <a16:creationId xmlns:a16="http://schemas.microsoft.com/office/drawing/2014/main" id="{94BFE682-3ED6-4D45-B367-6803F872E784}"/>
              </a:ext>
            </a:extLst>
          </p:cNvPr>
          <p:cNvSpPr>
            <a:spLocks noGrp="1"/>
          </p:cNvSpPr>
          <p:nvPr>
            <p:ph type="pic" idx="1" hasCustomPrompt="1"/>
          </p:nvPr>
        </p:nvSpPr>
        <p:spPr>
          <a:xfrm>
            <a:off x="4878958" y="1565454"/>
            <a:ext cx="2195460" cy="2195460"/>
          </a:xfrm>
          <a:prstGeom prst="ellipse">
            <a:avLst/>
          </a:prstGeom>
          <a:no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8368798" y="3962400"/>
            <a:ext cx="3463201" cy="910688"/>
          </a:xfrm>
        </p:spPr>
        <p:txBody>
          <a:bodyPr anchor="b">
            <a:noAutofit/>
          </a:bodyPr>
          <a:lstStyle>
            <a:lvl1pPr marL="0" indent="0" algn="ctr" defTabSz="914400" rtl="0" eaLnBrk="1" latinLnBrk="0" hangingPunct="1">
              <a:lnSpc>
                <a:spcPts val="2500"/>
              </a:lnSpc>
              <a:buNone/>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8368798" y="4914289"/>
            <a:ext cx="3463201"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8368798" y="5269422"/>
            <a:ext cx="3463201"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3" name="Picture Placeholder 2">
            <a:extLst>
              <a:ext uri="{FF2B5EF4-FFF2-40B4-BE49-F238E27FC236}">
                <a16:creationId xmlns:a16="http://schemas.microsoft.com/office/drawing/2014/main" id="{F01F7982-6998-4860-9C4A-719469A61D9A}"/>
              </a:ext>
            </a:extLst>
          </p:cNvPr>
          <p:cNvSpPr>
            <a:spLocks noGrp="1"/>
          </p:cNvSpPr>
          <p:nvPr>
            <p:ph type="pic" idx="29" hasCustomPrompt="1"/>
          </p:nvPr>
        </p:nvSpPr>
        <p:spPr>
          <a:xfrm>
            <a:off x="1000739" y="1565454"/>
            <a:ext cx="2195460" cy="2195460"/>
          </a:xfrm>
          <a:prstGeom prst="ellipse">
            <a:avLst/>
          </a:prstGeom>
          <a:no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60000" y="3962400"/>
            <a:ext cx="3476939" cy="910688"/>
          </a:xfrm>
        </p:spPr>
        <p:txBody>
          <a:bodyPr anchor="b">
            <a:no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60000" y="4914289"/>
            <a:ext cx="3476939"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60000" y="5269422"/>
            <a:ext cx="3476939"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0" name="Text Placeholder 2">
            <a:extLst>
              <a:ext uri="{FF2B5EF4-FFF2-40B4-BE49-F238E27FC236}">
                <a16:creationId xmlns:a16="http://schemas.microsoft.com/office/drawing/2014/main" id="{73867D26-C2D4-4FAE-BB22-78EE96670A76}"/>
              </a:ext>
            </a:extLst>
          </p:cNvPr>
          <p:cNvSpPr>
            <a:spLocks noGrp="1"/>
          </p:cNvSpPr>
          <p:nvPr>
            <p:ph type="body" idx="33" hasCustomPrompt="1"/>
          </p:nvPr>
        </p:nvSpPr>
        <p:spPr>
          <a:xfrm>
            <a:off x="4373217" y="3962400"/>
            <a:ext cx="3463201" cy="910688"/>
          </a:xfrm>
        </p:spPr>
        <p:txBody>
          <a:bodyPr anchor="b">
            <a:noAutofit/>
          </a:bodyPr>
          <a:lstStyle>
            <a:lvl1pPr marL="0" indent="0" algn="ctr" defTabSz="914400" rtl="0" eaLnBrk="1" latinLnBrk="0" hangingPunct="1">
              <a:lnSpc>
                <a:spcPts val="2500"/>
              </a:lnSpc>
              <a:buNone/>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21" name="Text Placeholder 2">
            <a:extLst>
              <a:ext uri="{FF2B5EF4-FFF2-40B4-BE49-F238E27FC236}">
                <a16:creationId xmlns:a16="http://schemas.microsoft.com/office/drawing/2014/main" id="{655F40BF-26AD-4724-BA31-5FA62A3ABFA1}"/>
              </a:ext>
            </a:extLst>
          </p:cNvPr>
          <p:cNvSpPr>
            <a:spLocks noGrp="1"/>
          </p:cNvSpPr>
          <p:nvPr>
            <p:ph type="body" idx="34" hasCustomPrompt="1"/>
          </p:nvPr>
        </p:nvSpPr>
        <p:spPr>
          <a:xfrm>
            <a:off x="4373217" y="4914289"/>
            <a:ext cx="3463201"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22" name="Text Placeholder 2">
            <a:extLst>
              <a:ext uri="{FF2B5EF4-FFF2-40B4-BE49-F238E27FC236}">
                <a16:creationId xmlns:a16="http://schemas.microsoft.com/office/drawing/2014/main" id="{B33AFE5A-3450-4796-9734-1831A34B757D}"/>
              </a:ext>
            </a:extLst>
          </p:cNvPr>
          <p:cNvSpPr>
            <a:spLocks noGrp="1"/>
          </p:cNvSpPr>
          <p:nvPr>
            <p:ph type="body" idx="35" hasCustomPrompt="1"/>
          </p:nvPr>
        </p:nvSpPr>
        <p:spPr>
          <a:xfrm>
            <a:off x="4373217" y="5269422"/>
            <a:ext cx="3463201"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3" name="Picture Placeholder 2">
            <a:extLst>
              <a:ext uri="{FF2B5EF4-FFF2-40B4-BE49-F238E27FC236}">
                <a16:creationId xmlns:a16="http://schemas.microsoft.com/office/drawing/2014/main" id="{E6865A8B-AAF0-4284-B6C7-135B654D3E97}"/>
              </a:ext>
            </a:extLst>
          </p:cNvPr>
          <p:cNvSpPr>
            <a:spLocks noGrp="1"/>
          </p:cNvSpPr>
          <p:nvPr>
            <p:ph type="pic" idx="36" hasCustomPrompt="1"/>
          </p:nvPr>
        </p:nvSpPr>
        <p:spPr>
          <a:xfrm>
            <a:off x="9002668" y="1565454"/>
            <a:ext cx="2195460" cy="2195460"/>
          </a:xfrm>
          <a:prstGeom prst="ellipse">
            <a:avLst/>
          </a:prstGeom>
          <a:no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7" name="Title Placeholder 1">
            <a:extLst>
              <a:ext uri="{FF2B5EF4-FFF2-40B4-BE49-F238E27FC236}">
                <a16:creationId xmlns:a16="http://schemas.microsoft.com/office/drawing/2014/main" id="{B9FD28EA-5149-4305-81AD-3747B8EBF34B}"/>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tx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2389536948"/>
      </p:ext>
    </p:extLst>
  </p:cSld>
  <p:clrMapOvr>
    <a:masterClrMapping/>
  </p:clrMapOvr>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act 3 pers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38" name="Text Placeholder 2">
            <a:extLst>
              <a:ext uri="{FF2B5EF4-FFF2-40B4-BE49-F238E27FC236}">
                <a16:creationId xmlns:a16="http://schemas.microsoft.com/office/drawing/2014/main" id="{7B58EE59-4D24-47CB-BDE4-2FF8DA06CFD9}"/>
              </a:ext>
            </a:extLst>
          </p:cNvPr>
          <p:cNvSpPr>
            <a:spLocks noGrp="1"/>
          </p:cNvSpPr>
          <p:nvPr>
            <p:ph type="body" idx="20" hasCustomPrompt="1"/>
          </p:nvPr>
        </p:nvSpPr>
        <p:spPr>
          <a:xfrm>
            <a:off x="8368798" y="2679031"/>
            <a:ext cx="3463201" cy="910688"/>
          </a:xfrm>
        </p:spPr>
        <p:txBody>
          <a:bodyPr anchor="b">
            <a:noAutofit/>
          </a:bodyPr>
          <a:lstStyle>
            <a:lvl1pPr marL="0" indent="0" algn="ctr" defTabSz="914400" rtl="0" eaLnBrk="1" latinLnBrk="0" hangingPunct="1">
              <a:lnSpc>
                <a:spcPts val="2500"/>
              </a:lnSpc>
              <a:buNone/>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39" name="Text Placeholder 2">
            <a:extLst>
              <a:ext uri="{FF2B5EF4-FFF2-40B4-BE49-F238E27FC236}">
                <a16:creationId xmlns:a16="http://schemas.microsoft.com/office/drawing/2014/main" id="{865446FA-FA56-40E4-AD74-A9F1618AD7E6}"/>
              </a:ext>
            </a:extLst>
          </p:cNvPr>
          <p:cNvSpPr>
            <a:spLocks noGrp="1"/>
          </p:cNvSpPr>
          <p:nvPr>
            <p:ph type="body" idx="21" hasCustomPrompt="1"/>
          </p:nvPr>
        </p:nvSpPr>
        <p:spPr>
          <a:xfrm>
            <a:off x="8368798" y="3630920"/>
            <a:ext cx="3463201"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0" name="Text Placeholder 2">
            <a:extLst>
              <a:ext uri="{FF2B5EF4-FFF2-40B4-BE49-F238E27FC236}">
                <a16:creationId xmlns:a16="http://schemas.microsoft.com/office/drawing/2014/main" id="{8D6746FE-91DB-424D-9666-32F7BB9ACF0F}"/>
              </a:ext>
            </a:extLst>
          </p:cNvPr>
          <p:cNvSpPr>
            <a:spLocks noGrp="1"/>
          </p:cNvSpPr>
          <p:nvPr>
            <p:ph type="body" idx="28" hasCustomPrompt="1"/>
          </p:nvPr>
        </p:nvSpPr>
        <p:spPr>
          <a:xfrm>
            <a:off x="8368798" y="3986053"/>
            <a:ext cx="3463201"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41" name="Text Placeholder 2">
            <a:extLst>
              <a:ext uri="{FF2B5EF4-FFF2-40B4-BE49-F238E27FC236}">
                <a16:creationId xmlns:a16="http://schemas.microsoft.com/office/drawing/2014/main" id="{A2A4B333-8BED-4B24-B637-30E44082DFB2}"/>
              </a:ext>
            </a:extLst>
          </p:cNvPr>
          <p:cNvSpPr>
            <a:spLocks noGrp="1"/>
          </p:cNvSpPr>
          <p:nvPr>
            <p:ph type="body" idx="30" hasCustomPrompt="1"/>
          </p:nvPr>
        </p:nvSpPr>
        <p:spPr>
          <a:xfrm>
            <a:off x="360000" y="2679031"/>
            <a:ext cx="3476939" cy="910688"/>
          </a:xfrm>
        </p:spPr>
        <p:txBody>
          <a:bodyPr anchor="b">
            <a:no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2" name="Text Placeholder 2">
            <a:extLst>
              <a:ext uri="{FF2B5EF4-FFF2-40B4-BE49-F238E27FC236}">
                <a16:creationId xmlns:a16="http://schemas.microsoft.com/office/drawing/2014/main" id="{150971A6-9522-42A7-A048-AF1DC395ED8D}"/>
              </a:ext>
            </a:extLst>
          </p:cNvPr>
          <p:cNvSpPr>
            <a:spLocks noGrp="1"/>
          </p:cNvSpPr>
          <p:nvPr>
            <p:ph type="body" idx="31" hasCustomPrompt="1"/>
          </p:nvPr>
        </p:nvSpPr>
        <p:spPr>
          <a:xfrm>
            <a:off x="360000" y="3630920"/>
            <a:ext cx="3476939"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3" name="Text Placeholder 2">
            <a:extLst>
              <a:ext uri="{FF2B5EF4-FFF2-40B4-BE49-F238E27FC236}">
                <a16:creationId xmlns:a16="http://schemas.microsoft.com/office/drawing/2014/main" id="{F64CBA4D-0211-42B0-97D8-52DE8FF42847}"/>
              </a:ext>
            </a:extLst>
          </p:cNvPr>
          <p:cNvSpPr>
            <a:spLocks noGrp="1"/>
          </p:cNvSpPr>
          <p:nvPr>
            <p:ph type="body" idx="32" hasCustomPrompt="1"/>
          </p:nvPr>
        </p:nvSpPr>
        <p:spPr>
          <a:xfrm>
            <a:off x="360000" y="3986053"/>
            <a:ext cx="3476939"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44" name="Text Placeholder 2">
            <a:extLst>
              <a:ext uri="{FF2B5EF4-FFF2-40B4-BE49-F238E27FC236}">
                <a16:creationId xmlns:a16="http://schemas.microsoft.com/office/drawing/2014/main" id="{FEA02292-C050-4765-B6B1-9760AB126422}"/>
              </a:ext>
            </a:extLst>
          </p:cNvPr>
          <p:cNvSpPr>
            <a:spLocks noGrp="1"/>
          </p:cNvSpPr>
          <p:nvPr>
            <p:ph type="body" idx="33" hasCustomPrompt="1"/>
          </p:nvPr>
        </p:nvSpPr>
        <p:spPr>
          <a:xfrm>
            <a:off x="4373217" y="2679031"/>
            <a:ext cx="3463201" cy="910688"/>
          </a:xfrm>
        </p:spPr>
        <p:txBody>
          <a:bodyPr anchor="b">
            <a:noAutofit/>
          </a:bodyPr>
          <a:lstStyle>
            <a:lvl1pPr marL="0" indent="0" algn="ctr" defTabSz="914400" rtl="0" eaLnBrk="1" latinLnBrk="0" hangingPunct="1">
              <a:lnSpc>
                <a:spcPts val="2500"/>
              </a:lnSpc>
              <a:buNone/>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5" name="Text Placeholder 2">
            <a:extLst>
              <a:ext uri="{FF2B5EF4-FFF2-40B4-BE49-F238E27FC236}">
                <a16:creationId xmlns:a16="http://schemas.microsoft.com/office/drawing/2014/main" id="{5DAB03DE-9E81-41CF-84CA-8DE203EAF061}"/>
              </a:ext>
            </a:extLst>
          </p:cNvPr>
          <p:cNvSpPr>
            <a:spLocks noGrp="1"/>
          </p:cNvSpPr>
          <p:nvPr>
            <p:ph type="body" idx="34" hasCustomPrompt="1"/>
          </p:nvPr>
        </p:nvSpPr>
        <p:spPr>
          <a:xfrm>
            <a:off x="4373217" y="3630920"/>
            <a:ext cx="3463201"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6" name="Text Placeholder 2">
            <a:extLst>
              <a:ext uri="{FF2B5EF4-FFF2-40B4-BE49-F238E27FC236}">
                <a16:creationId xmlns:a16="http://schemas.microsoft.com/office/drawing/2014/main" id="{A0D26790-C1ED-4B3E-8A96-E5F8A30B2830}"/>
              </a:ext>
            </a:extLst>
          </p:cNvPr>
          <p:cNvSpPr>
            <a:spLocks noGrp="1"/>
          </p:cNvSpPr>
          <p:nvPr>
            <p:ph type="body" idx="35" hasCustomPrompt="1"/>
          </p:nvPr>
        </p:nvSpPr>
        <p:spPr>
          <a:xfrm>
            <a:off x="4373217" y="3986053"/>
            <a:ext cx="3463201"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4" name="Title Placeholder 1">
            <a:extLst>
              <a:ext uri="{FF2B5EF4-FFF2-40B4-BE49-F238E27FC236}">
                <a16:creationId xmlns:a16="http://schemas.microsoft.com/office/drawing/2014/main" id="{BF38BC99-4F6C-4148-9AC1-D836ACE116E8}"/>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tx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1676282783"/>
      </p:ext>
    </p:extLst>
  </p:cSld>
  <p:clrMapOvr>
    <a:masterClrMapping/>
  </p:clrMapOvr>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act 4 persons pictur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9239999" y="3867346"/>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9239999" y="4687370"/>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9239999" y="5292546"/>
            <a:ext cx="2592000"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59999" y="3867346"/>
            <a:ext cx="2592000" cy="820023"/>
          </a:xfrm>
        </p:spPr>
        <p:txBody>
          <a:bodyPr anchor="b">
            <a:no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59999" y="4687370"/>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59999" y="5292546"/>
            <a:ext cx="2592000"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adresse email </a:t>
            </a:r>
            <a:br>
              <a:rPr lang="fr-FR" noProof="0"/>
            </a:br>
            <a:r>
              <a:rPr lang="fr-FR" noProof="0"/>
              <a:t>et un numéro de téléphone</a:t>
            </a:r>
          </a:p>
        </p:txBody>
      </p:sp>
      <p:sp>
        <p:nvSpPr>
          <p:cNvPr id="20" name="Text Placeholder 2">
            <a:extLst>
              <a:ext uri="{FF2B5EF4-FFF2-40B4-BE49-F238E27FC236}">
                <a16:creationId xmlns:a16="http://schemas.microsoft.com/office/drawing/2014/main" id="{73867D26-C2D4-4FAE-BB22-78EE96670A76}"/>
              </a:ext>
            </a:extLst>
          </p:cNvPr>
          <p:cNvSpPr>
            <a:spLocks noGrp="1"/>
          </p:cNvSpPr>
          <p:nvPr>
            <p:ph type="body" idx="33" hasCustomPrompt="1"/>
          </p:nvPr>
        </p:nvSpPr>
        <p:spPr>
          <a:xfrm>
            <a:off x="3339049" y="3867346"/>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21" name="Text Placeholder 2">
            <a:extLst>
              <a:ext uri="{FF2B5EF4-FFF2-40B4-BE49-F238E27FC236}">
                <a16:creationId xmlns:a16="http://schemas.microsoft.com/office/drawing/2014/main" id="{655F40BF-26AD-4724-BA31-5FA62A3ABFA1}"/>
              </a:ext>
            </a:extLst>
          </p:cNvPr>
          <p:cNvSpPr>
            <a:spLocks noGrp="1"/>
          </p:cNvSpPr>
          <p:nvPr>
            <p:ph type="body" idx="34" hasCustomPrompt="1"/>
          </p:nvPr>
        </p:nvSpPr>
        <p:spPr>
          <a:xfrm>
            <a:off x="3339049" y="4687370"/>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22" name="Text Placeholder 2">
            <a:extLst>
              <a:ext uri="{FF2B5EF4-FFF2-40B4-BE49-F238E27FC236}">
                <a16:creationId xmlns:a16="http://schemas.microsoft.com/office/drawing/2014/main" id="{B33AFE5A-3450-4796-9734-1831A34B757D}"/>
              </a:ext>
            </a:extLst>
          </p:cNvPr>
          <p:cNvSpPr>
            <a:spLocks noGrp="1"/>
          </p:cNvSpPr>
          <p:nvPr>
            <p:ph type="body" idx="35" hasCustomPrompt="1"/>
          </p:nvPr>
        </p:nvSpPr>
        <p:spPr>
          <a:xfrm>
            <a:off x="3319999" y="5292546"/>
            <a:ext cx="2592000"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7" name="Text Placeholder 2">
            <a:extLst>
              <a:ext uri="{FF2B5EF4-FFF2-40B4-BE49-F238E27FC236}">
                <a16:creationId xmlns:a16="http://schemas.microsoft.com/office/drawing/2014/main" id="{BF09BA15-C0A8-493B-9519-BF632F8B3874}"/>
              </a:ext>
            </a:extLst>
          </p:cNvPr>
          <p:cNvSpPr>
            <a:spLocks noGrp="1"/>
          </p:cNvSpPr>
          <p:nvPr>
            <p:ph type="body" idx="36" hasCustomPrompt="1"/>
          </p:nvPr>
        </p:nvSpPr>
        <p:spPr>
          <a:xfrm>
            <a:off x="6289524" y="3867346"/>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8" name="Text Placeholder 2">
            <a:extLst>
              <a:ext uri="{FF2B5EF4-FFF2-40B4-BE49-F238E27FC236}">
                <a16:creationId xmlns:a16="http://schemas.microsoft.com/office/drawing/2014/main" id="{1539E447-DDE7-497F-BCC7-5AF59CA385BB}"/>
              </a:ext>
            </a:extLst>
          </p:cNvPr>
          <p:cNvSpPr>
            <a:spLocks noGrp="1"/>
          </p:cNvSpPr>
          <p:nvPr>
            <p:ph type="body" idx="37" hasCustomPrompt="1"/>
          </p:nvPr>
        </p:nvSpPr>
        <p:spPr>
          <a:xfrm>
            <a:off x="6289524" y="4687370"/>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9" name="Text Placeholder 2">
            <a:extLst>
              <a:ext uri="{FF2B5EF4-FFF2-40B4-BE49-F238E27FC236}">
                <a16:creationId xmlns:a16="http://schemas.microsoft.com/office/drawing/2014/main" id="{FA95AFA1-9973-4E4D-BD89-3D3687C78A33}"/>
              </a:ext>
            </a:extLst>
          </p:cNvPr>
          <p:cNvSpPr>
            <a:spLocks noGrp="1"/>
          </p:cNvSpPr>
          <p:nvPr>
            <p:ph type="body" idx="38" hasCustomPrompt="1"/>
          </p:nvPr>
        </p:nvSpPr>
        <p:spPr>
          <a:xfrm>
            <a:off x="6279999" y="5292546"/>
            <a:ext cx="2592000"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3" name="Picture Placeholder 2">
            <a:extLst>
              <a:ext uri="{FF2B5EF4-FFF2-40B4-BE49-F238E27FC236}">
                <a16:creationId xmlns:a16="http://schemas.microsoft.com/office/drawing/2014/main" id="{02EF6C53-C5DD-48C8-ABBB-DB7D52B42D6B}"/>
              </a:ext>
            </a:extLst>
          </p:cNvPr>
          <p:cNvSpPr>
            <a:spLocks noGrp="1"/>
          </p:cNvSpPr>
          <p:nvPr>
            <p:ph type="pic" idx="29" hasCustomPrompt="1"/>
          </p:nvPr>
        </p:nvSpPr>
        <p:spPr>
          <a:xfrm>
            <a:off x="558269" y="1565454"/>
            <a:ext cx="2195460" cy="2195460"/>
          </a:xfrm>
          <a:prstGeom prst="ellipse">
            <a:avLst/>
          </a:prstGeom>
          <a:no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4" name="Picture Placeholder 2">
            <a:extLst>
              <a:ext uri="{FF2B5EF4-FFF2-40B4-BE49-F238E27FC236}">
                <a16:creationId xmlns:a16="http://schemas.microsoft.com/office/drawing/2014/main" id="{BA763D20-DCAA-4A8A-8AD2-C6559FDD831C}"/>
              </a:ext>
            </a:extLst>
          </p:cNvPr>
          <p:cNvSpPr>
            <a:spLocks noGrp="1"/>
          </p:cNvSpPr>
          <p:nvPr>
            <p:ph type="pic" idx="39" hasCustomPrompt="1"/>
          </p:nvPr>
        </p:nvSpPr>
        <p:spPr>
          <a:xfrm>
            <a:off x="3537319" y="1565454"/>
            <a:ext cx="2195460" cy="2195460"/>
          </a:xfrm>
          <a:prstGeom prst="ellipse">
            <a:avLst/>
          </a:prstGeom>
          <a:no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5" name="Picture Placeholder 2">
            <a:extLst>
              <a:ext uri="{FF2B5EF4-FFF2-40B4-BE49-F238E27FC236}">
                <a16:creationId xmlns:a16="http://schemas.microsoft.com/office/drawing/2014/main" id="{83311EEE-4713-4F97-A49F-924BC26F66BB}"/>
              </a:ext>
            </a:extLst>
          </p:cNvPr>
          <p:cNvSpPr>
            <a:spLocks noGrp="1"/>
          </p:cNvSpPr>
          <p:nvPr>
            <p:ph type="pic" idx="40" hasCustomPrompt="1"/>
          </p:nvPr>
        </p:nvSpPr>
        <p:spPr>
          <a:xfrm>
            <a:off x="6516369" y="1565454"/>
            <a:ext cx="2195460" cy="2195460"/>
          </a:xfrm>
          <a:prstGeom prst="ellipse">
            <a:avLst/>
          </a:prstGeom>
          <a:no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6" name="Picture Placeholder 2">
            <a:extLst>
              <a:ext uri="{FF2B5EF4-FFF2-40B4-BE49-F238E27FC236}">
                <a16:creationId xmlns:a16="http://schemas.microsoft.com/office/drawing/2014/main" id="{D556FF02-7418-4CB6-AD90-54B6605CD475}"/>
              </a:ext>
            </a:extLst>
          </p:cNvPr>
          <p:cNvSpPr>
            <a:spLocks noGrp="1"/>
          </p:cNvSpPr>
          <p:nvPr>
            <p:ph type="pic" idx="41" hasCustomPrompt="1"/>
          </p:nvPr>
        </p:nvSpPr>
        <p:spPr>
          <a:xfrm>
            <a:off x="9438269" y="1565454"/>
            <a:ext cx="2195460" cy="2195460"/>
          </a:xfrm>
          <a:prstGeom prst="ellipse">
            <a:avLst/>
          </a:prstGeom>
          <a:no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7" name="Title Placeholder 1">
            <a:extLst>
              <a:ext uri="{FF2B5EF4-FFF2-40B4-BE49-F238E27FC236}">
                <a16:creationId xmlns:a16="http://schemas.microsoft.com/office/drawing/2014/main" id="{AE79EC0E-A815-48CC-BEB5-AA1CFD0A4FDC}"/>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tx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1048447707"/>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act 4 pers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9239999" y="2456121"/>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9239999" y="3276145"/>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9239999" y="3881321"/>
            <a:ext cx="2592000"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59999" y="2456121"/>
            <a:ext cx="2592000" cy="820023"/>
          </a:xfrm>
        </p:spPr>
        <p:txBody>
          <a:bodyPr anchor="b">
            <a:no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59999" y="3276145"/>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59999" y="3881321"/>
            <a:ext cx="2592000"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adresse email </a:t>
            </a:r>
            <a:br>
              <a:rPr lang="fr-FR" noProof="0"/>
            </a:br>
            <a:r>
              <a:rPr lang="fr-FR" noProof="0"/>
              <a:t>et un numéro de téléphone</a:t>
            </a:r>
          </a:p>
        </p:txBody>
      </p:sp>
      <p:sp>
        <p:nvSpPr>
          <p:cNvPr id="20" name="Text Placeholder 2">
            <a:extLst>
              <a:ext uri="{FF2B5EF4-FFF2-40B4-BE49-F238E27FC236}">
                <a16:creationId xmlns:a16="http://schemas.microsoft.com/office/drawing/2014/main" id="{73867D26-C2D4-4FAE-BB22-78EE96670A76}"/>
              </a:ext>
            </a:extLst>
          </p:cNvPr>
          <p:cNvSpPr>
            <a:spLocks noGrp="1"/>
          </p:cNvSpPr>
          <p:nvPr>
            <p:ph type="body" idx="33" hasCustomPrompt="1"/>
          </p:nvPr>
        </p:nvSpPr>
        <p:spPr>
          <a:xfrm>
            <a:off x="3339049" y="2456121"/>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21" name="Text Placeholder 2">
            <a:extLst>
              <a:ext uri="{FF2B5EF4-FFF2-40B4-BE49-F238E27FC236}">
                <a16:creationId xmlns:a16="http://schemas.microsoft.com/office/drawing/2014/main" id="{655F40BF-26AD-4724-BA31-5FA62A3ABFA1}"/>
              </a:ext>
            </a:extLst>
          </p:cNvPr>
          <p:cNvSpPr>
            <a:spLocks noGrp="1"/>
          </p:cNvSpPr>
          <p:nvPr>
            <p:ph type="body" idx="34" hasCustomPrompt="1"/>
          </p:nvPr>
        </p:nvSpPr>
        <p:spPr>
          <a:xfrm>
            <a:off x="3339049" y="3276145"/>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22" name="Text Placeholder 2">
            <a:extLst>
              <a:ext uri="{FF2B5EF4-FFF2-40B4-BE49-F238E27FC236}">
                <a16:creationId xmlns:a16="http://schemas.microsoft.com/office/drawing/2014/main" id="{B33AFE5A-3450-4796-9734-1831A34B757D}"/>
              </a:ext>
            </a:extLst>
          </p:cNvPr>
          <p:cNvSpPr>
            <a:spLocks noGrp="1"/>
          </p:cNvSpPr>
          <p:nvPr>
            <p:ph type="body" idx="35" hasCustomPrompt="1"/>
          </p:nvPr>
        </p:nvSpPr>
        <p:spPr>
          <a:xfrm>
            <a:off x="3339049" y="3881321"/>
            <a:ext cx="2592000"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7" name="Text Placeholder 2">
            <a:extLst>
              <a:ext uri="{FF2B5EF4-FFF2-40B4-BE49-F238E27FC236}">
                <a16:creationId xmlns:a16="http://schemas.microsoft.com/office/drawing/2014/main" id="{BF09BA15-C0A8-493B-9519-BF632F8B3874}"/>
              </a:ext>
            </a:extLst>
          </p:cNvPr>
          <p:cNvSpPr>
            <a:spLocks noGrp="1"/>
          </p:cNvSpPr>
          <p:nvPr>
            <p:ph type="body" idx="36" hasCustomPrompt="1"/>
          </p:nvPr>
        </p:nvSpPr>
        <p:spPr>
          <a:xfrm>
            <a:off x="6289524" y="2456121"/>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8" name="Text Placeholder 2">
            <a:extLst>
              <a:ext uri="{FF2B5EF4-FFF2-40B4-BE49-F238E27FC236}">
                <a16:creationId xmlns:a16="http://schemas.microsoft.com/office/drawing/2014/main" id="{1539E447-DDE7-497F-BCC7-5AF59CA385BB}"/>
              </a:ext>
            </a:extLst>
          </p:cNvPr>
          <p:cNvSpPr>
            <a:spLocks noGrp="1"/>
          </p:cNvSpPr>
          <p:nvPr>
            <p:ph type="body" idx="37" hasCustomPrompt="1"/>
          </p:nvPr>
        </p:nvSpPr>
        <p:spPr>
          <a:xfrm>
            <a:off x="6289524" y="3276145"/>
            <a:ext cx="2592000" cy="596150"/>
          </a:xfrm>
        </p:spPr>
        <p:txBody>
          <a:bodyPr anchor="t">
            <a:norm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9" name="Text Placeholder 2">
            <a:extLst>
              <a:ext uri="{FF2B5EF4-FFF2-40B4-BE49-F238E27FC236}">
                <a16:creationId xmlns:a16="http://schemas.microsoft.com/office/drawing/2014/main" id="{FA95AFA1-9973-4E4D-BD89-3D3687C78A33}"/>
              </a:ext>
            </a:extLst>
          </p:cNvPr>
          <p:cNvSpPr>
            <a:spLocks noGrp="1"/>
          </p:cNvSpPr>
          <p:nvPr>
            <p:ph type="body" idx="38" hasCustomPrompt="1"/>
          </p:nvPr>
        </p:nvSpPr>
        <p:spPr>
          <a:xfrm>
            <a:off x="6289524" y="3881321"/>
            <a:ext cx="2610198" cy="735897"/>
          </a:xfrm>
        </p:spPr>
        <p:txBody>
          <a:bodyPr anchor="t">
            <a:normAutofit/>
          </a:bodyPr>
          <a:lstStyle>
            <a:lvl1pPr marL="0" indent="0" algn="ctr" defTabSz="914400" rtl="0" eaLnBrk="1" latinLnBrk="0" hangingPunct="1">
              <a:buNone/>
              <a:defRPr lang="en-US" sz="105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3" name="Title Placeholder 1">
            <a:extLst>
              <a:ext uri="{FF2B5EF4-FFF2-40B4-BE49-F238E27FC236}">
                <a16:creationId xmlns:a16="http://schemas.microsoft.com/office/drawing/2014/main" id="{C00196BA-2302-4C18-9EDE-4334BEE05C63}"/>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tx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1286126549"/>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act 5 persons ">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43" name="Text Placeholder 2">
            <a:extLst>
              <a:ext uri="{FF2B5EF4-FFF2-40B4-BE49-F238E27FC236}">
                <a16:creationId xmlns:a16="http://schemas.microsoft.com/office/drawing/2014/main" id="{5D417E22-C3B4-4030-B26A-5C3F8D5199DF}"/>
              </a:ext>
            </a:extLst>
          </p:cNvPr>
          <p:cNvSpPr>
            <a:spLocks noGrp="1"/>
          </p:cNvSpPr>
          <p:nvPr>
            <p:ph type="body" idx="20" hasCustomPrompt="1"/>
          </p:nvPr>
        </p:nvSpPr>
        <p:spPr>
          <a:xfrm>
            <a:off x="8368798" y="1941256"/>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4" name="Text Placeholder 2">
            <a:extLst>
              <a:ext uri="{FF2B5EF4-FFF2-40B4-BE49-F238E27FC236}">
                <a16:creationId xmlns:a16="http://schemas.microsoft.com/office/drawing/2014/main" id="{D7180D2C-535D-44FB-9128-E16D8AB68823}"/>
              </a:ext>
            </a:extLst>
          </p:cNvPr>
          <p:cNvSpPr>
            <a:spLocks noGrp="1"/>
          </p:cNvSpPr>
          <p:nvPr>
            <p:ph type="body" idx="21" hasCustomPrompt="1"/>
          </p:nvPr>
        </p:nvSpPr>
        <p:spPr>
          <a:xfrm>
            <a:off x="8368798" y="2355280"/>
            <a:ext cx="3463201"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fonction</a:t>
            </a:r>
          </a:p>
        </p:txBody>
      </p:sp>
      <p:sp>
        <p:nvSpPr>
          <p:cNvPr id="45" name="Text Placeholder 2">
            <a:extLst>
              <a:ext uri="{FF2B5EF4-FFF2-40B4-BE49-F238E27FC236}">
                <a16:creationId xmlns:a16="http://schemas.microsoft.com/office/drawing/2014/main" id="{235C7470-3D69-41BC-82AF-F64FA5F29C32}"/>
              </a:ext>
            </a:extLst>
          </p:cNvPr>
          <p:cNvSpPr>
            <a:spLocks noGrp="1"/>
          </p:cNvSpPr>
          <p:nvPr>
            <p:ph type="body" idx="28" hasCustomPrompt="1"/>
          </p:nvPr>
        </p:nvSpPr>
        <p:spPr>
          <a:xfrm>
            <a:off x="8368798" y="2669212"/>
            <a:ext cx="3463201"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adresse email </a:t>
            </a:r>
            <a:br>
              <a:rPr lang="fr-FR" noProof="0"/>
            </a:br>
            <a:r>
              <a:rPr lang="fr-FR" noProof="0"/>
              <a:t>et un numéro de téléphone</a:t>
            </a:r>
          </a:p>
        </p:txBody>
      </p:sp>
      <p:sp>
        <p:nvSpPr>
          <p:cNvPr id="46" name="Text Placeholder 2">
            <a:extLst>
              <a:ext uri="{FF2B5EF4-FFF2-40B4-BE49-F238E27FC236}">
                <a16:creationId xmlns:a16="http://schemas.microsoft.com/office/drawing/2014/main" id="{7690CC20-E620-47A6-9F52-DF8C7D01A300}"/>
              </a:ext>
            </a:extLst>
          </p:cNvPr>
          <p:cNvSpPr>
            <a:spLocks noGrp="1"/>
          </p:cNvSpPr>
          <p:nvPr>
            <p:ph type="body" idx="30" hasCustomPrompt="1"/>
          </p:nvPr>
        </p:nvSpPr>
        <p:spPr>
          <a:xfrm>
            <a:off x="360000" y="1941256"/>
            <a:ext cx="3476939" cy="414024"/>
          </a:xfrm>
        </p:spPr>
        <p:txBody>
          <a:bodyPr anchor="b">
            <a:sp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7" name="Text Placeholder 2">
            <a:extLst>
              <a:ext uri="{FF2B5EF4-FFF2-40B4-BE49-F238E27FC236}">
                <a16:creationId xmlns:a16="http://schemas.microsoft.com/office/drawing/2014/main" id="{5C176B42-4EEC-44F4-A49C-85BB23CA401D}"/>
              </a:ext>
            </a:extLst>
          </p:cNvPr>
          <p:cNvSpPr>
            <a:spLocks noGrp="1"/>
          </p:cNvSpPr>
          <p:nvPr>
            <p:ph type="body" idx="31" hasCustomPrompt="1"/>
          </p:nvPr>
        </p:nvSpPr>
        <p:spPr>
          <a:xfrm>
            <a:off x="360000" y="2355280"/>
            <a:ext cx="3476939"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8" name="Text Placeholder 2">
            <a:extLst>
              <a:ext uri="{FF2B5EF4-FFF2-40B4-BE49-F238E27FC236}">
                <a16:creationId xmlns:a16="http://schemas.microsoft.com/office/drawing/2014/main" id="{677B80EE-033D-4579-85BE-DD1E0C679D8D}"/>
              </a:ext>
            </a:extLst>
          </p:cNvPr>
          <p:cNvSpPr>
            <a:spLocks noGrp="1"/>
          </p:cNvSpPr>
          <p:nvPr>
            <p:ph type="body" idx="32" hasCustomPrompt="1"/>
          </p:nvPr>
        </p:nvSpPr>
        <p:spPr>
          <a:xfrm>
            <a:off x="360000" y="2669212"/>
            <a:ext cx="3476939"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adresse email </a:t>
            </a:r>
            <a:br>
              <a:rPr lang="fr-FR" noProof="0"/>
            </a:br>
            <a:r>
              <a:rPr lang="fr-FR" noProof="0"/>
              <a:t>et un numéro de téléphone</a:t>
            </a:r>
          </a:p>
        </p:txBody>
      </p:sp>
      <p:sp>
        <p:nvSpPr>
          <p:cNvPr id="49" name="Text Placeholder 2">
            <a:extLst>
              <a:ext uri="{FF2B5EF4-FFF2-40B4-BE49-F238E27FC236}">
                <a16:creationId xmlns:a16="http://schemas.microsoft.com/office/drawing/2014/main" id="{14CFE07A-4E27-4B55-BA4D-697A01BA9F1E}"/>
              </a:ext>
            </a:extLst>
          </p:cNvPr>
          <p:cNvSpPr>
            <a:spLocks noGrp="1"/>
          </p:cNvSpPr>
          <p:nvPr>
            <p:ph type="body" idx="33" hasCustomPrompt="1"/>
          </p:nvPr>
        </p:nvSpPr>
        <p:spPr>
          <a:xfrm>
            <a:off x="4373217" y="1941256"/>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0" name="Text Placeholder 2">
            <a:extLst>
              <a:ext uri="{FF2B5EF4-FFF2-40B4-BE49-F238E27FC236}">
                <a16:creationId xmlns:a16="http://schemas.microsoft.com/office/drawing/2014/main" id="{57294AC4-3E91-4F7B-92F5-B0A79FC4D72D}"/>
              </a:ext>
            </a:extLst>
          </p:cNvPr>
          <p:cNvSpPr>
            <a:spLocks noGrp="1"/>
          </p:cNvSpPr>
          <p:nvPr>
            <p:ph type="body" idx="34" hasCustomPrompt="1"/>
          </p:nvPr>
        </p:nvSpPr>
        <p:spPr>
          <a:xfrm>
            <a:off x="4373217" y="2355280"/>
            <a:ext cx="3463201"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fonction</a:t>
            </a:r>
          </a:p>
        </p:txBody>
      </p:sp>
      <p:sp>
        <p:nvSpPr>
          <p:cNvPr id="51" name="Text Placeholder 2">
            <a:extLst>
              <a:ext uri="{FF2B5EF4-FFF2-40B4-BE49-F238E27FC236}">
                <a16:creationId xmlns:a16="http://schemas.microsoft.com/office/drawing/2014/main" id="{50DE224B-EB20-4867-A285-8FF37A0C65B8}"/>
              </a:ext>
            </a:extLst>
          </p:cNvPr>
          <p:cNvSpPr>
            <a:spLocks noGrp="1"/>
          </p:cNvSpPr>
          <p:nvPr>
            <p:ph type="body" idx="35" hasCustomPrompt="1"/>
          </p:nvPr>
        </p:nvSpPr>
        <p:spPr>
          <a:xfrm>
            <a:off x="4373217" y="2669212"/>
            <a:ext cx="3463201"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adresse email </a:t>
            </a:r>
            <a:br>
              <a:rPr lang="fr-FR" noProof="0"/>
            </a:br>
            <a:r>
              <a:rPr lang="fr-FR" noProof="0"/>
              <a:t>et un numéro de téléphone</a:t>
            </a:r>
          </a:p>
        </p:txBody>
      </p:sp>
      <p:sp>
        <p:nvSpPr>
          <p:cNvPr id="52" name="Text Placeholder 2">
            <a:extLst>
              <a:ext uri="{FF2B5EF4-FFF2-40B4-BE49-F238E27FC236}">
                <a16:creationId xmlns:a16="http://schemas.microsoft.com/office/drawing/2014/main" id="{1220B80A-5AE2-47A6-AF97-FC5D27427CDA}"/>
              </a:ext>
            </a:extLst>
          </p:cNvPr>
          <p:cNvSpPr>
            <a:spLocks noGrp="1"/>
          </p:cNvSpPr>
          <p:nvPr>
            <p:ph type="body" idx="46" hasCustomPrompt="1"/>
          </p:nvPr>
        </p:nvSpPr>
        <p:spPr>
          <a:xfrm>
            <a:off x="8368798" y="4010848"/>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3" name="Text Placeholder 2">
            <a:extLst>
              <a:ext uri="{FF2B5EF4-FFF2-40B4-BE49-F238E27FC236}">
                <a16:creationId xmlns:a16="http://schemas.microsoft.com/office/drawing/2014/main" id="{E7DE045D-E67F-46B3-BD44-16E1BAD29ED3}"/>
              </a:ext>
            </a:extLst>
          </p:cNvPr>
          <p:cNvSpPr>
            <a:spLocks noGrp="1"/>
          </p:cNvSpPr>
          <p:nvPr>
            <p:ph type="body" idx="47" hasCustomPrompt="1"/>
          </p:nvPr>
        </p:nvSpPr>
        <p:spPr>
          <a:xfrm>
            <a:off x="8368798" y="4424872"/>
            <a:ext cx="3463201"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fonction</a:t>
            </a:r>
          </a:p>
        </p:txBody>
      </p:sp>
      <p:sp>
        <p:nvSpPr>
          <p:cNvPr id="54" name="Text Placeholder 2">
            <a:extLst>
              <a:ext uri="{FF2B5EF4-FFF2-40B4-BE49-F238E27FC236}">
                <a16:creationId xmlns:a16="http://schemas.microsoft.com/office/drawing/2014/main" id="{F82350EE-C3A7-4F45-BCF2-E1AAE59BBFF4}"/>
              </a:ext>
            </a:extLst>
          </p:cNvPr>
          <p:cNvSpPr>
            <a:spLocks noGrp="1"/>
          </p:cNvSpPr>
          <p:nvPr>
            <p:ph type="body" idx="48" hasCustomPrompt="1"/>
          </p:nvPr>
        </p:nvSpPr>
        <p:spPr>
          <a:xfrm>
            <a:off x="8368798" y="4738804"/>
            <a:ext cx="3463201"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Ajouter une adresse email </a:t>
            </a:r>
            <a:br>
              <a:rPr lang="fr-FR" noProof="0"/>
            </a:br>
            <a:r>
              <a:rPr lang="fr-FR" noProof="0"/>
              <a:t>et un numéro de téléphone</a:t>
            </a:r>
          </a:p>
        </p:txBody>
      </p:sp>
      <p:sp>
        <p:nvSpPr>
          <p:cNvPr id="55" name="Text Placeholder 2">
            <a:extLst>
              <a:ext uri="{FF2B5EF4-FFF2-40B4-BE49-F238E27FC236}">
                <a16:creationId xmlns:a16="http://schemas.microsoft.com/office/drawing/2014/main" id="{11D04C71-DFC9-47C5-9898-363225EDC2CA}"/>
              </a:ext>
            </a:extLst>
          </p:cNvPr>
          <p:cNvSpPr>
            <a:spLocks noGrp="1"/>
          </p:cNvSpPr>
          <p:nvPr>
            <p:ph type="body" idx="49" hasCustomPrompt="1"/>
          </p:nvPr>
        </p:nvSpPr>
        <p:spPr>
          <a:xfrm>
            <a:off x="360000" y="4010848"/>
            <a:ext cx="3476939" cy="414024"/>
          </a:xfrm>
        </p:spPr>
        <p:txBody>
          <a:bodyPr anchor="b">
            <a:sp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6" name="Text Placeholder 2">
            <a:extLst>
              <a:ext uri="{FF2B5EF4-FFF2-40B4-BE49-F238E27FC236}">
                <a16:creationId xmlns:a16="http://schemas.microsoft.com/office/drawing/2014/main" id="{BCCD2C50-EAA9-496C-B954-8FB6515E000C}"/>
              </a:ext>
            </a:extLst>
          </p:cNvPr>
          <p:cNvSpPr>
            <a:spLocks noGrp="1"/>
          </p:cNvSpPr>
          <p:nvPr>
            <p:ph type="body" idx="50" hasCustomPrompt="1"/>
          </p:nvPr>
        </p:nvSpPr>
        <p:spPr>
          <a:xfrm>
            <a:off x="360000" y="4424872"/>
            <a:ext cx="3476939"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57" name="Text Placeholder 2">
            <a:extLst>
              <a:ext uri="{FF2B5EF4-FFF2-40B4-BE49-F238E27FC236}">
                <a16:creationId xmlns:a16="http://schemas.microsoft.com/office/drawing/2014/main" id="{075FC163-BE72-4E29-A4C1-D025A5A80F52}"/>
              </a:ext>
            </a:extLst>
          </p:cNvPr>
          <p:cNvSpPr>
            <a:spLocks noGrp="1"/>
          </p:cNvSpPr>
          <p:nvPr>
            <p:ph type="body" idx="51" hasCustomPrompt="1"/>
          </p:nvPr>
        </p:nvSpPr>
        <p:spPr>
          <a:xfrm>
            <a:off x="360000" y="4738804"/>
            <a:ext cx="3476939"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0" name="Title Placeholder 1">
            <a:extLst>
              <a:ext uri="{FF2B5EF4-FFF2-40B4-BE49-F238E27FC236}">
                <a16:creationId xmlns:a16="http://schemas.microsoft.com/office/drawing/2014/main" id="{D05F13B0-73AC-4F3F-AA3A-D3EF5E2EF44E}"/>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tx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1936255306"/>
      </p:ext>
    </p:extLst>
  </p:cSld>
  <p:clrMapOvr>
    <a:masterClrMapping/>
  </p:clrMapOvr>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act 6 persons ">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43" name="Text Placeholder 2">
            <a:extLst>
              <a:ext uri="{FF2B5EF4-FFF2-40B4-BE49-F238E27FC236}">
                <a16:creationId xmlns:a16="http://schemas.microsoft.com/office/drawing/2014/main" id="{5D417E22-C3B4-4030-B26A-5C3F8D5199DF}"/>
              </a:ext>
            </a:extLst>
          </p:cNvPr>
          <p:cNvSpPr>
            <a:spLocks noGrp="1"/>
          </p:cNvSpPr>
          <p:nvPr>
            <p:ph type="body" idx="20" hasCustomPrompt="1"/>
          </p:nvPr>
        </p:nvSpPr>
        <p:spPr>
          <a:xfrm>
            <a:off x="8368798" y="1941256"/>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4" name="Text Placeholder 2">
            <a:extLst>
              <a:ext uri="{FF2B5EF4-FFF2-40B4-BE49-F238E27FC236}">
                <a16:creationId xmlns:a16="http://schemas.microsoft.com/office/drawing/2014/main" id="{D7180D2C-535D-44FB-9128-E16D8AB68823}"/>
              </a:ext>
            </a:extLst>
          </p:cNvPr>
          <p:cNvSpPr>
            <a:spLocks noGrp="1"/>
          </p:cNvSpPr>
          <p:nvPr>
            <p:ph type="body" idx="21" hasCustomPrompt="1"/>
          </p:nvPr>
        </p:nvSpPr>
        <p:spPr>
          <a:xfrm>
            <a:off x="8368798" y="2355280"/>
            <a:ext cx="3463201"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5" name="Text Placeholder 2">
            <a:extLst>
              <a:ext uri="{FF2B5EF4-FFF2-40B4-BE49-F238E27FC236}">
                <a16:creationId xmlns:a16="http://schemas.microsoft.com/office/drawing/2014/main" id="{235C7470-3D69-41BC-82AF-F64FA5F29C32}"/>
              </a:ext>
            </a:extLst>
          </p:cNvPr>
          <p:cNvSpPr>
            <a:spLocks noGrp="1"/>
          </p:cNvSpPr>
          <p:nvPr>
            <p:ph type="body" idx="28" hasCustomPrompt="1"/>
          </p:nvPr>
        </p:nvSpPr>
        <p:spPr>
          <a:xfrm>
            <a:off x="8368798" y="2669212"/>
            <a:ext cx="3463201"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46" name="Text Placeholder 2">
            <a:extLst>
              <a:ext uri="{FF2B5EF4-FFF2-40B4-BE49-F238E27FC236}">
                <a16:creationId xmlns:a16="http://schemas.microsoft.com/office/drawing/2014/main" id="{7690CC20-E620-47A6-9F52-DF8C7D01A300}"/>
              </a:ext>
            </a:extLst>
          </p:cNvPr>
          <p:cNvSpPr>
            <a:spLocks noGrp="1"/>
          </p:cNvSpPr>
          <p:nvPr>
            <p:ph type="body" idx="30" hasCustomPrompt="1"/>
          </p:nvPr>
        </p:nvSpPr>
        <p:spPr>
          <a:xfrm>
            <a:off x="360000" y="1941256"/>
            <a:ext cx="3476939" cy="414024"/>
          </a:xfrm>
        </p:spPr>
        <p:txBody>
          <a:bodyPr anchor="b">
            <a:sp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7" name="Text Placeholder 2">
            <a:extLst>
              <a:ext uri="{FF2B5EF4-FFF2-40B4-BE49-F238E27FC236}">
                <a16:creationId xmlns:a16="http://schemas.microsoft.com/office/drawing/2014/main" id="{5C176B42-4EEC-44F4-A49C-85BB23CA401D}"/>
              </a:ext>
            </a:extLst>
          </p:cNvPr>
          <p:cNvSpPr>
            <a:spLocks noGrp="1"/>
          </p:cNvSpPr>
          <p:nvPr>
            <p:ph type="body" idx="31" hasCustomPrompt="1"/>
          </p:nvPr>
        </p:nvSpPr>
        <p:spPr>
          <a:xfrm>
            <a:off x="360000" y="2355280"/>
            <a:ext cx="3476939"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8" name="Text Placeholder 2">
            <a:extLst>
              <a:ext uri="{FF2B5EF4-FFF2-40B4-BE49-F238E27FC236}">
                <a16:creationId xmlns:a16="http://schemas.microsoft.com/office/drawing/2014/main" id="{677B80EE-033D-4579-85BE-DD1E0C679D8D}"/>
              </a:ext>
            </a:extLst>
          </p:cNvPr>
          <p:cNvSpPr>
            <a:spLocks noGrp="1"/>
          </p:cNvSpPr>
          <p:nvPr>
            <p:ph type="body" idx="32" hasCustomPrompt="1"/>
          </p:nvPr>
        </p:nvSpPr>
        <p:spPr>
          <a:xfrm>
            <a:off x="360000" y="2669212"/>
            <a:ext cx="3476939"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49" name="Text Placeholder 2">
            <a:extLst>
              <a:ext uri="{FF2B5EF4-FFF2-40B4-BE49-F238E27FC236}">
                <a16:creationId xmlns:a16="http://schemas.microsoft.com/office/drawing/2014/main" id="{14CFE07A-4E27-4B55-BA4D-697A01BA9F1E}"/>
              </a:ext>
            </a:extLst>
          </p:cNvPr>
          <p:cNvSpPr>
            <a:spLocks noGrp="1"/>
          </p:cNvSpPr>
          <p:nvPr>
            <p:ph type="body" idx="33" hasCustomPrompt="1"/>
          </p:nvPr>
        </p:nvSpPr>
        <p:spPr>
          <a:xfrm>
            <a:off x="4373217" y="1941256"/>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0" name="Text Placeholder 2">
            <a:extLst>
              <a:ext uri="{FF2B5EF4-FFF2-40B4-BE49-F238E27FC236}">
                <a16:creationId xmlns:a16="http://schemas.microsoft.com/office/drawing/2014/main" id="{57294AC4-3E91-4F7B-92F5-B0A79FC4D72D}"/>
              </a:ext>
            </a:extLst>
          </p:cNvPr>
          <p:cNvSpPr>
            <a:spLocks noGrp="1"/>
          </p:cNvSpPr>
          <p:nvPr>
            <p:ph type="body" idx="34" hasCustomPrompt="1"/>
          </p:nvPr>
        </p:nvSpPr>
        <p:spPr>
          <a:xfrm>
            <a:off x="4373217" y="2355280"/>
            <a:ext cx="3463201"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51" name="Text Placeholder 2">
            <a:extLst>
              <a:ext uri="{FF2B5EF4-FFF2-40B4-BE49-F238E27FC236}">
                <a16:creationId xmlns:a16="http://schemas.microsoft.com/office/drawing/2014/main" id="{50DE224B-EB20-4867-A285-8FF37A0C65B8}"/>
              </a:ext>
            </a:extLst>
          </p:cNvPr>
          <p:cNvSpPr>
            <a:spLocks noGrp="1"/>
          </p:cNvSpPr>
          <p:nvPr>
            <p:ph type="body" idx="35" hasCustomPrompt="1"/>
          </p:nvPr>
        </p:nvSpPr>
        <p:spPr>
          <a:xfrm>
            <a:off x="4373217" y="2669212"/>
            <a:ext cx="3463201"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52" name="Text Placeholder 2">
            <a:extLst>
              <a:ext uri="{FF2B5EF4-FFF2-40B4-BE49-F238E27FC236}">
                <a16:creationId xmlns:a16="http://schemas.microsoft.com/office/drawing/2014/main" id="{1220B80A-5AE2-47A6-AF97-FC5D27427CDA}"/>
              </a:ext>
            </a:extLst>
          </p:cNvPr>
          <p:cNvSpPr>
            <a:spLocks noGrp="1"/>
          </p:cNvSpPr>
          <p:nvPr>
            <p:ph type="body" idx="46" hasCustomPrompt="1"/>
          </p:nvPr>
        </p:nvSpPr>
        <p:spPr>
          <a:xfrm>
            <a:off x="8368798" y="4010848"/>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3" name="Text Placeholder 2">
            <a:extLst>
              <a:ext uri="{FF2B5EF4-FFF2-40B4-BE49-F238E27FC236}">
                <a16:creationId xmlns:a16="http://schemas.microsoft.com/office/drawing/2014/main" id="{E7DE045D-E67F-46B3-BD44-16E1BAD29ED3}"/>
              </a:ext>
            </a:extLst>
          </p:cNvPr>
          <p:cNvSpPr>
            <a:spLocks noGrp="1"/>
          </p:cNvSpPr>
          <p:nvPr>
            <p:ph type="body" idx="47" hasCustomPrompt="1"/>
          </p:nvPr>
        </p:nvSpPr>
        <p:spPr>
          <a:xfrm>
            <a:off x="8368798" y="4424872"/>
            <a:ext cx="3463201"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54" name="Text Placeholder 2">
            <a:extLst>
              <a:ext uri="{FF2B5EF4-FFF2-40B4-BE49-F238E27FC236}">
                <a16:creationId xmlns:a16="http://schemas.microsoft.com/office/drawing/2014/main" id="{F82350EE-C3A7-4F45-BCF2-E1AAE59BBFF4}"/>
              </a:ext>
            </a:extLst>
          </p:cNvPr>
          <p:cNvSpPr>
            <a:spLocks noGrp="1"/>
          </p:cNvSpPr>
          <p:nvPr>
            <p:ph type="body" idx="48" hasCustomPrompt="1"/>
          </p:nvPr>
        </p:nvSpPr>
        <p:spPr>
          <a:xfrm>
            <a:off x="8368798" y="4738804"/>
            <a:ext cx="3463201"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55" name="Text Placeholder 2">
            <a:extLst>
              <a:ext uri="{FF2B5EF4-FFF2-40B4-BE49-F238E27FC236}">
                <a16:creationId xmlns:a16="http://schemas.microsoft.com/office/drawing/2014/main" id="{11D04C71-DFC9-47C5-9898-363225EDC2CA}"/>
              </a:ext>
            </a:extLst>
          </p:cNvPr>
          <p:cNvSpPr>
            <a:spLocks noGrp="1"/>
          </p:cNvSpPr>
          <p:nvPr>
            <p:ph type="body" idx="49" hasCustomPrompt="1"/>
          </p:nvPr>
        </p:nvSpPr>
        <p:spPr>
          <a:xfrm>
            <a:off x="360000" y="4010848"/>
            <a:ext cx="3476939" cy="414024"/>
          </a:xfrm>
        </p:spPr>
        <p:txBody>
          <a:bodyPr anchor="b">
            <a:sp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6" name="Text Placeholder 2">
            <a:extLst>
              <a:ext uri="{FF2B5EF4-FFF2-40B4-BE49-F238E27FC236}">
                <a16:creationId xmlns:a16="http://schemas.microsoft.com/office/drawing/2014/main" id="{BCCD2C50-EAA9-496C-B954-8FB6515E000C}"/>
              </a:ext>
            </a:extLst>
          </p:cNvPr>
          <p:cNvSpPr>
            <a:spLocks noGrp="1"/>
          </p:cNvSpPr>
          <p:nvPr>
            <p:ph type="body" idx="50" hasCustomPrompt="1"/>
          </p:nvPr>
        </p:nvSpPr>
        <p:spPr>
          <a:xfrm>
            <a:off x="360000" y="4424872"/>
            <a:ext cx="3476939"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57" name="Text Placeholder 2">
            <a:extLst>
              <a:ext uri="{FF2B5EF4-FFF2-40B4-BE49-F238E27FC236}">
                <a16:creationId xmlns:a16="http://schemas.microsoft.com/office/drawing/2014/main" id="{075FC163-BE72-4E29-A4C1-D025A5A80F52}"/>
              </a:ext>
            </a:extLst>
          </p:cNvPr>
          <p:cNvSpPr>
            <a:spLocks noGrp="1"/>
          </p:cNvSpPr>
          <p:nvPr>
            <p:ph type="body" idx="51" hasCustomPrompt="1"/>
          </p:nvPr>
        </p:nvSpPr>
        <p:spPr>
          <a:xfrm>
            <a:off x="360000" y="4738804"/>
            <a:ext cx="3476939"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0" name="Text Placeholder 2">
            <a:extLst>
              <a:ext uri="{FF2B5EF4-FFF2-40B4-BE49-F238E27FC236}">
                <a16:creationId xmlns:a16="http://schemas.microsoft.com/office/drawing/2014/main" id="{3BAC60FD-63F2-407D-A00C-14207981E6FC}"/>
              </a:ext>
            </a:extLst>
          </p:cNvPr>
          <p:cNvSpPr>
            <a:spLocks noGrp="1"/>
          </p:cNvSpPr>
          <p:nvPr>
            <p:ph type="body" idx="52" hasCustomPrompt="1"/>
          </p:nvPr>
        </p:nvSpPr>
        <p:spPr>
          <a:xfrm>
            <a:off x="4373217" y="4010848"/>
            <a:ext cx="3476939" cy="414024"/>
          </a:xfrm>
        </p:spPr>
        <p:txBody>
          <a:bodyPr anchor="b">
            <a:sp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21" name="Text Placeholder 2">
            <a:extLst>
              <a:ext uri="{FF2B5EF4-FFF2-40B4-BE49-F238E27FC236}">
                <a16:creationId xmlns:a16="http://schemas.microsoft.com/office/drawing/2014/main" id="{5D9D5439-44F0-413D-AFA4-A1A4E430DCD3}"/>
              </a:ext>
            </a:extLst>
          </p:cNvPr>
          <p:cNvSpPr>
            <a:spLocks noGrp="1"/>
          </p:cNvSpPr>
          <p:nvPr>
            <p:ph type="body" idx="53" hasCustomPrompt="1"/>
          </p:nvPr>
        </p:nvSpPr>
        <p:spPr>
          <a:xfrm>
            <a:off x="4373217" y="4424872"/>
            <a:ext cx="3476939" cy="313932"/>
          </a:xfrm>
        </p:spPr>
        <p:txBody>
          <a:bodyPr anchor="t">
            <a:spAutoFit/>
          </a:bodyPr>
          <a:lstStyle>
            <a:lvl1pPr marL="0" indent="0" algn="ctr" defTabSz="914400" rtl="0" eaLnBrk="1" latinLnBrk="0" hangingPunct="1">
              <a:buNone/>
              <a:defRPr lang="en-US" sz="1600" b="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22" name="Text Placeholder 2">
            <a:extLst>
              <a:ext uri="{FF2B5EF4-FFF2-40B4-BE49-F238E27FC236}">
                <a16:creationId xmlns:a16="http://schemas.microsoft.com/office/drawing/2014/main" id="{3FE1B207-4B66-40BF-A304-CDE58940DECD}"/>
              </a:ext>
            </a:extLst>
          </p:cNvPr>
          <p:cNvSpPr>
            <a:spLocks noGrp="1"/>
          </p:cNvSpPr>
          <p:nvPr>
            <p:ph type="body" idx="54" hasCustomPrompt="1"/>
          </p:nvPr>
        </p:nvSpPr>
        <p:spPr>
          <a:xfrm>
            <a:off x="4373217" y="4738804"/>
            <a:ext cx="3476939" cy="735897"/>
          </a:xfrm>
        </p:spPr>
        <p:txBody>
          <a:bodyPr anchor="t">
            <a:normAutofit/>
          </a:bodyPr>
          <a:lstStyle>
            <a:lvl1pPr marL="0" indent="0" algn="ctr" defTabSz="914400" rtl="0" eaLnBrk="1" latinLnBrk="0" hangingPunct="1">
              <a:buNone/>
              <a:defRPr lang="en-US" sz="1400" b="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3" name="Title Placeholder 1">
            <a:extLst>
              <a:ext uri="{FF2B5EF4-FFF2-40B4-BE49-F238E27FC236}">
                <a16:creationId xmlns:a16="http://schemas.microsoft.com/office/drawing/2014/main" id="{DAB6AC99-5FCF-4530-9390-85534384333D}"/>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tx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3560747992"/>
      </p:ext>
    </p:extLst>
  </p:cSld>
  <p:clrMapOvr>
    <a:masterClrMapping/>
  </p:clrMapOvr>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Blue Cover 01">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E5B6-AAEB-4AA8-8D7E-204215A8ABBC}"/>
              </a:ext>
            </a:extLst>
          </p:cNvPr>
          <p:cNvSpPr>
            <a:spLocks noGrp="1"/>
          </p:cNvSpPr>
          <p:nvPr>
            <p:ph type="ctrTitle" hasCustomPrompt="1"/>
          </p:nvPr>
        </p:nvSpPr>
        <p:spPr>
          <a:xfrm>
            <a:off x="334964" y="1063667"/>
            <a:ext cx="4893340" cy="2080648"/>
          </a:xfrm>
        </p:spPr>
        <p:txBody>
          <a:bodyPr anchor="b">
            <a:normAutofit/>
          </a:bodyPr>
          <a:lstStyle>
            <a:lvl1pPr algn="l">
              <a:defRPr sz="3600"/>
            </a:lvl1pPr>
          </a:lstStyle>
          <a:p>
            <a:r>
              <a:rPr lang="fr-FR"/>
              <a:t>Cliquez pour modifier </a:t>
            </a:r>
            <a:br>
              <a:rPr lang="fr-FR"/>
            </a:br>
            <a:r>
              <a:rPr lang="fr-FR"/>
              <a:t>le titre principal</a:t>
            </a:r>
            <a:endParaRPr lang="en-US"/>
          </a:p>
        </p:txBody>
      </p:sp>
      <p:sp>
        <p:nvSpPr>
          <p:cNvPr id="3" name="Subtitle 2">
            <a:extLst>
              <a:ext uri="{FF2B5EF4-FFF2-40B4-BE49-F238E27FC236}">
                <a16:creationId xmlns:a16="http://schemas.microsoft.com/office/drawing/2014/main" id="{749DD02E-C366-4815-99D0-1EEDD7954D31}"/>
              </a:ext>
            </a:extLst>
          </p:cNvPr>
          <p:cNvSpPr>
            <a:spLocks noGrp="1"/>
          </p:cNvSpPr>
          <p:nvPr>
            <p:ph type="subTitle" idx="1" hasCustomPrompt="1"/>
          </p:nvPr>
        </p:nvSpPr>
        <p:spPr>
          <a:xfrm>
            <a:off x="338844" y="3176633"/>
            <a:ext cx="4889990" cy="81823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sous-titre principal</a:t>
            </a:r>
            <a:endParaRPr lang="en-US"/>
          </a:p>
        </p:txBody>
      </p:sp>
      <p:pic>
        <p:nvPicPr>
          <p:cNvPr id="20" name="Picture 19">
            <a:extLst>
              <a:ext uri="{FF2B5EF4-FFF2-40B4-BE49-F238E27FC236}">
                <a16:creationId xmlns:a16="http://schemas.microsoft.com/office/drawing/2014/main" id="{3C13104E-355E-4B21-856A-D24F576658A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34963" y="572852"/>
            <a:ext cx="2880436" cy="276522"/>
          </a:xfrm>
          <a:prstGeom prst="rect">
            <a:avLst/>
          </a:prstGeom>
        </p:spPr>
      </p:pic>
      <p:sp>
        <p:nvSpPr>
          <p:cNvPr id="21" name="Text Placeholder 2">
            <a:extLst>
              <a:ext uri="{FF2B5EF4-FFF2-40B4-BE49-F238E27FC236}">
                <a16:creationId xmlns:a16="http://schemas.microsoft.com/office/drawing/2014/main" id="{F365F3EB-0EE2-4279-98EC-B8A99D581234}"/>
              </a:ext>
            </a:extLst>
          </p:cNvPr>
          <p:cNvSpPr>
            <a:spLocks noGrp="1"/>
          </p:cNvSpPr>
          <p:nvPr>
            <p:ph type="body" idx="17" hasCustomPrompt="1"/>
          </p:nvPr>
        </p:nvSpPr>
        <p:spPr>
          <a:xfrm>
            <a:off x="337673" y="4011588"/>
            <a:ext cx="4889990" cy="386901"/>
          </a:xfrm>
        </p:spPr>
        <p:txBody>
          <a:bodyPr wrap="square" anchor="t">
            <a:spAutoFit/>
          </a:bodyPr>
          <a:lstStyle>
            <a:lvl1pPr marL="0" indent="0" algn="l" defTabSz="914400" rtl="0" eaLnBrk="1" latinLnBrk="0" hangingPunct="1">
              <a:lnSpc>
                <a:spcPts val="2500"/>
              </a:lnSpc>
              <a:buNone/>
              <a:defRPr lang="en-US" sz="12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Cliquez pour insérer la date</a:t>
            </a:r>
            <a:endParaRPr lang="en-US"/>
          </a:p>
        </p:txBody>
      </p:sp>
      <p:sp>
        <p:nvSpPr>
          <p:cNvPr id="16" name="Content Placeholder 2">
            <a:extLst>
              <a:ext uri="{FF2B5EF4-FFF2-40B4-BE49-F238E27FC236}">
                <a16:creationId xmlns:a16="http://schemas.microsoft.com/office/drawing/2014/main" id="{327A6A3D-6DC2-418D-B40A-CF0570A2FA6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7" name="Content Placeholder 2">
            <a:extLst>
              <a:ext uri="{FF2B5EF4-FFF2-40B4-BE49-F238E27FC236}">
                <a16:creationId xmlns:a16="http://schemas.microsoft.com/office/drawing/2014/main" id="{311CD5A7-4B9C-4C7C-80DF-DEE02574B731}"/>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8" name="Content Placeholder 2">
            <a:extLst>
              <a:ext uri="{FF2B5EF4-FFF2-40B4-BE49-F238E27FC236}">
                <a16:creationId xmlns:a16="http://schemas.microsoft.com/office/drawing/2014/main" id="{846121B4-DA12-435E-8CD0-172AA2B7FEFE}"/>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Tree>
    <p:extLst>
      <p:ext uri="{BB962C8B-B14F-4D97-AF65-F5344CB8AC3E}">
        <p14:creationId xmlns:p14="http://schemas.microsoft.com/office/powerpoint/2010/main" val="2174394075"/>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Agenda (blue)">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6329FEFA-D3F4-4F6B-A6A7-2AEC265FF4FE}"/>
              </a:ext>
            </a:extLst>
          </p:cNvPr>
          <p:cNvSpPr>
            <a:spLocks noGrp="1"/>
          </p:cNvSpPr>
          <p:nvPr>
            <p:ph idx="20" hasCustomPrompt="1"/>
          </p:nvPr>
        </p:nvSpPr>
        <p:spPr>
          <a:xfrm>
            <a:off x="838200" y="1825625"/>
            <a:ext cx="4755565" cy="4351338"/>
          </a:xfrm>
          <a:prstGeom prst="rect">
            <a:avLst/>
          </a:prstGeom>
        </p:spPr>
        <p:txBody>
          <a:bodyPr vert="horz" lIns="91440" tIns="45720" rIns="91440" bIns="45720" rtlCol="0">
            <a:normAutofit/>
          </a:bodyPr>
          <a:lstStyle>
            <a:lvl1pPr marL="514350" indent="-514350">
              <a:buFont typeface="Arial" panose="020B0604020202020204" pitchFamily="34" charset="0"/>
              <a:buChar char="•"/>
              <a:defRPr sz="2000"/>
            </a:lvl1pPr>
            <a:lvl2pPr marL="914400" indent="-457200">
              <a:buFont typeface="Calibri" panose="020F0502020204030204" pitchFamily="34" charset="0"/>
              <a:buChar char="-"/>
              <a:defRPr sz="2000"/>
            </a:lvl2pPr>
            <a:lvl3pPr marL="1371600" indent="-457200">
              <a:buFont typeface="Calibri" panose="020F0502020204030204" pitchFamily="34" charset="0"/>
              <a:buChar char="·"/>
              <a:defRPr sz="2000"/>
            </a:lvl3pPr>
          </a:lstStyle>
          <a:p>
            <a:pPr lvl="0"/>
            <a:r>
              <a:rPr lang="fr-FR" noProof="0"/>
              <a:t>Premier niveau</a:t>
            </a:r>
          </a:p>
          <a:p>
            <a:pPr lvl="1"/>
            <a:r>
              <a:rPr lang="fr-FR" noProof="0"/>
              <a:t>Deuxième niveau</a:t>
            </a:r>
          </a:p>
          <a:p>
            <a:pPr lvl="2"/>
            <a:r>
              <a:rPr lang="fr-FR" noProof="0"/>
              <a:t>Troisième niveau </a:t>
            </a:r>
          </a:p>
        </p:txBody>
      </p:sp>
      <p:pic>
        <p:nvPicPr>
          <p:cNvPr id="8" name="Picture 7">
            <a:extLst>
              <a:ext uri="{FF2B5EF4-FFF2-40B4-BE49-F238E27FC236}">
                <a16:creationId xmlns:a16="http://schemas.microsoft.com/office/drawing/2014/main" id="{621B1790-08C7-4134-97FE-468AA92C0224}"/>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7728982" y="2886395"/>
            <a:ext cx="2493534" cy="3358880"/>
          </a:xfrm>
          <a:custGeom>
            <a:avLst/>
            <a:gdLst/>
            <a:ahLst/>
            <a:cxnLst/>
            <a:rect l="l" t="t" r="r" b="b"/>
            <a:pathLst>
              <a:path w="4478796" h="6033099">
                <a:moveTo>
                  <a:pt x="1259578" y="0"/>
                </a:moveTo>
                <a:lnTo>
                  <a:pt x="1979659" y="0"/>
                </a:lnTo>
                <a:lnTo>
                  <a:pt x="1995227" y="5560"/>
                </a:lnTo>
                <a:cubicBezTo>
                  <a:pt x="2026233" y="21063"/>
                  <a:pt x="2045612" y="38891"/>
                  <a:pt x="2053363" y="59045"/>
                </a:cubicBezTo>
                <a:cubicBezTo>
                  <a:pt x="2061114" y="79199"/>
                  <a:pt x="2064990" y="101678"/>
                  <a:pt x="2064990" y="126483"/>
                </a:cubicBezTo>
                <a:lnTo>
                  <a:pt x="1892908" y="1489191"/>
                </a:lnTo>
                <a:lnTo>
                  <a:pt x="2934704" y="1489191"/>
                </a:lnTo>
                <a:lnTo>
                  <a:pt x="3092834" y="131134"/>
                </a:lnTo>
                <a:cubicBezTo>
                  <a:pt x="3095935" y="106329"/>
                  <a:pt x="3105237" y="83075"/>
                  <a:pt x="3120739" y="61371"/>
                </a:cubicBezTo>
                <a:cubicBezTo>
                  <a:pt x="3136242" y="39667"/>
                  <a:pt x="3161822" y="21063"/>
                  <a:pt x="3197479" y="5560"/>
                </a:cubicBezTo>
                <a:lnTo>
                  <a:pt x="3214795" y="0"/>
                </a:lnTo>
                <a:lnTo>
                  <a:pt x="3937679" y="0"/>
                </a:lnTo>
                <a:lnTo>
                  <a:pt x="3953247" y="5560"/>
                </a:lnTo>
                <a:cubicBezTo>
                  <a:pt x="3984253" y="21063"/>
                  <a:pt x="4003631" y="38891"/>
                  <a:pt x="4011383" y="59045"/>
                </a:cubicBezTo>
                <a:cubicBezTo>
                  <a:pt x="4019135" y="79199"/>
                  <a:pt x="4021459" y="101678"/>
                  <a:pt x="4018359" y="126483"/>
                </a:cubicBezTo>
                <a:lnTo>
                  <a:pt x="3855578" y="1489191"/>
                </a:lnTo>
                <a:lnTo>
                  <a:pt x="4302063" y="1489191"/>
                </a:lnTo>
                <a:cubicBezTo>
                  <a:pt x="4354773" y="1489191"/>
                  <a:pt x="4397405" y="1519421"/>
                  <a:pt x="4429962" y="1579883"/>
                </a:cubicBezTo>
                <a:cubicBezTo>
                  <a:pt x="4462518" y="1640344"/>
                  <a:pt x="4478796" y="1741888"/>
                  <a:pt x="4478796" y="1884515"/>
                </a:cubicBezTo>
                <a:cubicBezTo>
                  <a:pt x="4478796" y="1958929"/>
                  <a:pt x="4474145" y="2021716"/>
                  <a:pt x="4464843" y="2072876"/>
                </a:cubicBezTo>
                <a:cubicBezTo>
                  <a:pt x="4455541" y="2124036"/>
                  <a:pt x="4443139" y="2165118"/>
                  <a:pt x="4427637" y="2196124"/>
                </a:cubicBezTo>
                <a:cubicBezTo>
                  <a:pt x="4412133" y="2227130"/>
                  <a:pt x="4392755" y="2249609"/>
                  <a:pt x="4369501" y="2263562"/>
                </a:cubicBezTo>
                <a:cubicBezTo>
                  <a:pt x="4346246" y="2277515"/>
                  <a:pt x="4322217" y="2284491"/>
                  <a:pt x="4297412" y="2284491"/>
                </a:cubicBezTo>
                <a:lnTo>
                  <a:pt x="3767211" y="2284491"/>
                </a:lnTo>
                <a:lnTo>
                  <a:pt x="3609082" y="3609991"/>
                </a:lnTo>
                <a:lnTo>
                  <a:pt x="4064868" y="3609991"/>
                </a:lnTo>
                <a:cubicBezTo>
                  <a:pt x="4117577" y="3609991"/>
                  <a:pt x="4160211" y="3640222"/>
                  <a:pt x="4192767" y="3700684"/>
                </a:cubicBezTo>
                <a:cubicBezTo>
                  <a:pt x="4225323" y="3761145"/>
                  <a:pt x="4241601" y="3862689"/>
                  <a:pt x="4241601" y="4005316"/>
                </a:cubicBezTo>
                <a:cubicBezTo>
                  <a:pt x="4241601" y="4079730"/>
                  <a:pt x="4236951" y="4143292"/>
                  <a:pt x="4227649" y="4196002"/>
                </a:cubicBezTo>
                <a:cubicBezTo>
                  <a:pt x="4218347" y="4248712"/>
                  <a:pt x="4205945" y="4290570"/>
                  <a:pt x="4190441" y="4321576"/>
                </a:cubicBezTo>
                <a:cubicBezTo>
                  <a:pt x="4174939" y="4352582"/>
                  <a:pt x="4155560" y="4375061"/>
                  <a:pt x="4132305" y="4389014"/>
                </a:cubicBezTo>
                <a:cubicBezTo>
                  <a:pt x="4109051" y="4402966"/>
                  <a:pt x="4085021" y="4409943"/>
                  <a:pt x="4060217" y="4409943"/>
                </a:cubicBezTo>
                <a:lnTo>
                  <a:pt x="3506762" y="4409943"/>
                </a:lnTo>
                <a:lnTo>
                  <a:pt x="3334680" y="5865668"/>
                </a:lnTo>
                <a:cubicBezTo>
                  <a:pt x="3331579" y="5893573"/>
                  <a:pt x="3323053" y="5917602"/>
                  <a:pt x="3309100" y="5937756"/>
                </a:cubicBezTo>
                <a:cubicBezTo>
                  <a:pt x="3295147" y="5957910"/>
                  <a:pt x="3270343" y="5975738"/>
                  <a:pt x="3234686" y="5991241"/>
                </a:cubicBezTo>
                <a:cubicBezTo>
                  <a:pt x="3199029" y="6006745"/>
                  <a:pt x="3150970" y="6017597"/>
                  <a:pt x="3090509" y="6023798"/>
                </a:cubicBezTo>
                <a:cubicBezTo>
                  <a:pt x="3030047" y="6029999"/>
                  <a:pt x="2953308" y="6033099"/>
                  <a:pt x="2860290" y="6033099"/>
                </a:cubicBezTo>
                <a:cubicBezTo>
                  <a:pt x="2761072" y="6033099"/>
                  <a:pt x="2681231" y="6029999"/>
                  <a:pt x="2620770" y="6023798"/>
                </a:cubicBezTo>
                <a:cubicBezTo>
                  <a:pt x="2560309" y="6017597"/>
                  <a:pt x="2514575" y="6006745"/>
                  <a:pt x="2483569" y="5991241"/>
                </a:cubicBezTo>
                <a:cubicBezTo>
                  <a:pt x="2452563" y="5975738"/>
                  <a:pt x="2431634" y="5957910"/>
                  <a:pt x="2420782" y="5937756"/>
                </a:cubicBezTo>
                <a:cubicBezTo>
                  <a:pt x="2409930" y="5917602"/>
                  <a:pt x="2406054" y="5893573"/>
                  <a:pt x="2409155" y="5865668"/>
                </a:cubicBezTo>
                <a:lnTo>
                  <a:pt x="2585888" y="4409943"/>
                </a:lnTo>
                <a:lnTo>
                  <a:pt x="1544092" y="4409943"/>
                </a:lnTo>
                <a:lnTo>
                  <a:pt x="1372009" y="5865668"/>
                </a:lnTo>
                <a:cubicBezTo>
                  <a:pt x="1368909" y="5890473"/>
                  <a:pt x="1360382" y="5913727"/>
                  <a:pt x="1346429" y="5935431"/>
                </a:cubicBezTo>
                <a:cubicBezTo>
                  <a:pt x="1332477" y="5957135"/>
                  <a:pt x="1308447" y="5975738"/>
                  <a:pt x="1274341" y="5991241"/>
                </a:cubicBezTo>
                <a:cubicBezTo>
                  <a:pt x="1240234" y="6006745"/>
                  <a:pt x="1192950" y="6017597"/>
                  <a:pt x="1132489" y="6023798"/>
                </a:cubicBezTo>
                <a:cubicBezTo>
                  <a:pt x="1072027" y="6029999"/>
                  <a:pt x="992187" y="6033099"/>
                  <a:pt x="892969" y="6033099"/>
                </a:cubicBezTo>
                <a:cubicBezTo>
                  <a:pt x="796850" y="6033099"/>
                  <a:pt x="719336" y="6029999"/>
                  <a:pt x="660425" y="6023798"/>
                </a:cubicBezTo>
                <a:cubicBezTo>
                  <a:pt x="601514" y="6017597"/>
                  <a:pt x="555780" y="6006745"/>
                  <a:pt x="523224" y="5991241"/>
                </a:cubicBezTo>
                <a:cubicBezTo>
                  <a:pt x="490668" y="5975738"/>
                  <a:pt x="468963" y="5957910"/>
                  <a:pt x="458111" y="5937756"/>
                </a:cubicBezTo>
                <a:cubicBezTo>
                  <a:pt x="447259" y="5917602"/>
                  <a:pt x="444934" y="5893573"/>
                  <a:pt x="451135" y="5865668"/>
                </a:cubicBezTo>
                <a:lnTo>
                  <a:pt x="618567" y="4409943"/>
                </a:lnTo>
                <a:lnTo>
                  <a:pt x="176733" y="4409943"/>
                </a:lnTo>
                <a:cubicBezTo>
                  <a:pt x="124023" y="4409943"/>
                  <a:pt x="81390" y="4380487"/>
                  <a:pt x="48834" y="4321576"/>
                </a:cubicBezTo>
                <a:cubicBezTo>
                  <a:pt x="16278" y="4262665"/>
                  <a:pt x="0" y="4160346"/>
                  <a:pt x="0" y="4014618"/>
                </a:cubicBezTo>
                <a:cubicBezTo>
                  <a:pt x="0" y="3940204"/>
                  <a:pt x="4651" y="3876642"/>
                  <a:pt x="13953" y="3823932"/>
                </a:cubicBezTo>
                <a:cubicBezTo>
                  <a:pt x="23254" y="3771222"/>
                  <a:pt x="35657" y="3729364"/>
                  <a:pt x="51160" y="3698358"/>
                </a:cubicBezTo>
                <a:cubicBezTo>
                  <a:pt x="66662" y="3667353"/>
                  <a:pt x="85266" y="3644873"/>
                  <a:pt x="106970" y="3630920"/>
                </a:cubicBezTo>
                <a:cubicBezTo>
                  <a:pt x="128674" y="3616968"/>
                  <a:pt x="153479" y="3609991"/>
                  <a:pt x="181384" y="3609991"/>
                </a:cubicBezTo>
                <a:lnTo>
                  <a:pt x="720886" y="3609991"/>
                </a:lnTo>
                <a:lnTo>
                  <a:pt x="879016" y="2284491"/>
                </a:lnTo>
                <a:lnTo>
                  <a:pt x="409277" y="2284491"/>
                </a:lnTo>
                <a:cubicBezTo>
                  <a:pt x="356567" y="2284491"/>
                  <a:pt x="313934" y="2255035"/>
                  <a:pt x="281378" y="2196124"/>
                </a:cubicBezTo>
                <a:cubicBezTo>
                  <a:pt x="248822" y="2137213"/>
                  <a:pt x="232544" y="2034894"/>
                  <a:pt x="232544" y="1889166"/>
                </a:cubicBezTo>
                <a:cubicBezTo>
                  <a:pt x="232544" y="1740338"/>
                  <a:pt x="249597" y="1636469"/>
                  <a:pt x="283704" y="1577557"/>
                </a:cubicBezTo>
                <a:cubicBezTo>
                  <a:pt x="317810" y="1518646"/>
                  <a:pt x="361218" y="1489191"/>
                  <a:pt x="413928" y="1489191"/>
                </a:cubicBezTo>
                <a:lnTo>
                  <a:pt x="972034" y="1489191"/>
                </a:lnTo>
                <a:lnTo>
                  <a:pt x="1139465" y="131134"/>
                </a:lnTo>
                <a:cubicBezTo>
                  <a:pt x="1139465" y="103229"/>
                  <a:pt x="1147217" y="79199"/>
                  <a:pt x="1162720" y="59045"/>
                </a:cubicBezTo>
                <a:cubicBezTo>
                  <a:pt x="1178223" y="38891"/>
                  <a:pt x="1204577" y="21063"/>
                  <a:pt x="1241785" y="5560"/>
                </a:cubicBezTo>
                <a:lnTo>
                  <a:pt x="1259578" y="0"/>
                </a:lnTo>
                <a:close/>
                <a:moveTo>
                  <a:pt x="1799890" y="2284491"/>
                </a:moveTo>
                <a:lnTo>
                  <a:pt x="1641760" y="3609991"/>
                </a:lnTo>
                <a:lnTo>
                  <a:pt x="2678906" y="3609991"/>
                </a:lnTo>
                <a:lnTo>
                  <a:pt x="2841687" y="2284491"/>
                </a:lnTo>
                <a:lnTo>
                  <a:pt x="1799890" y="2284491"/>
                </a:lnTo>
                <a:close/>
              </a:path>
            </a:pathLst>
          </a:custGeom>
        </p:spPr>
      </p:pic>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9" name="Title Placeholder 1">
            <a:extLst>
              <a:ext uri="{FF2B5EF4-FFF2-40B4-BE49-F238E27FC236}">
                <a16:creationId xmlns:a16="http://schemas.microsoft.com/office/drawing/2014/main" id="{CA94C10E-989E-4776-8650-200D1D127F69}"/>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ctr">
            <a:noAutofit/>
          </a:bodyPr>
          <a:lstStyle>
            <a:lvl1pPr>
              <a:defRPr lang="en-US" sz="7200" b="1" kern="1200" cap="all" baseline="0" dirty="0">
                <a:solidFill>
                  <a:schemeClr val="tx1"/>
                </a:solidFill>
                <a:latin typeface="+mn-lt"/>
                <a:ea typeface="+mn-ea"/>
                <a:cs typeface="+mn-cs"/>
              </a:defRPr>
            </a:lvl1pPr>
          </a:lstStyle>
          <a:p>
            <a:r>
              <a:rPr lang="fr-FR" noProof="0"/>
              <a:t>Insérer le titre AGENDA</a:t>
            </a:r>
          </a:p>
        </p:txBody>
      </p:sp>
      <p:sp>
        <p:nvSpPr>
          <p:cNvPr id="10" name="Rectangle 9">
            <a:extLst>
              <a:ext uri="{FF2B5EF4-FFF2-40B4-BE49-F238E27FC236}">
                <a16:creationId xmlns:a16="http://schemas.microsoft.com/office/drawing/2014/main" id="{86C69793-2E03-40B1-8C36-E6A8E09410A7}"/>
              </a:ext>
            </a:extLst>
          </p:cNvPr>
          <p:cNvSpPr/>
          <p:nvPr userDrawn="1"/>
        </p:nvSpPr>
        <p:spPr>
          <a:xfrm>
            <a:off x="10222516" y="2774575"/>
            <a:ext cx="1947989" cy="3485570"/>
          </a:xfrm>
          <a:prstGeom prst="rect">
            <a:avLst/>
          </a:prstGeom>
        </p:spPr>
        <p:txBody>
          <a:bodyPr wrap="square">
            <a:spAutoFit/>
            <a:scene3d>
              <a:camera prst="orthographicFront">
                <a:rot lat="0" lon="0" rev="0"/>
              </a:camera>
              <a:lightRig rig="threePt" dir="t"/>
            </a:scene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050" kern="1200">
                <a:solidFill>
                  <a:srgbClr val="DF6036"/>
                </a:solidFill>
                <a:latin typeface="+mn-lt"/>
                <a:ea typeface="+mn-ea"/>
                <a:cs typeface="+mn-cs"/>
              </a:rPr>
              <a:t>#Data #</a:t>
            </a:r>
            <a:r>
              <a:rPr lang="fr-FR" sz="1050" kern="1200" err="1">
                <a:solidFill>
                  <a:srgbClr val="DF6036"/>
                </a:solidFill>
                <a:latin typeface="+mn-lt"/>
                <a:ea typeface="+mn-ea"/>
                <a:cs typeface="+mn-cs"/>
              </a:rPr>
              <a:t>DataDriven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DataStrategy</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DataThinking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DataTraining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ChangeManagement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SelfServiceData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BigData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DataArchitecture</a:t>
            </a:r>
            <a:r>
              <a:rPr lang="fr-FR" sz="1050" kern="1200">
                <a:solidFill>
                  <a:srgbClr val="DF6036"/>
                </a:solidFill>
                <a:latin typeface="+mn-lt"/>
                <a:ea typeface="+mn-ea"/>
                <a:cs typeface="+mn-cs"/>
              </a:rPr>
              <a:t> #Cloud #</a:t>
            </a:r>
            <a:r>
              <a:rPr lang="fr-FR" sz="1050" kern="1200" err="1">
                <a:solidFill>
                  <a:srgbClr val="DF6036"/>
                </a:solidFill>
                <a:latin typeface="+mn-lt"/>
                <a:ea typeface="+mn-ea"/>
                <a:cs typeface="+mn-cs"/>
              </a:rPr>
              <a:t>DataIntegration</a:t>
            </a:r>
            <a:r>
              <a:rPr lang="fr-FR" sz="1050" kern="1200">
                <a:solidFill>
                  <a:srgbClr val="DF6036"/>
                </a:solidFill>
                <a:latin typeface="+mn-lt"/>
                <a:ea typeface="+mn-ea"/>
                <a:cs typeface="+mn-cs"/>
              </a:rPr>
              <a:t> #ETL #BI #</a:t>
            </a:r>
            <a:r>
              <a:rPr lang="fr-FR" sz="1050" kern="1200" err="1">
                <a:solidFill>
                  <a:srgbClr val="DF6036"/>
                </a:solidFill>
                <a:latin typeface="+mn-lt"/>
                <a:ea typeface="+mn-ea"/>
                <a:cs typeface="+mn-cs"/>
              </a:rPr>
              <a:t>DataEngineering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ArtificialIntelligence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AdvancedAnalytics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DataScience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MachineLearning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FraudAnalytics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ReportingDashboarding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DataGovernance</a:t>
            </a:r>
            <a:r>
              <a:rPr lang="fr-FR" sz="1050" kern="1200">
                <a:solidFill>
                  <a:srgbClr val="DF6036"/>
                </a:solidFill>
                <a:latin typeface="+mn-lt"/>
                <a:ea typeface="+mn-ea"/>
                <a:cs typeface="+mn-cs"/>
              </a:rPr>
              <a:t> #DQM #MDM #</a:t>
            </a:r>
            <a:r>
              <a:rPr lang="fr-FR" sz="1050" kern="1200" err="1">
                <a:solidFill>
                  <a:srgbClr val="DF6036"/>
                </a:solidFill>
                <a:latin typeface="+mn-lt"/>
                <a:ea typeface="+mn-ea"/>
                <a:cs typeface="+mn-cs"/>
              </a:rPr>
              <a:t>DataCatalog</a:t>
            </a:r>
            <a:r>
              <a:rPr lang="fr-FR" sz="1050" kern="1200">
                <a:solidFill>
                  <a:srgbClr val="DF6036"/>
                </a:solidFill>
                <a:latin typeface="+mn-lt"/>
                <a:ea typeface="+mn-ea"/>
                <a:cs typeface="+mn-cs"/>
              </a:rPr>
              <a:t> #EPM #Digital #CRM #IoT #</a:t>
            </a:r>
            <a:r>
              <a:rPr lang="fr-FR" sz="1050" kern="1200" err="1">
                <a:solidFill>
                  <a:srgbClr val="DF6036"/>
                </a:solidFill>
                <a:latin typeface="+mn-lt"/>
                <a:ea typeface="+mn-ea"/>
                <a:cs typeface="+mn-cs"/>
              </a:rPr>
              <a:t>Chatbot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Website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MarketingAutomation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eCommerce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MobileApps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DataSecurity</a:t>
            </a:r>
            <a:r>
              <a:rPr lang="fr-FR" sz="1050" kern="1200">
                <a:solidFill>
                  <a:srgbClr val="DF6036"/>
                </a:solidFill>
                <a:latin typeface="+mn-lt"/>
                <a:ea typeface="+mn-ea"/>
                <a:cs typeface="+mn-cs"/>
              </a:rPr>
              <a:t> #IAM</a:t>
            </a:r>
          </a:p>
        </p:txBody>
      </p:sp>
    </p:spTree>
    <p:extLst>
      <p:ext uri="{BB962C8B-B14F-4D97-AF65-F5344CB8AC3E}">
        <p14:creationId xmlns:p14="http://schemas.microsoft.com/office/powerpoint/2010/main" val="701620989"/>
      </p:ext>
    </p:extLst>
  </p:cSld>
  <p:clrMapOvr>
    <a:masterClrMapping/>
  </p:clrMapOvr>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tructured white background ">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1655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7" name="Content Placeholder 2">
            <a:extLst>
              <a:ext uri="{FF2B5EF4-FFF2-40B4-BE49-F238E27FC236}">
                <a16:creationId xmlns:a16="http://schemas.microsoft.com/office/drawing/2014/main" id="{C0A87CC0-84A8-4B74-A8BA-A249BE7FAC7F}"/>
              </a:ext>
            </a:extLst>
          </p:cNvPr>
          <p:cNvSpPr>
            <a:spLocks noGrp="1"/>
          </p:cNvSpPr>
          <p:nvPr>
            <p:ph idx="27" hasCustomPrompt="1"/>
          </p:nvPr>
        </p:nvSpPr>
        <p:spPr>
          <a:xfrm>
            <a:off x="355357" y="1248124"/>
            <a:ext cx="5559443" cy="493196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8" name="Content Placeholder 2">
            <a:extLst>
              <a:ext uri="{FF2B5EF4-FFF2-40B4-BE49-F238E27FC236}">
                <a16:creationId xmlns:a16="http://schemas.microsoft.com/office/drawing/2014/main" id="{1643DE5E-5D11-4DA3-8278-2CD0D6509BEA}"/>
              </a:ext>
            </a:extLst>
          </p:cNvPr>
          <p:cNvSpPr>
            <a:spLocks noGrp="1"/>
          </p:cNvSpPr>
          <p:nvPr>
            <p:ph idx="28" hasCustomPrompt="1"/>
          </p:nvPr>
        </p:nvSpPr>
        <p:spPr>
          <a:xfrm>
            <a:off x="6272555" y="1248124"/>
            <a:ext cx="5559443" cy="493196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385141088"/>
      </p:ext>
    </p:extLst>
  </p:cSld>
  <p:clrMapOvr>
    <a:masterClrMapping/>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tructured dark blue background">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968815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Full white backgroun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55683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ull blue backgroun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075418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Full black background">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180470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Blue Cover 01">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E5B6-AAEB-4AA8-8D7E-204215A8ABBC}"/>
              </a:ext>
            </a:extLst>
          </p:cNvPr>
          <p:cNvSpPr>
            <a:spLocks noGrp="1"/>
          </p:cNvSpPr>
          <p:nvPr>
            <p:ph type="ctrTitle" hasCustomPrompt="1"/>
          </p:nvPr>
        </p:nvSpPr>
        <p:spPr>
          <a:xfrm>
            <a:off x="334964" y="1063667"/>
            <a:ext cx="4893340" cy="2080648"/>
          </a:xfrm>
        </p:spPr>
        <p:txBody>
          <a:bodyPr anchor="b">
            <a:normAutofit/>
          </a:bodyPr>
          <a:lstStyle>
            <a:lvl1pPr algn="l">
              <a:defRPr sz="3600"/>
            </a:lvl1pPr>
          </a:lstStyle>
          <a:p>
            <a:r>
              <a:rPr lang="fr-FR"/>
              <a:t>Cliquez pour modifier </a:t>
            </a:r>
            <a:br>
              <a:rPr lang="fr-FR"/>
            </a:br>
            <a:r>
              <a:rPr lang="fr-FR"/>
              <a:t>le titre principal</a:t>
            </a:r>
            <a:endParaRPr lang="en-US"/>
          </a:p>
        </p:txBody>
      </p:sp>
      <p:sp>
        <p:nvSpPr>
          <p:cNvPr id="3" name="Subtitle 2">
            <a:extLst>
              <a:ext uri="{FF2B5EF4-FFF2-40B4-BE49-F238E27FC236}">
                <a16:creationId xmlns:a16="http://schemas.microsoft.com/office/drawing/2014/main" id="{749DD02E-C366-4815-99D0-1EEDD7954D31}"/>
              </a:ext>
            </a:extLst>
          </p:cNvPr>
          <p:cNvSpPr>
            <a:spLocks noGrp="1"/>
          </p:cNvSpPr>
          <p:nvPr>
            <p:ph type="subTitle" idx="1" hasCustomPrompt="1"/>
          </p:nvPr>
        </p:nvSpPr>
        <p:spPr>
          <a:xfrm>
            <a:off x="338844" y="3176633"/>
            <a:ext cx="4889990" cy="81823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sous-titre principal</a:t>
            </a:r>
            <a:endParaRPr lang="en-US"/>
          </a:p>
        </p:txBody>
      </p:sp>
      <p:pic>
        <p:nvPicPr>
          <p:cNvPr id="20" name="Picture 19">
            <a:extLst>
              <a:ext uri="{FF2B5EF4-FFF2-40B4-BE49-F238E27FC236}">
                <a16:creationId xmlns:a16="http://schemas.microsoft.com/office/drawing/2014/main" id="{3C13104E-355E-4B21-856A-D24F576658A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34963" y="572852"/>
            <a:ext cx="2880436" cy="276522"/>
          </a:xfrm>
          <a:prstGeom prst="rect">
            <a:avLst/>
          </a:prstGeom>
        </p:spPr>
      </p:pic>
      <p:sp>
        <p:nvSpPr>
          <p:cNvPr id="21" name="Text Placeholder 2">
            <a:extLst>
              <a:ext uri="{FF2B5EF4-FFF2-40B4-BE49-F238E27FC236}">
                <a16:creationId xmlns:a16="http://schemas.microsoft.com/office/drawing/2014/main" id="{F365F3EB-0EE2-4279-98EC-B8A99D581234}"/>
              </a:ext>
            </a:extLst>
          </p:cNvPr>
          <p:cNvSpPr>
            <a:spLocks noGrp="1"/>
          </p:cNvSpPr>
          <p:nvPr>
            <p:ph type="body" idx="17" hasCustomPrompt="1"/>
          </p:nvPr>
        </p:nvSpPr>
        <p:spPr>
          <a:xfrm>
            <a:off x="337673" y="4011588"/>
            <a:ext cx="4889990" cy="386901"/>
          </a:xfrm>
        </p:spPr>
        <p:txBody>
          <a:bodyPr wrap="square" anchor="t">
            <a:spAutoFit/>
          </a:bodyPr>
          <a:lstStyle>
            <a:lvl1pPr marL="0" indent="0" algn="l" defTabSz="914400" rtl="0" eaLnBrk="1" latinLnBrk="0" hangingPunct="1">
              <a:lnSpc>
                <a:spcPts val="2500"/>
              </a:lnSpc>
              <a:buNone/>
              <a:defRPr lang="en-US" sz="12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Cliquez pour insérer la date</a:t>
            </a:r>
            <a:endParaRPr lang="en-US"/>
          </a:p>
        </p:txBody>
      </p:sp>
      <p:sp>
        <p:nvSpPr>
          <p:cNvPr id="16" name="Content Placeholder 2">
            <a:extLst>
              <a:ext uri="{FF2B5EF4-FFF2-40B4-BE49-F238E27FC236}">
                <a16:creationId xmlns:a16="http://schemas.microsoft.com/office/drawing/2014/main" id="{327A6A3D-6DC2-418D-B40A-CF0570A2FA6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7" name="Content Placeholder 2">
            <a:extLst>
              <a:ext uri="{FF2B5EF4-FFF2-40B4-BE49-F238E27FC236}">
                <a16:creationId xmlns:a16="http://schemas.microsoft.com/office/drawing/2014/main" id="{311CD5A7-4B9C-4C7C-80DF-DEE02574B731}"/>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8" name="Content Placeholder 2">
            <a:extLst>
              <a:ext uri="{FF2B5EF4-FFF2-40B4-BE49-F238E27FC236}">
                <a16:creationId xmlns:a16="http://schemas.microsoft.com/office/drawing/2014/main" id="{846121B4-DA12-435E-8CD0-172AA2B7FEFE}"/>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Tree>
    <p:extLst>
      <p:ext uri="{BB962C8B-B14F-4D97-AF65-F5344CB8AC3E}">
        <p14:creationId xmlns:p14="http://schemas.microsoft.com/office/powerpoint/2010/main" val="2725375531"/>
      </p:ext>
    </p:extLst>
  </p:cSld>
  <p:clrMapOvr>
    <a:masterClrMapping/>
  </p:clrMapOvr>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Agenda (blue)">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6329FEFA-D3F4-4F6B-A6A7-2AEC265FF4FE}"/>
              </a:ext>
            </a:extLst>
          </p:cNvPr>
          <p:cNvSpPr>
            <a:spLocks noGrp="1"/>
          </p:cNvSpPr>
          <p:nvPr>
            <p:ph idx="20" hasCustomPrompt="1"/>
          </p:nvPr>
        </p:nvSpPr>
        <p:spPr>
          <a:xfrm>
            <a:off x="838200" y="1825625"/>
            <a:ext cx="4755565" cy="4351338"/>
          </a:xfrm>
          <a:prstGeom prst="rect">
            <a:avLst/>
          </a:prstGeom>
        </p:spPr>
        <p:txBody>
          <a:bodyPr vert="horz" lIns="91440" tIns="45720" rIns="91440" bIns="45720" rtlCol="0">
            <a:normAutofit/>
          </a:bodyPr>
          <a:lstStyle>
            <a:lvl1pPr marL="514350" indent="-514350">
              <a:buFont typeface="Arial" panose="020B0604020202020204" pitchFamily="34" charset="0"/>
              <a:buChar char="•"/>
              <a:defRPr sz="2000"/>
            </a:lvl1pPr>
            <a:lvl2pPr marL="914400" indent="-457200">
              <a:buFont typeface="Calibri" panose="020F0502020204030204" pitchFamily="34" charset="0"/>
              <a:buChar char="-"/>
              <a:defRPr sz="2000"/>
            </a:lvl2pPr>
            <a:lvl3pPr marL="1371600" indent="-457200">
              <a:buFont typeface="Calibri" panose="020F0502020204030204" pitchFamily="34" charset="0"/>
              <a:buChar char="·"/>
              <a:defRPr sz="2000"/>
            </a:lvl3pPr>
          </a:lstStyle>
          <a:p>
            <a:pPr lvl="0"/>
            <a:r>
              <a:rPr lang="fr-FR" noProof="0"/>
              <a:t>Premier niveau</a:t>
            </a:r>
          </a:p>
          <a:p>
            <a:pPr lvl="1"/>
            <a:r>
              <a:rPr lang="fr-FR" noProof="0"/>
              <a:t>Deuxième niveau</a:t>
            </a:r>
          </a:p>
          <a:p>
            <a:pPr lvl="2"/>
            <a:r>
              <a:rPr lang="fr-FR" noProof="0"/>
              <a:t>Troisième niveau </a:t>
            </a:r>
          </a:p>
        </p:txBody>
      </p:sp>
      <p:pic>
        <p:nvPicPr>
          <p:cNvPr id="8" name="Picture 7">
            <a:extLst>
              <a:ext uri="{FF2B5EF4-FFF2-40B4-BE49-F238E27FC236}">
                <a16:creationId xmlns:a16="http://schemas.microsoft.com/office/drawing/2014/main" id="{621B1790-08C7-4134-97FE-468AA92C0224}"/>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7728982" y="2886395"/>
            <a:ext cx="2493534" cy="3358880"/>
          </a:xfrm>
          <a:custGeom>
            <a:avLst/>
            <a:gdLst/>
            <a:ahLst/>
            <a:cxnLst/>
            <a:rect l="l" t="t" r="r" b="b"/>
            <a:pathLst>
              <a:path w="4478796" h="6033099">
                <a:moveTo>
                  <a:pt x="1259578" y="0"/>
                </a:moveTo>
                <a:lnTo>
                  <a:pt x="1979659" y="0"/>
                </a:lnTo>
                <a:lnTo>
                  <a:pt x="1995227" y="5560"/>
                </a:lnTo>
                <a:cubicBezTo>
                  <a:pt x="2026233" y="21063"/>
                  <a:pt x="2045612" y="38891"/>
                  <a:pt x="2053363" y="59045"/>
                </a:cubicBezTo>
                <a:cubicBezTo>
                  <a:pt x="2061114" y="79199"/>
                  <a:pt x="2064990" y="101678"/>
                  <a:pt x="2064990" y="126483"/>
                </a:cubicBezTo>
                <a:lnTo>
                  <a:pt x="1892908" y="1489191"/>
                </a:lnTo>
                <a:lnTo>
                  <a:pt x="2934704" y="1489191"/>
                </a:lnTo>
                <a:lnTo>
                  <a:pt x="3092834" y="131134"/>
                </a:lnTo>
                <a:cubicBezTo>
                  <a:pt x="3095935" y="106329"/>
                  <a:pt x="3105237" y="83075"/>
                  <a:pt x="3120739" y="61371"/>
                </a:cubicBezTo>
                <a:cubicBezTo>
                  <a:pt x="3136242" y="39667"/>
                  <a:pt x="3161822" y="21063"/>
                  <a:pt x="3197479" y="5560"/>
                </a:cubicBezTo>
                <a:lnTo>
                  <a:pt x="3214795" y="0"/>
                </a:lnTo>
                <a:lnTo>
                  <a:pt x="3937679" y="0"/>
                </a:lnTo>
                <a:lnTo>
                  <a:pt x="3953247" y="5560"/>
                </a:lnTo>
                <a:cubicBezTo>
                  <a:pt x="3984253" y="21063"/>
                  <a:pt x="4003631" y="38891"/>
                  <a:pt x="4011383" y="59045"/>
                </a:cubicBezTo>
                <a:cubicBezTo>
                  <a:pt x="4019135" y="79199"/>
                  <a:pt x="4021459" y="101678"/>
                  <a:pt x="4018359" y="126483"/>
                </a:cubicBezTo>
                <a:lnTo>
                  <a:pt x="3855578" y="1489191"/>
                </a:lnTo>
                <a:lnTo>
                  <a:pt x="4302063" y="1489191"/>
                </a:lnTo>
                <a:cubicBezTo>
                  <a:pt x="4354773" y="1489191"/>
                  <a:pt x="4397405" y="1519421"/>
                  <a:pt x="4429962" y="1579883"/>
                </a:cubicBezTo>
                <a:cubicBezTo>
                  <a:pt x="4462518" y="1640344"/>
                  <a:pt x="4478796" y="1741888"/>
                  <a:pt x="4478796" y="1884515"/>
                </a:cubicBezTo>
                <a:cubicBezTo>
                  <a:pt x="4478796" y="1958929"/>
                  <a:pt x="4474145" y="2021716"/>
                  <a:pt x="4464843" y="2072876"/>
                </a:cubicBezTo>
                <a:cubicBezTo>
                  <a:pt x="4455541" y="2124036"/>
                  <a:pt x="4443139" y="2165118"/>
                  <a:pt x="4427637" y="2196124"/>
                </a:cubicBezTo>
                <a:cubicBezTo>
                  <a:pt x="4412133" y="2227130"/>
                  <a:pt x="4392755" y="2249609"/>
                  <a:pt x="4369501" y="2263562"/>
                </a:cubicBezTo>
                <a:cubicBezTo>
                  <a:pt x="4346246" y="2277515"/>
                  <a:pt x="4322217" y="2284491"/>
                  <a:pt x="4297412" y="2284491"/>
                </a:cubicBezTo>
                <a:lnTo>
                  <a:pt x="3767211" y="2284491"/>
                </a:lnTo>
                <a:lnTo>
                  <a:pt x="3609082" y="3609991"/>
                </a:lnTo>
                <a:lnTo>
                  <a:pt x="4064868" y="3609991"/>
                </a:lnTo>
                <a:cubicBezTo>
                  <a:pt x="4117577" y="3609991"/>
                  <a:pt x="4160211" y="3640222"/>
                  <a:pt x="4192767" y="3700684"/>
                </a:cubicBezTo>
                <a:cubicBezTo>
                  <a:pt x="4225323" y="3761145"/>
                  <a:pt x="4241601" y="3862689"/>
                  <a:pt x="4241601" y="4005316"/>
                </a:cubicBezTo>
                <a:cubicBezTo>
                  <a:pt x="4241601" y="4079730"/>
                  <a:pt x="4236951" y="4143292"/>
                  <a:pt x="4227649" y="4196002"/>
                </a:cubicBezTo>
                <a:cubicBezTo>
                  <a:pt x="4218347" y="4248712"/>
                  <a:pt x="4205945" y="4290570"/>
                  <a:pt x="4190441" y="4321576"/>
                </a:cubicBezTo>
                <a:cubicBezTo>
                  <a:pt x="4174939" y="4352582"/>
                  <a:pt x="4155560" y="4375061"/>
                  <a:pt x="4132305" y="4389014"/>
                </a:cubicBezTo>
                <a:cubicBezTo>
                  <a:pt x="4109051" y="4402966"/>
                  <a:pt x="4085021" y="4409943"/>
                  <a:pt x="4060217" y="4409943"/>
                </a:cubicBezTo>
                <a:lnTo>
                  <a:pt x="3506762" y="4409943"/>
                </a:lnTo>
                <a:lnTo>
                  <a:pt x="3334680" y="5865668"/>
                </a:lnTo>
                <a:cubicBezTo>
                  <a:pt x="3331579" y="5893573"/>
                  <a:pt x="3323053" y="5917602"/>
                  <a:pt x="3309100" y="5937756"/>
                </a:cubicBezTo>
                <a:cubicBezTo>
                  <a:pt x="3295147" y="5957910"/>
                  <a:pt x="3270343" y="5975738"/>
                  <a:pt x="3234686" y="5991241"/>
                </a:cubicBezTo>
                <a:cubicBezTo>
                  <a:pt x="3199029" y="6006745"/>
                  <a:pt x="3150970" y="6017597"/>
                  <a:pt x="3090509" y="6023798"/>
                </a:cubicBezTo>
                <a:cubicBezTo>
                  <a:pt x="3030047" y="6029999"/>
                  <a:pt x="2953308" y="6033099"/>
                  <a:pt x="2860290" y="6033099"/>
                </a:cubicBezTo>
                <a:cubicBezTo>
                  <a:pt x="2761072" y="6033099"/>
                  <a:pt x="2681231" y="6029999"/>
                  <a:pt x="2620770" y="6023798"/>
                </a:cubicBezTo>
                <a:cubicBezTo>
                  <a:pt x="2560309" y="6017597"/>
                  <a:pt x="2514575" y="6006745"/>
                  <a:pt x="2483569" y="5991241"/>
                </a:cubicBezTo>
                <a:cubicBezTo>
                  <a:pt x="2452563" y="5975738"/>
                  <a:pt x="2431634" y="5957910"/>
                  <a:pt x="2420782" y="5937756"/>
                </a:cubicBezTo>
                <a:cubicBezTo>
                  <a:pt x="2409930" y="5917602"/>
                  <a:pt x="2406054" y="5893573"/>
                  <a:pt x="2409155" y="5865668"/>
                </a:cubicBezTo>
                <a:lnTo>
                  <a:pt x="2585888" y="4409943"/>
                </a:lnTo>
                <a:lnTo>
                  <a:pt x="1544092" y="4409943"/>
                </a:lnTo>
                <a:lnTo>
                  <a:pt x="1372009" y="5865668"/>
                </a:lnTo>
                <a:cubicBezTo>
                  <a:pt x="1368909" y="5890473"/>
                  <a:pt x="1360382" y="5913727"/>
                  <a:pt x="1346429" y="5935431"/>
                </a:cubicBezTo>
                <a:cubicBezTo>
                  <a:pt x="1332477" y="5957135"/>
                  <a:pt x="1308447" y="5975738"/>
                  <a:pt x="1274341" y="5991241"/>
                </a:cubicBezTo>
                <a:cubicBezTo>
                  <a:pt x="1240234" y="6006745"/>
                  <a:pt x="1192950" y="6017597"/>
                  <a:pt x="1132489" y="6023798"/>
                </a:cubicBezTo>
                <a:cubicBezTo>
                  <a:pt x="1072027" y="6029999"/>
                  <a:pt x="992187" y="6033099"/>
                  <a:pt x="892969" y="6033099"/>
                </a:cubicBezTo>
                <a:cubicBezTo>
                  <a:pt x="796850" y="6033099"/>
                  <a:pt x="719336" y="6029999"/>
                  <a:pt x="660425" y="6023798"/>
                </a:cubicBezTo>
                <a:cubicBezTo>
                  <a:pt x="601514" y="6017597"/>
                  <a:pt x="555780" y="6006745"/>
                  <a:pt x="523224" y="5991241"/>
                </a:cubicBezTo>
                <a:cubicBezTo>
                  <a:pt x="490668" y="5975738"/>
                  <a:pt x="468963" y="5957910"/>
                  <a:pt x="458111" y="5937756"/>
                </a:cubicBezTo>
                <a:cubicBezTo>
                  <a:pt x="447259" y="5917602"/>
                  <a:pt x="444934" y="5893573"/>
                  <a:pt x="451135" y="5865668"/>
                </a:cubicBezTo>
                <a:lnTo>
                  <a:pt x="618567" y="4409943"/>
                </a:lnTo>
                <a:lnTo>
                  <a:pt x="176733" y="4409943"/>
                </a:lnTo>
                <a:cubicBezTo>
                  <a:pt x="124023" y="4409943"/>
                  <a:pt x="81390" y="4380487"/>
                  <a:pt x="48834" y="4321576"/>
                </a:cubicBezTo>
                <a:cubicBezTo>
                  <a:pt x="16278" y="4262665"/>
                  <a:pt x="0" y="4160346"/>
                  <a:pt x="0" y="4014618"/>
                </a:cubicBezTo>
                <a:cubicBezTo>
                  <a:pt x="0" y="3940204"/>
                  <a:pt x="4651" y="3876642"/>
                  <a:pt x="13953" y="3823932"/>
                </a:cubicBezTo>
                <a:cubicBezTo>
                  <a:pt x="23254" y="3771222"/>
                  <a:pt x="35657" y="3729364"/>
                  <a:pt x="51160" y="3698358"/>
                </a:cubicBezTo>
                <a:cubicBezTo>
                  <a:pt x="66662" y="3667353"/>
                  <a:pt x="85266" y="3644873"/>
                  <a:pt x="106970" y="3630920"/>
                </a:cubicBezTo>
                <a:cubicBezTo>
                  <a:pt x="128674" y="3616968"/>
                  <a:pt x="153479" y="3609991"/>
                  <a:pt x="181384" y="3609991"/>
                </a:cubicBezTo>
                <a:lnTo>
                  <a:pt x="720886" y="3609991"/>
                </a:lnTo>
                <a:lnTo>
                  <a:pt x="879016" y="2284491"/>
                </a:lnTo>
                <a:lnTo>
                  <a:pt x="409277" y="2284491"/>
                </a:lnTo>
                <a:cubicBezTo>
                  <a:pt x="356567" y="2284491"/>
                  <a:pt x="313934" y="2255035"/>
                  <a:pt x="281378" y="2196124"/>
                </a:cubicBezTo>
                <a:cubicBezTo>
                  <a:pt x="248822" y="2137213"/>
                  <a:pt x="232544" y="2034894"/>
                  <a:pt x="232544" y="1889166"/>
                </a:cubicBezTo>
                <a:cubicBezTo>
                  <a:pt x="232544" y="1740338"/>
                  <a:pt x="249597" y="1636469"/>
                  <a:pt x="283704" y="1577557"/>
                </a:cubicBezTo>
                <a:cubicBezTo>
                  <a:pt x="317810" y="1518646"/>
                  <a:pt x="361218" y="1489191"/>
                  <a:pt x="413928" y="1489191"/>
                </a:cubicBezTo>
                <a:lnTo>
                  <a:pt x="972034" y="1489191"/>
                </a:lnTo>
                <a:lnTo>
                  <a:pt x="1139465" y="131134"/>
                </a:lnTo>
                <a:cubicBezTo>
                  <a:pt x="1139465" y="103229"/>
                  <a:pt x="1147217" y="79199"/>
                  <a:pt x="1162720" y="59045"/>
                </a:cubicBezTo>
                <a:cubicBezTo>
                  <a:pt x="1178223" y="38891"/>
                  <a:pt x="1204577" y="21063"/>
                  <a:pt x="1241785" y="5560"/>
                </a:cubicBezTo>
                <a:lnTo>
                  <a:pt x="1259578" y="0"/>
                </a:lnTo>
                <a:close/>
                <a:moveTo>
                  <a:pt x="1799890" y="2284491"/>
                </a:moveTo>
                <a:lnTo>
                  <a:pt x="1641760" y="3609991"/>
                </a:lnTo>
                <a:lnTo>
                  <a:pt x="2678906" y="3609991"/>
                </a:lnTo>
                <a:lnTo>
                  <a:pt x="2841687" y="2284491"/>
                </a:lnTo>
                <a:lnTo>
                  <a:pt x="1799890" y="2284491"/>
                </a:lnTo>
                <a:close/>
              </a:path>
            </a:pathLst>
          </a:custGeom>
        </p:spPr>
      </p:pic>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9" name="Title Placeholder 1">
            <a:extLst>
              <a:ext uri="{FF2B5EF4-FFF2-40B4-BE49-F238E27FC236}">
                <a16:creationId xmlns:a16="http://schemas.microsoft.com/office/drawing/2014/main" id="{CA94C10E-989E-4776-8650-200D1D127F69}"/>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ctr">
            <a:noAutofit/>
          </a:bodyPr>
          <a:lstStyle>
            <a:lvl1pPr>
              <a:defRPr lang="en-US" sz="7200" b="1" kern="1200" cap="all" baseline="0" dirty="0">
                <a:solidFill>
                  <a:schemeClr val="tx1"/>
                </a:solidFill>
                <a:latin typeface="+mn-lt"/>
                <a:ea typeface="+mn-ea"/>
                <a:cs typeface="+mn-cs"/>
              </a:defRPr>
            </a:lvl1pPr>
          </a:lstStyle>
          <a:p>
            <a:r>
              <a:rPr lang="fr-FR" noProof="0"/>
              <a:t>Insérer le titre AGENDA</a:t>
            </a:r>
          </a:p>
        </p:txBody>
      </p:sp>
      <p:sp>
        <p:nvSpPr>
          <p:cNvPr id="10" name="Rectangle 9">
            <a:extLst>
              <a:ext uri="{FF2B5EF4-FFF2-40B4-BE49-F238E27FC236}">
                <a16:creationId xmlns:a16="http://schemas.microsoft.com/office/drawing/2014/main" id="{86C69793-2E03-40B1-8C36-E6A8E09410A7}"/>
              </a:ext>
            </a:extLst>
          </p:cNvPr>
          <p:cNvSpPr/>
          <p:nvPr userDrawn="1"/>
        </p:nvSpPr>
        <p:spPr>
          <a:xfrm>
            <a:off x="10222516" y="2774575"/>
            <a:ext cx="1947989" cy="3485570"/>
          </a:xfrm>
          <a:prstGeom prst="rect">
            <a:avLst/>
          </a:prstGeom>
        </p:spPr>
        <p:txBody>
          <a:bodyPr wrap="square">
            <a:spAutoFit/>
            <a:scene3d>
              <a:camera prst="orthographicFront">
                <a:rot lat="0" lon="0" rev="0"/>
              </a:camera>
              <a:lightRig rig="threePt" dir="t"/>
            </a:scene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050" kern="1200">
                <a:solidFill>
                  <a:srgbClr val="DF6036"/>
                </a:solidFill>
                <a:latin typeface="+mn-lt"/>
                <a:ea typeface="+mn-ea"/>
                <a:cs typeface="+mn-cs"/>
              </a:rPr>
              <a:t>#Data #</a:t>
            </a:r>
            <a:r>
              <a:rPr lang="fr-FR" sz="1050" kern="1200" err="1">
                <a:solidFill>
                  <a:srgbClr val="DF6036"/>
                </a:solidFill>
                <a:latin typeface="+mn-lt"/>
                <a:ea typeface="+mn-ea"/>
                <a:cs typeface="+mn-cs"/>
              </a:rPr>
              <a:t>DataDriven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DataStrategy</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DataThinking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DataTraining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ChangeManagement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SelfServiceData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BigData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DataArchitecture</a:t>
            </a:r>
            <a:r>
              <a:rPr lang="fr-FR" sz="1050" kern="1200">
                <a:solidFill>
                  <a:srgbClr val="DF6036"/>
                </a:solidFill>
                <a:latin typeface="+mn-lt"/>
                <a:ea typeface="+mn-ea"/>
                <a:cs typeface="+mn-cs"/>
              </a:rPr>
              <a:t> #Cloud #</a:t>
            </a:r>
            <a:r>
              <a:rPr lang="fr-FR" sz="1050" kern="1200" err="1">
                <a:solidFill>
                  <a:srgbClr val="DF6036"/>
                </a:solidFill>
                <a:latin typeface="+mn-lt"/>
                <a:ea typeface="+mn-ea"/>
                <a:cs typeface="+mn-cs"/>
              </a:rPr>
              <a:t>DataIntegration</a:t>
            </a:r>
            <a:r>
              <a:rPr lang="fr-FR" sz="1050" kern="1200">
                <a:solidFill>
                  <a:srgbClr val="DF6036"/>
                </a:solidFill>
                <a:latin typeface="+mn-lt"/>
                <a:ea typeface="+mn-ea"/>
                <a:cs typeface="+mn-cs"/>
              </a:rPr>
              <a:t> #ETL #BI #</a:t>
            </a:r>
            <a:r>
              <a:rPr lang="fr-FR" sz="1050" kern="1200" err="1">
                <a:solidFill>
                  <a:srgbClr val="DF6036"/>
                </a:solidFill>
                <a:latin typeface="+mn-lt"/>
                <a:ea typeface="+mn-ea"/>
                <a:cs typeface="+mn-cs"/>
              </a:rPr>
              <a:t>DataEngineering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ArtificialIntelligence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AdvancedAnalytics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DataScience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MachineLearning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FraudAnalytics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ReportingDashboarding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DataGovernance</a:t>
            </a:r>
            <a:r>
              <a:rPr lang="fr-FR" sz="1050" kern="1200">
                <a:solidFill>
                  <a:srgbClr val="DF6036"/>
                </a:solidFill>
                <a:latin typeface="+mn-lt"/>
                <a:ea typeface="+mn-ea"/>
                <a:cs typeface="+mn-cs"/>
              </a:rPr>
              <a:t> #DQM #MDM #</a:t>
            </a:r>
            <a:r>
              <a:rPr lang="fr-FR" sz="1050" kern="1200" err="1">
                <a:solidFill>
                  <a:srgbClr val="DF6036"/>
                </a:solidFill>
                <a:latin typeface="+mn-lt"/>
                <a:ea typeface="+mn-ea"/>
                <a:cs typeface="+mn-cs"/>
              </a:rPr>
              <a:t>DataCatalog</a:t>
            </a:r>
            <a:r>
              <a:rPr lang="fr-FR" sz="1050" kern="1200">
                <a:solidFill>
                  <a:srgbClr val="DF6036"/>
                </a:solidFill>
                <a:latin typeface="+mn-lt"/>
                <a:ea typeface="+mn-ea"/>
                <a:cs typeface="+mn-cs"/>
              </a:rPr>
              <a:t> #EPM #Digital #CRM #IoT #</a:t>
            </a:r>
            <a:r>
              <a:rPr lang="fr-FR" sz="1050" kern="1200" err="1">
                <a:solidFill>
                  <a:srgbClr val="DF6036"/>
                </a:solidFill>
                <a:latin typeface="+mn-lt"/>
                <a:ea typeface="+mn-ea"/>
                <a:cs typeface="+mn-cs"/>
              </a:rPr>
              <a:t>Chatbot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Website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MarketingAutomation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eCommerce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MobileApps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DataSecurity</a:t>
            </a:r>
            <a:r>
              <a:rPr lang="fr-FR" sz="1050" kern="1200">
                <a:solidFill>
                  <a:srgbClr val="DF6036"/>
                </a:solidFill>
                <a:latin typeface="+mn-lt"/>
                <a:ea typeface="+mn-ea"/>
                <a:cs typeface="+mn-cs"/>
              </a:rPr>
              <a:t> #IAM</a:t>
            </a:r>
          </a:p>
        </p:txBody>
      </p:sp>
    </p:spTree>
    <p:extLst>
      <p:ext uri="{BB962C8B-B14F-4D97-AF65-F5344CB8AC3E}">
        <p14:creationId xmlns:p14="http://schemas.microsoft.com/office/powerpoint/2010/main" val="899253501"/>
      </p:ext>
    </p:extLst>
  </p:cSld>
  <p:clrMapOvr>
    <a:masterClrMapping/>
  </p:clrMapOvr>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ue Cover 01">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E5B6-AAEB-4AA8-8D7E-204215A8ABBC}"/>
              </a:ext>
            </a:extLst>
          </p:cNvPr>
          <p:cNvSpPr>
            <a:spLocks noGrp="1"/>
          </p:cNvSpPr>
          <p:nvPr>
            <p:ph type="ctrTitle" hasCustomPrompt="1"/>
          </p:nvPr>
        </p:nvSpPr>
        <p:spPr>
          <a:xfrm>
            <a:off x="334964" y="1063667"/>
            <a:ext cx="4893340" cy="2080648"/>
          </a:xfrm>
        </p:spPr>
        <p:txBody>
          <a:bodyPr anchor="b">
            <a:normAutofit/>
          </a:bodyPr>
          <a:lstStyle>
            <a:lvl1pPr algn="l">
              <a:defRPr sz="3600"/>
            </a:lvl1pPr>
          </a:lstStyle>
          <a:p>
            <a:r>
              <a:rPr lang="fr-FR"/>
              <a:t>Cliquez pour modifier </a:t>
            </a:r>
            <a:br>
              <a:rPr lang="fr-FR"/>
            </a:br>
            <a:r>
              <a:rPr lang="fr-FR"/>
              <a:t>le titre principal</a:t>
            </a:r>
            <a:endParaRPr lang="en-US"/>
          </a:p>
        </p:txBody>
      </p:sp>
      <p:sp>
        <p:nvSpPr>
          <p:cNvPr id="3" name="Subtitle 2">
            <a:extLst>
              <a:ext uri="{FF2B5EF4-FFF2-40B4-BE49-F238E27FC236}">
                <a16:creationId xmlns:a16="http://schemas.microsoft.com/office/drawing/2014/main" id="{749DD02E-C366-4815-99D0-1EEDD7954D31}"/>
              </a:ext>
            </a:extLst>
          </p:cNvPr>
          <p:cNvSpPr>
            <a:spLocks noGrp="1"/>
          </p:cNvSpPr>
          <p:nvPr>
            <p:ph type="subTitle" idx="1" hasCustomPrompt="1"/>
          </p:nvPr>
        </p:nvSpPr>
        <p:spPr>
          <a:xfrm>
            <a:off x="338844" y="3176633"/>
            <a:ext cx="4889990" cy="81823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sous-titre principal</a:t>
            </a:r>
            <a:endParaRPr lang="en-US"/>
          </a:p>
        </p:txBody>
      </p:sp>
      <p:pic>
        <p:nvPicPr>
          <p:cNvPr id="20" name="Picture 19">
            <a:extLst>
              <a:ext uri="{FF2B5EF4-FFF2-40B4-BE49-F238E27FC236}">
                <a16:creationId xmlns:a16="http://schemas.microsoft.com/office/drawing/2014/main" id="{3C13104E-355E-4B21-856A-D24F576658A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34963" y="572852"/>
            <a:ext cx="2880436" cy="276522"/>
          </a:xfrm>
          <a:prstGeom prst="rect">
            <a:avLst/>
          </a:prstGeom>
        </p:spPr>
      </p:pic>
      <p:sp>
        <p:nvSpPr>
          <p:cNvPr id="21" name="Text Placeholder 2">
            <a:extLst>
              <a:ext uri="{FF2B5EF4-FFF2-40B4-BE49-F238E27FC236}">
                <a16:creationId xmlns:a16="http://schemas.microsoft.com/office/drawing/2014/main" id="{F365F3EB-0EE2-4279-98EC-B8A99D581234}"/>
              </a:ext>
            </a:extLst>
          </p:cNvPr>
          <p:cNvSpPr>
            <a:spLocks noGrp="1"/>
          </p:cNvSpPr>
          <p:nvPr>
            <p:ph type="body" idx="17" hasCustomPrompt="1"/>
          </p:nvPr>
        </p:nvSpPr>
        <p:spPr>
          <a:xfrm>
            <a:off x="337673" y="4011588"/>
            <a:ext cx="4889990" cy="386901"/>
          </a:xfrm>
        </p:spPr>
        <p:txBody>
          <a:bodyPr wrap="square" anchor="t">
            <a:spAutoFit/>
          </a:bodyPr>
          <a:lstStyle>
            <a:lvl1pPr marL="0" indent="0" algn="l" defTabSz="914400" rtl="0" eaLnBrk="1" latinLnBrk="0" hangingPunct="1">
              <a:lnSpc>
                <a:spcPts val="2500"/>
              </a:lnSpc>
              <a:buNone/>
              <a:defRPr lang="en-US" sz="12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Cliquez pour insérer la date</a:t>
            </a:r>
            <a:endParaRPr lang="en-US"/>
          </a:p>
        </p:txBody>
      </p:sp>
      <p:sp>
        <p:nvSpPr>
          <p:cNvPr id="16" name="Content Placeholder 2">
            <a:extLst>
              <a:ext uri="{FF2B5EF4-FFF2-40B4-BE49-F238E27FC236}">
                <a16:creationId xmlns:a16="http://schemas.microsoft.com/office/drawing/2014/main" id="{327A6A3D-6DC2-418D-B40A-CF0570A2FA6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7" name="Content Placeholder 2">
            <a:extLst>
              <a:ext uri="{FF2B5EF4-FFF2-40B4-BE49-F238E27FC236}">
                <a16:creationId xmlns:a16="http://schemas.microsoft.com/office/drawing/2014/main" id="{311CD5A7-4B9C-4C7C-80DF-DEE02574B731}"/>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8" name="Content Placeholder 2">
            <a:extLst>
              <a:ext uri="{FF2B5EF4-FFF2-40B4-BE49-F238E27FC236}">
                <a16:creationId xmlns:a16="http://schemas.microsoft.com/office/drawing/2014/main" id="{846121B4-DA12-435E-8CD0-172AA2B7FEFE}"/>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Tree>
    <p:extLst>
      <p:ext uri="{BB962C8B-B14F-4D97-AF65-F5344CB8AC3E}">
        <p14:creationId xmlns:p14="http://schemas.microsoft.com/office/powerpoint/2010/main" val="2300309821"/>
      </p:ext>
    </p:extLst>
  </p:cSld>
  <p:clrMapOvr>
    <a:masterClrMapping/>
  </p:clrMapOvr>
  <p:extLst>
    <p:ext uri="{DCECCB84-F9BA-43D5-87BE-67443E8EF086}">
      <p15:sldGuideLst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ue Cover 02">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E5B6-AAEB-4AA8-8D7E-204215A8ABBC}"/>
              </a:ext>
            </a:extLst>
          </p:cNvPr>
          <p:cNvSpPr>
            <a:spLocks noGrp="1"/>
          </p:cNvSpPr>
          <p:nvPr>
            <p:ph type="ctrTitle" hasCustomPrompt="1"/>
          </p:nvPr>
        </p:nvSpPr>
        <p:spPr>
          <a:xfrm>
            <a:off x="334964" y="1063667"/>
            <a:ext cx="4900188" cy="2080648"/>
          </a:xfrm>
        </p:spPr>
        <p:txBody>
          <a:bodyPr anchor="b">
            <a:normAutofit/>
          </a:bodyPr>
          <a:lstStyle>
            <a:lvl1pPr algn="l">
              <a:defRPr sz="3600"/>
            </a:lvl1pPr>
          </a:lstStyle>
          <a:p>
            <a:r>
              <a:rPr lang="fr-FR"/>
              <a:t>Cliquez pour modifier </a:t>
            </a:r>
            <a:br>
              <a:rPr lang="fr-FR"/>
            </a:br>
            <a:r>
              <a:rPr lang="fr-FR"/>
              <a:t>le titre principal</a:t>
            </a:r>
            <a:endParaRPr lang="en-US"/>
          </a:p>
        </p:txBody>
      </p:sp>
      <p:sp>
        <p:nvSpPr>
          <p:cNvPr id="3" name="Subtitle 2">
            <a:extLst>
              <a:ext uri="{FF2B5EF4-FFF2-40B4-BE49-F238E27FC236}">
                <a16:creationId xmlns:a16="http://schemas.microsoft.com/office/drawing/2014/main" id="{749DD02E-C366-4815-99D0-1EEDD7954D31}"/>
              </a:ext>
            </a:extLst>
          </p:cNvPr>
          <p:cNvSpPr>
            <a:spLocks noGrp="1"/>
          </p:cNvSpPr>
          <p:nvPr>
            <p:ph type="subTitle" idx="1" hasCustomPrompt="1"/>
          </p:nvPr>
        </p:nvSpPr>
        <p:spPr>
          <a:xfrm>
            <a:off x="338844" y="3176633"/>
            <a:ext cx="4896833" cy="81823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sous-titre principal</a:t>
            </a:r>
            <a:endParaRPr lang="en-US"/>
          </a:p>
        </p:txBody>
      </p:sp>
      <p:pic>
        <p:nvPicPr>
          <p:cNvPr id="20" name="Picture 19">
            <a:extLst>
              <a:ext uri="{FF2B5EF4-FFF2-40B4-BE49-F238E27FC236}">
                <a16:creationId xmlns:a16="http://schemas.microsoft.com/office/drawing/2014/main" id="{3C13104E-355E-4B21-856A-D24F576658A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34963" y="572852"/>
            <a:ext cx="2880436" cy="276522"/>
          </a:xfrm>
          <a:prstGeom prst="rect">
            <a:avLst/>
          </a:prstGeom>
        </p:spPr>
      </p:pic>
      <p:sp>
        <p:nvSpPr>
          <p:cNvPr id="21" name="Text Placeholder 2">
            <a:extLst>
              <a:ext uri="{FF2B5EF4-FFF2-40B4-BE49-F238E27FC236}">
                <a16:creationId xmlns:a16="http://schemas.microsoft.com/office/drawing/2014/main" id="{F365F3EB-0EE2-4279-98EC-B8A99D581234}"/>
              </a:ext>
            </a:extLst>
          </p:cNvPr>
          <p:cNvSpPr>
            <a:spLocks noGrp="1"/>
          </p:cNvSpPr>
          <p:nvPr>
            <p:ph type="body" idx="17" hasCustomPrompt="1"/>
          </p:nvPr>
        </p:nvSpPr>
        <p:spPr>
          <a:xfrm>
            <a:off x="337673" y="4011588"/>
            <a:ext cx="4896833" cy="386901"/>
          </a:xfrm>
        </p:spPr>
        <p:txBody>
          <a:bodyPr wrap="square" anchor="t">
            <a:spAutoFit/>
          </a:bodyPr>
          <a:lstStyle>
            <a:lvl1pPr marL="0" indent="0" algn="l" defTabSz="914400" rtl="0" eaLnBrk="1" latinLnBrk="0" hangingPunct="1">
              <a:lnSpc>
                <a:spcPts val="2500"/>
              </a:lnSpc>
              <a:buNone/>
              <a:defRPr lang="en-US" sz="12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Cliquez pour insérer la date</a:t>
            </a:r>
            <a:endParaRPr lang="en-US"/>
          </a:p>
        </p:txBody>
      </p:sp>
      <p:sp>
        <p:nvSpPr>
          <p:cNvPr id="16" name="Content Placeholder 2">
            <a:extLst>
              <a:ext uri="{FF2B5EF4-FFF2-40B4-BE49-F238E27FC236}">
                <a16:creationId xmlns:a16="http://schemas.microsoft.com/office/drawing/2014/main" id="{327A6A3D-6DC2-418D-B40A-CF0570A2FA6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7" name="Content Placeholder 2">
            <a:extLst>
              <a:ext uri="{FF2B5EF4-FFF2-40B4-BE49-F238E27FC236}">
                <a16:creationId xmlns:a16="http://schemas.microsoft.com/office/drawing/2014/main" id="{311CD5A7-4B9C-4C7C-80DF-DEE02574B731}"/>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8" name="Content Placeholder 2">
            <a:extLst>
              <a:ext uri="{FF2B5EF4-FFF2-40B4-BE49-F238E27FC236}">
                <a16:creationId xmlns:a16="http://schemas.microsoft.com/office/drawing/2014/main" id="{846121B4-DA12-435E-8CD0-172AA2B7FEFE}"/>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Tree>
    <p:extLst>
      <p:ext uri="{BB962C8B-B14F-4D97-AF65-F5344CB8AC3E}">
        <p14:creationId xmlns:p14="http://schemas.microsoft.com/office/powerpoint/2010/main" val="3914928199"/>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ue Cover 03">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E5B6-AAEB-4AA8-8D7E-204215A8ABBC}"/>
              </a:ext>
            </a:extLst>
          </p:cNvPr>
          <p:cNvSpPr>
            <a:spLocks noGrp="1"/>
          </p:cNvSpPr>
          <p:nvPr>
            <p:ph type="ctrTitle" hasCustomPrompt="1"/>
          </p:nvPr>
        </p:nvSpPr>
        <p:spPr>
          <a:xfrm>
            <a:off x="334963" y="1063667"/>
            <a:ext cx="4621715" cy="2080648"/>
          </a:xfrm>
        </p:spPr>
        <p:txBody>
          <a:bodyPr anchor="b">
            <a:normAutofit/>
          </a:bodyPr>
          <a:lstStyle>
            <a:lvl1pPr algn="l">
              <a:defRPr sz="3600"/>
            </a:lvl1pPr>
          </a:lstStyle>
          <a:p>
            <a:r>
              <a:rPr lang="fr-FR"/>
              <a:t>Cliquez pour modifier </a:t>
            </a:r>
            <a:br>
              <a:rPr lang="fr-FR"/>
            </a:br>
            <a:r>
              <a:rPr lang="fr-FR"/>
              <a:t>le titre principal</a:t>
            </a:r>
            <a:endParaRPr lang="en-US"/>
          </a:p>
        </p:txBody>
      </p:sp>
      <p:sp>
        <p:nvSpPr>
          <p:cNvPr id="3" name="Subtitle 2">
            <a:extLst>
              <a:ext uri="{FF2B5EF4-FFF2-40B4-BE49-F238E27FC236}">
                <a16:creationId xmlns:a16="http://schemas.microsoft.com/office/drawing/2014/main" id="{749DD02E-C366-4815-99D0-1EEDD7954D31}"/>
              </a:ext>
            </a:extLst>
          </p:cNvPr>
          <p:cNvSpPr>
            <a:spLocks noGrp="1"/>
          </p:cNvSpPr>
          <p:nvPr>
            <p:ph type="subTitle" idx="1" hasCustomPrompt="1"/>
          </p:nvPr>
        </p:nvSpPr>
        <p:spPr>
          <a:xfrm>
            <a:off x="338844" y="3176633"/>
            <a:ext cx="4859962" cy="81823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sous-titre principal</a:t>
            </a:r>
            <a:endParaRPr lang="en-US"/>
          </a:p>
        </p:txBody>
      </p:sp>
      <p:pic>
        <p:nvPicPr>
          <p:cNvPr id="20" name="Picture 19">
            <a:extLst>
              <a:ext uri="{FF2B5EF4-FFF2-40B4-BE49-F238E27FC236}">
                <a16:creationId xmlns:a16="http://schemas.microsoft.com/office/drawing/2014/main" id="{3C13104E-355E-4B21-856A-D24F576658A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34963" y="572852"/>
            <a:ext cx="2880436" cy="276522"/>
          </a:xfrm>
          <a:prstGeom prst="rect">
            <a:avLst/>
          </a:prstGeom>
        </p:spPr>
      </p:pic>
      <p:sp>
        <p:nvSpPr>
          <p:cNvPr id="21" name="Text Placeholder 2">
            <a:extLst>
              <a:ext uri="{FF2B5EF4-FFF2-40B4-BE49-F238E27FC236}">
                <a16:creationId xmlns:a16="http://schemas.microsoft.com/office/drawing/2014/main" id="{F365F3EB-0EE2-4279-98EC-B8A99D581234}"/>
              </a:ext>
            </a:extLst>
          </p:cNvPr>
          <p:cNvSpPr>
            <a:spLocks noGrp="1"/>
          </p:cNvSpPr>
          <p:nvPr>
            <p:ph type="body" idx="17" hasCustomPrompt="1"/>
          </p:nvPr>
        </p:nvSpPr>
        <p:spPr>
          <a:xfrm>
            <a:off x="337673" y="4011588"/>
            <a:ext cx="5664914" cy="386901"/>
          </a:xfrm>
        </p:spPr>
        <p:txBody>
          <a:bodyPr wrap="square" anchor="t">
            <a:spAutoFit/>
          </a:bodyPr>
          <a:lstStyle>
            <a:lvl1pPr marL="0" indent="0" algn="l" defTabSz="914400" rtl="0" eaLnBrk="1" latinLnBrk="0" hangingPunct="1">
              <a:lnSpc>
                <a:spcPts val="2500"/>
              </a:lnSpc>
              <a:buNone/>
              <a:defRPr lang="en-US" sz="12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Cliquez pour insérer la date</a:t>
            </a:r>
            <a:endParaRPr lang="en-US"/>
          </a:p>
        </p:txBody>
      </p:sp>
      <p:sp>
        <p:nvSpPr>
          <p:cNvPr id="16" name="Content Placeholder 2">
            <a:extLst>
              <a:ext uri="{FF2B5EF4-FFF2-40B4-BE49-F238E27FC236}">
                <a16:creationId xmlns:a16="http://schemas.microsoft.com/office/drawing/2014/main" id="{327A6A3D-6DC2-418D-B40A-CF0570A2FA6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7" name="Content Placeholder 2">
            <a:extLst>
              <a:ext uri="{FF2B5EF4-FFF2-40B4-BE49-F238E27FC236}">
                <a16:creationId xmlns:a16="http://schemas.microsoft.com/office/drawing/2014/main" id="{311CD5A7-4B9C-4C7C-80DF-DEE02574B731}"/>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8" name="Content Placeholder 2">
            <a:extLst>
              <a:ext uri="{FF2B5EF4-FFF2-40B4-BE49-F238E27FC236}">
                <a16:creationId xmlns:a16="http://schemas.microsoft.com/office/drawing/2014/main" id="{846121B4-DA12-435E-8CD0-172AA2B7FEFE}"/>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Tree>
    <p:extLst>
      <p:ext uri="{BB962C8B-B14F-4D97-AF65-F5344CB8AC3E}">
        <p14:creationId xmlns:p14="http://schemas.microsoft.com/office/powerpoint/2010/main" val="2892547969"/>
      </p:ext>
    </p:extLst>
  </p:cSld>
  <p:clrMapOvr>
    <a:masterClrMapping/>
  </p:clrMapOvr>
  <p:extLst>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ue Cover 04">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E5B6-AAEB-4AA8-8D7E-204215A8ABBC}"/>
              </a:ext>
            </a:extLst>
          </p:cNvPr>
          <p:cNvSpPr>
            <a:spLocks noGrp="1"/>
          </p:cNvSpPr>
          <p:nvPr>
            <p:ph type="ctrTitle" hasCustomPrompt="1"/>
          </p:nvPr>
        </p:nvSpPr>
        <p:spPr>
          <a:xfrm>
            <a:off x="334964" y="1063667"/>
            <a:ext cx="4900714" cy="2080648"/>
          </a:xfrm>
        </p:spPr>
        <p:txBody>
          <a:bodyPr anchor="b">
            <a:normAutofit/>
          </a:bodyPr>
          <a:lstStyle>
            <a:lvl1pPr algn="l">
              <a:defRPr sz="3600"/>
            </a:lvl1pPr>
          </a:lstStyle>
          <a:p>
            <a:r>
              <a:rPr lang="fr-FR"/>
              <a:t>Cliquez pour modifier </a:t>
            </a:r>
            <a:br>
              <a:rPr lang="fr-FR"/>
            </a:br>
            <a:r>
              <a:rPr lang="fr-FR"/>
              <a:t>le titre principal</a:t>
            </a:r>
            <a:endParaRPr lang="en-US"/>
          </a:p>
        </p:txBody>
      </p:sp>
      <p:sp>
        <p:nvSpPr>
          <p:cNvPr id="3" name="Subtitle 2">
            <a:extLst>
              <a:ext uri="{FF2B5EF4-FFF2-40B4-BE49-F238E27FC236}">
                <a16:creationId xmlns:a16="http://schemas.microsoft.com/office/drawing/2014/main" id="{749DD02E-C366-4815-99D0-1EEDD7954D31}"/>
              </a:ext>
            </a:extLst>
          </p:cNvPr>
          <p:cNvSpPr>
            <a:spLocks noGrp="1"/>
          </p:cNvSpPr>
          <p:nvPr>
            <p:ph type="subTitle" idx="1" hasCustomPrompt="1"/>
          </p:nvPr>
        </p:nvSpPr>
        <p:spPr>
          <a:xfrm>
            <a:off x="338844" y="3176633"/>
            <a:ext cx="4897359" cy="81823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sous-titre principal</a:t>
            </a:r>
            <a:endParaRPr lang="en-US"/>
          </a:p>
        </p:txBody>
      </p:sp>
      <p:pic>
        <p:nvPicPr>
          <p:cNvPr id="20" name="Picture 19">
            <a:extLst>
              <a:ext uri="{FF2B5EF4-FFF2-40B4-BE49-F238E27FC236}">
                <a16:creationId xmlns:a16="http://schemas.microsoft.com/office/drawing/2014/main" id="{3C13104E-355E-4B21-856A-D24F576658A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34963" y="572852"/>
            <a:ext cx="2880436" cy="276522"/>
          </a:xfrm>
          <a:prstGeom prst="rect">
            <a:avLst/>
          </a:prstGeom>
        </p:spPr>
      </p:pic>
      <p:sp>
        <p:nvSpPr>
          <p:cNvPr id="21" name="Text Placeholder 2">
            <a:extLst>
              <a:ext uri="{FF2B5EF4-FFF2-40B4-BE49-F238E27FC236}">
                <a16:creationId xmlns:a16="http://schemas.microsoft.com/office/drawing/2014/main" id="{F365F3EB-0EE2-4279-98EC-B8A99D581234}"/>
              </a:ext>
            </a:extLst>
          </p:cNvPr>
          <p:cNvSpPr>
            <a:spLocks noGrp="1"/>
          </p:cNvSpPr>
          <p:nvPr>
            <p:ph type="body" idx="17" hasCustomPrompt="1"/>
          </p:nvPr>
        </p:nvSpPr>
        <p:spPr>
          <a:xfrm>
            <a:off x="337673" y="4011588"/>
            <a:ext cx="4897359" cy="386901"/>
          </a:xfrm>
        </p:spPr>
        <p:txBody>
          <a:bodyPr wrap="square" anchor="t">
            <a:spAutoFit/>
          </a:bodyPr>
          <a:lstStyle>
            <a:lvl1pPr marL="0" indent="0" algn="l" defTabSz="914400" rtl="0" eaLnBrk="1" latinLnBrk="0" hangingPunct="1">
              <a:lnSpc>
                <a:spcPts val="2500"/>
              </a:lnSpc>
              <a:buNone/>
              <a:defRPr lang="en-US" sz="1200" kern="1200" dirty="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Cliquez pour insérer la date</a:t>
            </a:r>
            <a:endParaRPr lang="en-US"/>
          </a:p>
        </p:txBody>
      </p:sp>
      <p:sp>
        <p:nvSpPr>
          <p:cNvPr id="16" name="Content Placeholder 2">
            <a:extLst>
              <a:ext uri="{FF2B5EF4-FFF2-40B4-BE49-F238E27FC236}">
                <a16:creationId xmlns:a16="http://schemas.microsoft.com/office/drawing/2014/main" id="{327A6A3D-6DC2-418D-B40A-CF0570A2FA6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7" name="Content Placeholder 2">
            <a:extLst>
              <a:ext uri="{FF2B5EF4-FFF2-40B4-BE49-F238E27FC236}">
                <a16:creationId xmlns:a16="http://schemas.microsoft.com/office/drawing/2014/main" id="{311CD5A7-4B9C-4C7C-80DF-DEE02574B731}"/>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18" name="Content Placeholder 2">
            <a:extLst>
              <a:ext uri="{FF2B5EF4-FFF2-40B4-BE49-F238E27FC236}">
                <a16:creationId xmlns:a16="http://schemas.microsoft.com/office/drawing/2014/main" id="{846121B4-DA12-435E-8CD0-172AA2B7FEFE}"/>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Tree>
    <p:extLst>
      <p:ext uri="{BB962C8B-B14F-4D97-AF65-F5344CB8AC3E}">
        <p14:creationId xmlns:p14="http://schemas.microsoft.com/office/powerpoint/2010/main" val="156613910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olumns + 1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7" name="Text Placeholder 2">
            <a:extLst>
              <a:ext uri="{FF2B5EF4-FFF2-40B4-BE49-F238E27FC236}">
                <a16:creationId xmlns:a16="http://schemas.microsoft.com/office/drawing/2014/main" id="{AADB0BDA-23D1-42DF-880E-8501531DBB38}"/>
              </a:ext>
            </a:extLst>
          </p:cNvPr>
          <p:cNvSpPr>
            <a:spLocks noGrp="1"/>
          </p:cNvSpPr>
          <p:nvPr>
            <p:ph type="body" idx="14" hasCustomPrompt="1"/>
          </p:nvPr>
        </p:nvSpPr>
        <p:spPr>
          <a:xfrm>
            <a:off x="360000" y="1248123"/>
            <a:ext cx="11471999"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Content Placeholder 2">
            <a:extLst>
              <a:ext uri="{FF2B5EF4-FFF2-40B4-BE49-F238E27FC236}">
                <a16:creationId xmlns:a16="http://schemas.microsoft.com/office/drawing/2014/main" id="{39D930AA-A405-4515-8335-D336480A88A3}"/>
              </a:ext>
            </a:extLst>
          </p:cNvPr>
          <p:cNvSpPr>
            <a:spLocks noGrp="1"/>
          </p:cNvSpPr>
          <p:nvPr>
            <p:ph idx="27" hasCustomPrompt="1"/>
          </p:nvPr>
        </p:nvSpPr>
        <p:spPr>
          <a:xfrm>
            <a:off x="355357" y="1812858"/>
            <a:ext cx="5559443" cy="436723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9" name="Content Placeholder 2">
            <a:extLst>
              <a:ext uri="{FF2B5EF4-FFF2-40B4-BE49-F238E27FC236}">
                <a16:creationId xmlns:a16="http://schemas.microsoft.com/office/drawing/2014/main" id="{A539F793-04E5-4F6A-98F4-0F592AC9BF54}"/>
              </a:ext>
            </a:extLst>
          </p:cNvPr>
          <p:cNvSpPr>
            <a:spLocks noGrp="1"/>
          </p:cNvSpPr>
          <p:nvPr>
            <p:ph idx="28" hasCustomPrompt="1"/>
          </p:nvPr>
        </p:nvSpPr>
        <p:spPr>
          <a:xfrm>
            <a:off x="6272555" y="1812858"/>
            <a:ext cx="5559443" cy="436723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2425877735"/>
      </p:ext>
    </p:extLst>
  </p:cSld>
  <p:clrMapOvr>
    <a:masterClrMapping/>
  </p:clrMapOvr>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Agenda (blue)">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6329FEFA-D3F4-4F6B-A6A7-2AEC265FF4FE}"/>
              </a:ext>
            </a:extLst>
          </p:cNvPr>
          <p:cNvSpPr>
            <a:spLocks noGrp="1"/>
          </p:cNvSpPr>
          <p:nvPr>
            <p:ph idx="20" hasCustomPrompt="1"/>
          </p:nvPr>
        </p:nvSpPr>
        <p:spPr>
          <a:xfrm>
            <a:off x="838200" y="1825625"/>
            <a:ext cx="4755565" cy="4351338"/>
          </a:xfrm>
          <a:prstGeom prst="rect">
            <a:avLst/>
          </a:prstGeom>
        </p:spPr>
        <p:txBody>
          <a:bodyPr vert="horz" lIns="91440" tIns="45720" rIns="91440" bIns="45720" rtlCol="0">
            <a:normAutofit/>
          </a:bodyPr>
          <a:lstStyle>
            <a:lvl1pPr marL="514350" indent="-514350">
              <a:buFont typeface="Arial" panose="020B0604020202020204" pitchFamily="34" charset="0"/>
              <a:buChar char="•"/>
              <a:defRPr sz="2000"/>
            </a:lvl1pPr>
            <a:lvl2pPr marL="914400" indent="-457200">
              <a:buFont typeface="Calibri" panose="020F0502020204030204" pitchFamily="34" charset="0"/>
              <a:buChar char="-"/>
              <a:defRPr sz="2000"/>
            </a:lvl2pPr>
            <a:lvl3pPr marL="1371600" indent="-457200">
              <a:buFont typeface="Calibri" panose="020F0502020204030204" pitchFamily="34" charset="0"/>
              <a:buChar char="·"/>
              <a:defRPr sz="2000"/>
            </a:lvl3pPr>
          </a:lstStyle>
          <a:p>
            <a:pPr lvl="0"/>
            <a:r>
              <a:rPr lang="fr-FR" noProof="0"/>
              <a:t>Premier niveau</a:t>
            </a:r>
          </a:p>
          <a:p>
            <a:pPr lvl="1"/>
            <a:r>
              <a:rPr lang="fr-FR" noProof="0"/>
              <a:t>Deuxième niveau</a:t>
            </a:r>
          </a:p>
          <a:p>
            <a:pPr lvl="2"/>
            <a:r>
              <a:rPr lang="fr-FR" noProof="0"/>
              <a:t>Troisième niveau </a:t>
            </a:r>
          </a:p>
        </p:txBody>
      </p:sp>
      <p:pic>
        <p:nvPicPr>
          <p:cNvPr id="8" name="Picture 7">
            <a:extLst>
              <a:ext uri="{FF2B5EF4-FFF2-40B4-BE49-F238E27FC236}">
                <a16:creationId xmlns:a16="http://schemas.microsoft.com/office/drawing/2014/main" id="{621B1790-08C7-4134-97FE-468AA92C0224}"/>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7728982" y="2886395"/>
            <a:ext cx="2493534" cy="3358880"/>
          </a:xfrm>
          <a:custGeom>
            <a:avLst/>
            <a:gdLst/>
            <a:ahLst/>
            <a:cxnLst/>
            <a:rect l="l" t="t" r="r" b="b"/>
            <a:pathLst>
              <a:path w="4478796" h="6033099">
                <a:moveTo>
                  <a:pt x="1259578" y="0"/>
                </a:moveTo>
                <a:lnTo>
                  <a:pt x="1979659" y="0"/>
                </a:lnTo>
                <a:lnTo>
                  <a:pt x="1995227" y="5560"/>
                </a:lnTo>
                <a:cubicBezTo>
                  <a:pt x="2026233" y="21063"/>
                  <a:pt x="2045612" y="38891"/>
                  <a:pt x="2053363" y="59045"/>
                </a:cubicBezTo>
                <a:cubicBezTo>
                  <a:pt x="2061114" y="79199"/>
                  <a:pt x="2064990" y="101678"/>
                  <a:pt x="2064990" y="126483"/>
                </a:cubicBezTo>
                <a:lnTo>
                  <a:pt x="1892908" y="1489191"/>
                </a:lnTo>
                <a:lnTo>
                  <a:pt x="2934704" y="1489191"/>
                </a:lnTo>
                <a:lnTo>
                  <a:pt x="3092834" y="131134"/>
                </a:lnTo>
                <a:cubicBezTo>
                  <a:pt x="3095935" y="106329"/>
                  <a:pt x="3105237" y="83075"/>
                  <a:pt x="3120739" y="61371"/>
                </a:cubicBezTo>
                <a:cubicBezTo>
                  <a:pt x="3136242" y="39667"/>
                  <a:pt x="3161822" y="21063"/>
                  <a:pt x="3197479" y="5560"/>
                </a:cubicBezTo>
                <a:lnTo>
                  <a:pt x="3214795" y="0"/>
                </a:lnTo>
                <a:lnTo>
                  <a:pt x="3937679" y="0"/>
                </a:lnTo>
                <a:lnTo>
                  <a:pt x="3953247" y="5560"/>
                </a:lnTo>
                <a:cubicBezTo>
                  <a:pt x="3984253" y="21063"/>
                  <a:pt x="4003631" y="38891"/>
                  <a:pt x="4011383" y="59045"/>
                </a:cubicBezTo>
                <a:cubicBezTo>
                  <a:pt x="4019135" y="79199"/>
                  <a:pt x="4021459" y="101678"/>
                  <a:pt x="4018359" y="126483"/>
                </a:cubicBezTo>
                <a:lnTo>
                  <a:pt x="3855578" y="1489191"/>
                </a:lnTo>
                <a:lnTo>
                  <a:pt x="4302063" y="1489191"/>
                </a:lnTo>
                <a:cubicBezTo>
                  <a:pt x="4354773" y="1489191"/>
                  <a:pt x="4397405" y="1519421"/>
                  <a:pt x="4429962" y="1579883"/>
                </a:cubicBezTo>
                <a:cubicBezTo>
                  <a:pt x="4462518" y="1640344"/>
                  <a:pt x="4478796" y="1741888"/>
                  <a:pt x="4478796" y="1884515"/>
                </a:cubicBezTo>
                <a:cubicBezTo>
                  <a:pt x="4478796" y="1958929"/>
                  <a:pt x="4474145" y="2021716"/>
                  <a:pt x="4464843" y="2072876"/>
                </a:cubicBezTo>
                <a:cubicBezTo>
                  <a:pt x="4455541" y="2124036"/>
                  <a:pt x="4443139" y="2165118"/>
                  <a:pt x="4427637" y="2196124"/>
                </a:cubicBezTo>
                <a:cubicBezTo>
                  <a:pt x="4412133" y="2227130"/>
                  <a:pt x="4392755" y="2249609"/>
                  <a:pt x="4369501" y="2263562"/>
                </a:cubicBezTo>
                <a:cubicBezTo>
                  <a:pt x="4346246" y="2277515"/>
                  <a:pt x="4322217" y="2284491"/>
                  <a:pt x="4297412" y="2284491"/>
                </a:cubicBezTo>
                <a:lnTo>
                  <a:pt x="3767211" y="2284491"/>
                </a:lnTo>
                <a:lnTo>
                  <a:pt x="3609082" y="3609991"/>
                </a:lnTo>
                <a:lnTo>
                  <a:pt x="4064868" y="3609991"/>
                </a:lnTo>
                <a:cubicBezTo>
                  <a:pt x="4117577" y="3609991"/>
                  <a:pt x="4160211" y="3640222"/>
                  <a:pt x="4192767" y="3700684"/>
                </a:cubicBezTo>
                <a:cubicBezTo>
                  <a:pt x="4225323" y="3761145"/>
                  <a:pt x="4241601" y="3862689"/>
                  <a:pt x="4241601" y="4005316"/>
                </a:cubicBezTo>
                <a:cubicBezTo>
                  <a:pt x="4241601" y="4079730"/>
                  <a:pt x="4236951" y="4143292"/>
                  <a:pt x="4227649" y="4196002"/>
                </a:cubicBezTo>
                <a:cubicBezTo>
                  <a:pt x="4218347" y="4248712"/>
                  <a:pt x="4205945" y="4290570"/>
                  <a:pt x="4190441" y="4321576"/>
                </a:cubicBezTo>
                <a:cubicBezTo>
                  <a:pt x="4174939" y="4352582"/>
                  <a:pt x="4155560" y="4375061"/>
                  <a:pt x="4132305" y="4389014"/>
                </a:cubicBezTo>
                <a:cubicBezTo>
                  <a:pt x="4109051" y="4402966"/>
                  <a:pt x="4085021" y="4409943"/>
                  <a:pt x="4060217" y="4409943"/>
                </a:cubicBezTo>
                <a:lnTo>
                  <a:pt x="3506762" y="4409943"/>
                </a:lnTo>
                <a:lnTo>
                  <a:pt x="3334680" y="5865668"/>
                </a:lnTo>
                <a:cubicBezTo>
                  <a:pt x="3331579" y="5893573"/>
                  <a:pt x="3323053" y="5917602"/>
                  <a:pt x="3309100" y="5937756"/>
                </a:cubicBezTo>
                <a:cubicBezTo>
                  <a:pt x="3295147" y="5957910"/>
                  <a:pt x="3270343" y="5975738"/>
                  <a:pt x="3234686" y="5991241"/>
                </a:cubicBezTo>
                <a:cubicBezTo>
                  <a:pt x="3199029" y="6006745"/>
                  <a:pt x="3150970" y="6017597"/>
                  <a:pt x="3090509" y="6023798"/>
                </a:cubicBezTo>
                <a:cubicBezTo>
                  <a:pt x="3030047" y="6029999"/>
                  <a:pt x="2953308" y="6033099"/>
                  <a:pt x="2860290" y="6033099"/>
                </a:cubicBezTo>
                <a:cubicBezTo>
                  <a:pt x="2761072" y="6033099"/>
                  <a:pt x="2681231" y="6029999"/>
                  <a:pt x="2620770" y="6023798"/>
                </a:cubicBezTo>
                <a:cubicBezTo>
                  <a:pt x="2560309" y="6017597"/>
                  <a:pt x="2514575" y="6006745"/>
                  <a:pt x="2483569" y="5991241"/>
                </a:cubicBezTo>
                <a:cubicBezTo>
                  <a:pt x="2452563" y="5975738"/>
                  <a:pt x="2431634" y="5957910"/>
                  <a:pt x="2420782" y="5937756"/>
                </a:cubicBezTo>
                <a:cubicBezTo>
                  <a:pt x="2409930" y="5917602"/>
                  <a:pt x="2406054" y="5893573"/>
                  <a:pt x="2409155" y="5865668"/>
                </a:cubicBezTo>
                <a:lnTo>
                  <a:pt x="2585888" y="4409943"/>
                </a:lnTo>
                <a:lnTo>
                  <a:pt x="1544092" y="4409943"/>
                </a:lnTo>
                <a:lnTo>
                  <a:pt x="1372009" y="5865668"/>
                </a:lnTo>
                <a:cubicBezTo>
                  <a:pt x="1368909" y="5890473"/>
                  <a:pt x="1360382" y="5913727"/>
                  <a:pt x="1346429" y="5935431"/>
                </a:cubicBezTo>
                <a:cubicBezTo>
                  <a:pt x="1332477" y="5957135"/>
                  <a:pt x="1308447" y="5975738"/>
                  <a:pt x="1274341" y="5991241"/>
                </a:cubicBezTo>
                <a:cubicBezTo>
                  <a:pt x="1240234" y="6006745"/>
                  <a:pt x="1192950" y="6017597"/>
                  <a:pt x="1132489" y="6023798"/>
                </a:cubicBezTo>
                <a:cubicBezTo>
                  <a:pt x="1072027" y="6029999"/>
                  <a:pt x="992187" y="6033099"/>
                  <a:pt x="892969" y="6033099"/>
                </a:cubicBezTo>
                <a:cubicBezTo>
                  <a:pt x="796850" y="6033099"/>
                  <a:pt x="719336" y="6029999"/>
                  <a:pt x="660425" y="6023798"/>
                </a:cubicBezTo>
                <a:cubicBezTo>
                  <a:pt x="601514" y="6017597"/>
                  <a:pt x="555780" y="6006745"/>
                  <a:pt x="523224" y="5991241"/>
                </a:cubicBezTo>
                <a:cubicBezTo>
                  <a:pt x="490668" y="5975738"/>
                  <a:pt x="468963" y="5957910"/>
                  <a:pt x="458111" y="5937756"/>
                </a:cubicBezTo>
                <a:cubicBezTo>
                  <a:pt x="447259" y="5917602"/>
                  <a:pt x="444934" y="5893573"/>
                  <a:pt x="451135" y="5865668"/>
                </a:cubicBezTo>
                <a:lnTo>
                  <a:pt x="618567" y="4409943"/>
                </a:lnTo>
                <a:lnTo>
                  <a:pt x="176733" y="4409943"/>
                </a:lnTo>
                <a:cubicBezTo>
                  <a:pt x="124023" y="4409943"/>
                  <a:pt x="81390" y="4380487"/>
                  <a:pt x="48834" y="4321576"/>
                </a:cubicBezTo>
                <a:cubicBezTo>
                  <a:pt x="16278" y="4262665"/>
                  <a:pt x="0" y="4160346"/>
                  <a:pt x="0" y="4014618"/>
                </a:cubicBezTo>
                <a:cubicBezTo>
                  <a:pt x="0" y="3940204"/>
                  <a:pt x="4651" y="3876642"/>
                  <a:pt x="13953" y="3823932"/>
                </a:cubicBezTo>
                <a:cubicBezTo>
                  <a:pt x="23254" y="3771222"/>
                  <a:pt x="35657" y="3729364"/>
                  <a:pt x="51160" y="3698358"/>
                </a:cubicBezTo>
                <a:cubicBezTo>
                  <a:pt x="66662" y="3667353"/>
                  <a:pt x="85266" y="3644873"/>
                  <a:pt x="106970" y="3630920"/>
                </a:cubicBezTo>
                <a:cubicBezTo>
                  <a:pt x="128674" y="3616968"/>
                  <a:pt x="153479" y="3609991"/>
                  <a:pt x="181384" y="3609991"/>
                </a:cubicBezTo>
                <a:lnTo>
                  <a:pt x="720886" y="3609991"/>
                </a:lnTo>
                <a:lnTo>
                  <a:pt x="879016" y="2284491"/>
                </a:lnTo>
                <a:lnTo>
                  <a:pt x="409277" y="2284491"/>
                </a:lnTo>
                <a:cubicBezTo>
                  <a:pt x="356567" y="2284491"/>
                  <a:pt x="313934" y="2255035"/>
                  <a:pt x="281378" y="2196124"/>
                </a:cubicBezTo>
                <a:cubicBezTo>
                  <a:pt x="248822" y="2137213"/>
                  <a:pt x="232544" y="2034894"/>
                  <a:pt x="232544" y="1889166"/>
                </a:cubicBezTo>
                <a:cubicBezTo>
                  <a:pt x="232544" y="1740338"/>
                  <a:pt x="249597" y="1636469"/>
                  <a:pt x="283704" y="1577557"/>
                </a:cubicBezTo>
                <a:cubicBezTo>
                  <a:pt x="317810" y="1518646"/>
                  <a:pt x="361218" y="1489191"/>
                  <a:pt x="413928" y="1489191"/>
                </a:cubicBezTo>
                <a:lnTo>
                  <a:pt x="972034" y="1489191"/>
                </a:lnTo>
                <a:lnTo>
                  <a:pt x="1139465" y="131134"/>
                </a:lnTo>
                <a:cubicBezTo>
                  <a:pt x="1139465" y="103229"/>
                  <a:pt x="1147217" y="79199"/>
                  <a:pt x="1162720" y="59045"/>
                </a:cubicBezTo>
                <a:cubicBezTo>
                  <a:pt x="1178223" y="38891"/>
                  <a:pt x="1204577" y="21063"/>
                  <a:pt x="1241785" y="5560"/>
                </a:cubicBezTo>
                <a:lnTo>
                  <a:pt x="1259578" y="0"/>
                </a:lnTo>
                <a:close/>
                <a:moveTo>
                  <a:pt x="1799890" y="2284491"/>
                </a:moveTo>
                <a:lnTo>
                  <a:pt x="1641760" y="3609991"/>
                </a:lnTo>
                <a:lnTo>
                  <a:pt x="2678906" y="3609991"/>
                </a:lnTo>
                <a:lnTo>
                  <a:pt x="2841687" y="2284491"/>
                </a:lnTo>
                <a:lnTo>
                  <a:pt x="1799890" y="2284491"/>
                </a:lnTo>
                <a:close/>
              </a:path>
            </a:pathLst>
          </a:custGeom>
        </p:spPr>
      </p:pic>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9" name="Title Placeholder 1">
            <a:extLst>
              <a:ext uri="{FF2B5EF4-FFF2-40B4-BE49-F238E27FC236}">
                <a16:creationId xmlns:a16="http://schemas.microsoft.com/office/drawing/2014/main" id="{CA94C10E-989E-4776-8650-200D1D127F69}"/>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ctr">
            <a:noAutofit/>
          </a:bodyPr>
          <a:lstStyle>
            <a:lvl1pPr>
              <a:defRPr lang="en-US" sz="7200" b="1" kern="1200" cap="all" baseline="0" dirty="0">
                <a:solidFill>
                  <a:schemeClr val="tx1"/>
                </a:solidFill>
                <a:latin typeface="+mn-lt"/>
                <a:ea typeface="+mn-ea"/>
                <a:cs typeface="+mn-cs"/>
              </a:defRPr>
            </a:lvl1pPr>
          </a:lstStyle>
          <a:p>
            <a:r>
              <a:rPr lang="fr-FR" noProof="0"/>
              <a:t>Insérer le titre AGENDA</a:t>
            </a:r>
          </a:p>
        </p:txBody>
      </p:sp>
      <p:sp>
        <p:nvSpPr>
          <p:cNvPr id="10" name="Rectangle 9">
            <a:extLst>
              <a:ext uri="{FF2B5EF4-FFF2-40B4-BE49-F238E27FC236}">
                <a16:creationId xmlns:a16="http://schemas.microsoft.com/office/drawing/2014/main" id="{86C69793-2E03-40B1-8C36-E6A8E09410A7}"/>
              </a:ext>
            </a:extLst>
          </p:cNvPr>
          <p:cNvSpPr/>
          <p:nvPr userDrawn="1"/>
        </p:nvSpPr>
        <p:spPr>
          <a:xfrm>
            <a:off x="10222516" y="2774575"/>
            <a:ext cx="1947989" cy="3485570"/>
          </a:xfrm>
          <a:prstGeom prst="rect">
            <a:avLst/>
          </a:prstGeom>
        </p:spPr>
        <p:txBody>
          <a:bodyPr wrap="square">
            <a:spAutoFit/>
            <a:scene3d>
              <a:camera prst="orthographicFront">
                <a:rot lat="0" lon="0" rev="0"/>
              </a:camera>
              <a:lightRig rig="threePt" dir="t"/>
            </a:scene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050" kern="1200">
                <a:solidFill>
                  <a:srgbClr val="DF6036"/>
                </a:solidFill>
                <a:latin typeface="+mn-lt"/>
                <a:ea typeface="+mn-ea"/>
                <a:cs typeface="+mn-cs"/>
              </a:rPr>
              <a:t>#Data #</a:t>
            </a:r>
            <a:r>
              <a:rPr lang="fr-FR" sz="1050" kern="1200" err="1">
                <a:solidFill>
                  <a:srgbClr val="DF6036"/>
                </a:solidFill>
                <a:latin typeface="+mn-lt"/>
                <a:ea typeface="+mn-ea"/>
                <a:cs typeface="+mn-cs"/>
              </a:rPr>
              <a:t>DataDriven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DataStrategy</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DataThinking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DataTraining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ChangeManagement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SelfServiceData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BigData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DataArchitecture</a:t>
            </a:r>
            <a:r>
              <a:rPr lang="fr-FR" sz="1050" kern="1200">
                <a:solidFill>
                  <a:srgbClr val="DF6036"/>
                </a:solidFill>
                <a:latin typeface="+mn-lt"/>
                <a:ea typeface="+mn-ea"/>
                <a:cs typeface="+mn-cs"/>
              </a:rPr>
              <a:t> #Cloud #</a:t>
            </a:r>
            <a:r>
              <a:rPr lang="fr-FR" sz="1050" kern="1200" err="1">
                <a:solidFill>
                  <a:srgbClr val="DF6036"/>
                </a:solidFill>
                <a:latin typeface="+mn-lt"/>
                <a:ea typeface="+mn-ea"/>
                <a:cs typeface="+mn-cs"/>
              </a:rPr>
              <a:t>DataIntegration</a:t>
            </a:r>
            <a:r>
              <a:rPr lang="fr-FR" sz="1050" kern="1200">
                <a:solidFill>
                  <a:srgbClr val="DF6036"/>
                </a:solidFill>
                <a:latin typeface="+mn-lt"/>
                <a:ea typeface="+mn-ea"/>
                <a:cs typeface="+mn-cs"/>
              </a:rPr>
              <a:t> #ETL #BI #</a:t>
            </a:r>
            <a:r>
              <a:rPr lang="fr-FR" sz="1050" kern="1200" err="1">
                <a:solidFill>
                  <a:srgbClr val="DF6036"/>
                </a:solidFill>
                <a:latin typeface="+mn-lt"/>
                <a:ea typeface="+mn-ea"/>
                <a:cs typeface="+mn-cs"/>
              </a:rPr>
              <a:t>DataEngineering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ArtificialIntelligence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AdvancedAnalytics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DataScience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MachineLearning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FraudAnalytics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ReportingDashboarding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DataGovernance</a:t>
            </a:r>
            <a:r>
              <a:rPr lang="fr-FR" sz="1050" kern="1200">
                <a:solidFill>
                  <a:srgbClr val="DF6036"/>
                </a:solidFill>
                <a:latin typeface="+mn-lt"/>
                <a:ea typeface="+mn-ea"/>
                <a:cs typeface="+mn-cs"/>
              </a:rPr>
              <a:t> #DQM #MDM #</a:t>
            </a:r>
            <a:r>
              <a:rPr lang="fr-FR" sz="1050" kern="1200" err="1">
                <a:solidFill>
                  <a:srgbClr val="DF6036"/>
                </a:solidFill>
                <a:latin typeface="+mn-lt"/>
                <a:ea typeface="+mn-ea"/>
                <a:cs typeface="+mn-cs"/>
              </a:rPr>
              <a:t>DataCatalog</a:t>
            </a:r>
            <a:r>
              <a:rPr lang="fr-FR" sz="1050" kern="1200">
                <a:solidFill>
                  <a:srgbClr val="DF6036"/>
                </a:solidFill>
                <a:latin typeface="+mn-lt"/>
                <a:ea typeface="+mn-ea"/>
                <a:cs typeface="+mn-cs"/>
              </a:rPr>
              <a:t> #EPM #Digital #CRM #IoT #</a:t>
            </a:r>
            <a:r>
              <a:rPr lang="fr-FR" sz="1050" kern="1200" err="1">
                <a:solidFill>
                  <a:srgbClr val="DF6036"/>
                </a:solidFill>
                <a:latin typeface="+mn-lt"/>
                <a:ea typeface="+mn-ea"/>
                <a:cs typeface="+mn-cs"/>
              </a:rPr>
              <a:t>Chatbot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Website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MarketingAutomation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eCommerce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MobileApps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DataSecurity</a:t>
            </a:r>
            <a:r>
              <a:rPr lang="fr-FR" sz="1050" kern="1200">
                <a:solidFill>
                  <a:srgbClr val="DF6036"/>
                </a:solidFill>
                <a:latin typeface="+mn-lt"/>
                <a:ea typeface="+mn-ea"/>
                <a:cs typeface="+mn-cs"/>
              </a:rPr>
              <a:t> #IAM</a:t>
            </a:r>
          </a:p>
        </p:txBody>
      </p:sp>
    </p:spTree>
    <p:extLst>
      <p:ext uri="{BB962C8B-B14F-4D97-AF65-F5344CB8AC3E}">
        <p14:creationId xmlns:p14="http://schemas.microsoft.com/office/powerpoint/2010/main" val="540358569"/>
      </p:ext>
    </p:extLst>
  </p:cSld>
  <p:clrMapOvr>
    <a:masterClrMapping/>
  </p:clrMapOvr>
  <p:extLst>
    <p:ext uri="{DCECCB84-F9BA-43D5-87BE-67443E8EF086}">
      <p15:sldGuideLst xmlns:p15="http://schemas.microsoft.com/office/powerpoint/2012/main"/>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ark blue chapter separato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hasCustomPrompt="1"/>
          </p:nvPr>
        </p:nvSpPr>
        <p:spPr>
          <a:xfrm>
            <a:off x="360000" y="365125"/>
            <a:ext cx="11472000" cy="2362032"/>
          </a:xfrm>
        </p:spPr>
        <p:txBody>
          <a:bodyPr anchor="b">
            <a:normAutofit/>
          </a:bodyPr>
          <a:lstStyle>
            <a:lvl1pPr marL="0" indent="0" algn="l" defTabSz="914400" rtl="0" eaLnBrk="1" latinLnBrk="0" hangingPunct="1">
              <a:lnSpc>
                <a:spcPct val="90000"/>
              </a:lnSpc>
              <a:spcBef>
                <a:spcPts val="1000"/>
              </a:spcBef>
              <a:buFont typeface="Arial" panose="020B0604020202020204" pitchFamily="34" charset="0"/>
              <a:buNone/>
              <a:defRPr lang="en-US" sz="4000" kern="1200" cap="all" baseline="0" dirty="0" smtClean="0">
                <a:solidFill>
                  <a:srgbClr val="DF6036"/>
                </a:solidFill>
                <a:latin typeface="+mn-lt"/>
                <a:ea typeface="+mn-ea"/>
                <a:cs typeface="+mn-cs"/>
              </a:defRPr>
            </a:lvl1pPr>
          </a:lstStyle>
          <a:p>
            <a:r>
              <a:rPr lang="fr-FR"/>
              <a:t>Cliquez pour modifier le nom du chapitre </a:t>
            </a:r>
            <a:endParaRPr lang="en-US"/>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0" y="2727157"/>
            <a:ext cx="11472000" cy="3449805"/>
          </a:xfrm>
        </p:spPr>
        <p:txBody>
          <a:bodyPr wrap="square">
            <a:normAutofit/>
          </a:bodyPr>
          <a:lstStyle>
            <a:lvl1pPr marL="0" indent="0" algn="l" defTabSz="914400" rtl="0" eaLnBrk="1" latinLnBrk="0" hangingPunct="1">
              <a:lnSpc>
                <a:spcPts val="55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a:t>Cliquez pour modifier </a:t>
            </a:r>
            <a:br>
              <a:rPr lang="fr-FR"/>
            </a:br>
            <a:r>
              <a:rPr lang="fr-FR"/>
              <a:t>le nom du sous-chapitre </a:t>
            </a:r>
            <a:endParaRPr lang="en-US"/>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Tree>
    <p:extLst>
      <p:ext uri="{BB962C8B-B14F-4D97-AF65-F5344CB8AC3E}">
        <p14:creationId xmlns:p14="http://schemas.microsoft.com/office/powerpoint/2010/main" val="26198145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White cover 01">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E97AD6F0-9A6C-4846-8610-84E6FE578EA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0760" y="572852"/>
            <a:ext cx="2880436" cy="276522"/>
          </a:xfrm>
          <a:prstGeom prst="rect">
            <a:avLst/>
          </a:prstGeom>
        </p:spPr>
      </p:pic>
      <p:sp>
        <p:nvSpPr>
          <p:cNvPr id="42" name="Content Placeholder 2">
            <a:extLst>
              <a:ext uri="{FF2B5EF4-FFF2-40B4-BE49-F238E27FC236}">
                <a16:creationId xmlns:a16="http://schemas.microsoft.com/office/drawing/2014/main" id="{854DA01D-DAD5-4A84-A098-7BC40B3D775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3" name="Content Placeholder 2">
            <a:extLst>
              <a:ext uri="{FF2B5EF4-FFF2-40B4-BE49-F238E27FC236}">
                <a16:creationId xmlns:a16="http://schemas.microsoft.com/office/drawing/2014/main" id="{652B50BF-C6CB-49D8-B047-734F849C48E9}"/>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4" name="Content Placeholder 2">
            <a:extLst>
              <a:ext uri="{FF2B5EF4-FFF2-40B4-BE49-F238E27FC236}">
                <a16:creationId xmlns:a16="http://schemas.microsoft.com/office/drawing/2014/main" id="{5D8B037E-353E-45E2-9D4F-D0EB2DB6D9C9}"/>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8" name="Title 1">
            <a:extLst>
              <a:ext uri="{FF2B5EF4-FFF2-40B4-BE49-F238E27FC236}">
                <a16:creationId xmlns:a16="http://schemas.microsoft.com/office/drawing/2014/main" id="{7BAC76FF-FF2B-4C1D-A137-6E456DE9F540}"/>
              </a:ext>
            </a:extLst>
          </p:cNvPr>
          <p:cNvSpPr>
            <a:spLocks noGrp="1"/>
          </p:cNvSpPr>
          <p:nvPr>
            <p:ph type="ctrTitle" hasCustomPrompt="1"/>
          </p:nvPr>
        </p:nvSpPr>
        <p:spPr>
          <a:xfrm>
            <a:off x="331083" y="1216067"/>
            <a:ext cx="5203444" cy="2080648"/>
          </a:xfrm>
        </p:spPr>
        <p:txBody>
          <a:bodyPr anchor="b">
            <a:normAutofit/>
          </a:bodyPr>
          <a:lstStyle>
            <a:lvl1pPr algn="l">
              <a:defRPr sz="3600">
                <a:solidFill>
                  <a:schemeClr val="bg1"/>
                </a:solidFill>
              </a:defRPr>
            </a:lvl1pPr>
          </a:lstStyle>
          <a:p>
            <a:r>
              <a:rPr lang="fr-FR"/>
              <a:t>Cliquez pour modifier </a:t>
            </a:r>
            <a:br>
              <a:rPr lang="fr-FR"/>
            </a:br>
            <a:r>
              <a:rPr lang="fr-FR"/>
              <a:t>le titre principal</a:t>
            </a:r>
            <a:endParaRPr lang="en-US"/>
          </a:p>
        </p:txBody>
      </p:sp>
      <p:sp>
        <p:nvSpPr>
          <p:cNvPr id="49" name="Subtitle 2">
            <a:extLst>
              <a:ext uri="{FF2B5EF4-FFF2-40B4-BE49-F238E27FC236}">
                <a16:creationId xmlns:a16="http://schemas.microsoft.com/office/drawing/2014/main" id="{A768359D-BCD1-48A4-88C6-8FA7FC84C1C9}"/>
              </a:ext>
            </a:extLst>
          </p:cNvPr>
          <p:cNvSpPr>
            <a:spLocks noGrp="1"/>
          </p:cNvSpPr>
          <p:nvPr>
            <p:ph type="subTitle" idx="1" hasCustomPrompt="1"/>
          </p:nvPr>
        </p:nvSpPr>
        <p:spPr>
          <a:xfrm>
            <a:off x="334963" y="3329033"/>
            <a:ext cx="5199564" cy="818233"/>
          </a:xfrm>
        </p:spPr>
        <p:txBody>
          <a:bodyPr anchor="t">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Cliquez pour modifier le sous-titre principal</a:t>
            </a:r>
          </a:p>
        </p:txBody>
      </p:sp>
      <p:sp>
        <p:nvSpPr>
          <p:cNvPr id="50" name="Text Placeholder 2">
            <a:extLst>
              <a:ext uri="{FF2B5EF4-FFF2-40B4-BE49-F238E27FC236}">
                <a16:creationId xmlns:a16="http://schemas.microsoft.com/office/drawing/2014/main" id="{0233D020-F0D8-482E-90C1-14563C443FAA}"/>
              </a:ext>
            </a:extLst>
          </p:cNvPr>
          <p:cNvSpPr>
            <a:spLocks noGrp="1"/>
          </p:cNvSpPr>
          <p:nvPr>
            <p:ph type="body" idx="17" hasCustomPrompt="1"/>
          </p:nvPr>
        </p:nvSpPr>
        <p:spPr>
          <a:xfrm>
            <a:off x="333792" y="4163988"/>
            <a:ext cx="5199564" cy="386901"/>
          </a:xfrm>
        </p:spPr>
        <p:txBody>
          <a:bodyPr wrap="square" anchor="t">
            <a:spAutoFit/>
          </a:bodyPr>
          <a:lstStyle>
            <a:lvl1pPr marL="0" indent="0" algn="l" defTabSz="914400" rtl="0" eaLnBrk="1" latinLnBrk="0" hangingPunct="1">
              <a:lnSpc>
                <a:spcPts val="2500"/>
              </a:lnSpc>
              <a:buNone/>
              <a:defRPr lang="en-US" sz="1200" kern="1200" dirty="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noProof="0"/>
              <a:t>Cliquez pour insérer la date</a:t>
            </a:r>
          </a:p>
        </p:txBody>
      </p:sp>
    </p:spTree>
    <p:extLst>
      <p:ext uri="{BB962C8B-B14F-4D97-AF65-F5344CB8AC3E}">
        <p14:creationId xmlns:p14="http://schemas.microsoft.com/office/powerpoint/2010/main" val="394319317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White cover 02">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E97AD6F0-9A6C-4846-8610-84E6FE578EA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0760" y="572852"/>
            <a:ext cx="2880436" cy="276522"/>
          </a:xfrm>
          <a:prstGeom prst="rect">
            <a:avLst/>
          </a:prstGeom>
        </p:spPr>
      </p:pic>
      <p:sp>
        <p:nvSpPr>
          <p:cNvPr id="42" name="Content Placeholder 2">
            <a:extLst>
              <a:ext uri="{FF2B5EF4-FFF2-40B4-BE49-F238E27FC236}">
                <a16:creationId xmlns:a16="http://schemas.microsoft.com/office/drawing/2014/main" id="{854DA01D-DAD5-4A84-A098-7BC40B3D775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3" name="Content Placeholder 2">
            <a:extLst>
              <a:ext uri="{FF2B5EF4-FFF2-40B4-BE49-F238E27FC236}">
                <a16:creationId xmlns:a16="http://schemas.microsoft.com/office/drawing/2014/main" id="{652B50BF-C6CB-49D8-B047-734F849C48E9}"/>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4" name="Content Placeholder 2">
            <a:extLst>
              <a:ext uri="{FF2B5EF4-FFF2-40B4-BE49-F238E27FC236}">
                <a16:creationId xmlns:a16="http://schemas.microsoft.com/office/drawing/2014/main" id="{5D8B037E-353E-45E2-9D4F-D0EB2DB6D9C9}"/>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8" name="Title 1">
            <a:extLst>
              <a:ext uri="{FF2B5EF4-FFF2-40B4-BE49-F238E27FC236}">
                <a16:creationId xmlns:a16="http://schemas.microsoft.com/office/drawing/2014/main" id="{7BAC76FF-FF2B-4C1D-A137-6E456DE9F540}"/>
              </a:ext>
            </a:extLst>
          </p:cNvPr>
          <p:cNvSpPr>
            <a:spLocks noGrp="1"/>
          </p:cNvSpPr>
          <p:nvPr>
            <p:ph type="ctrTitle" hasCustomPrompt="1"/>
          </p:nvPr>
        </p:nvSpPr>
        <p:spPr>
          <a:xfrm>
            <a:off x="331083" y="1216067"/>
            <a:ext cx="5203444" cy="2080648"/>
          </a:xfrm>
        </p:spPr>
        <p:txBody>
          <a:bodyPr anchor="b">
            <a:normAutofit/>
          </a:bodyPr>
          <a:lstStyle>
            <a:lvl1pPr algn="l">
              <a:defRPr sz="3600">
                <a:solidFill>
                  <a:schemeClr val="bg1"/>
                </a:solidFill>
              </a:defRPr>
            </a:lvl1pPr>
          </a:lstStyle>
          <a:p>
            <a:r>
              <a:rPr lang="fr-FR" noProof="0"/>
              <a:t>Cliquez pour modifier </a:t>
            </a:r>
            <a:br>
              <a:rPr lang="fr-FR" noProof="0"/>
            </a:br>
            <a:r>
              <a:rPr lang="fr-FR" noProof="0"/>
              <a:t>le titre principal</a:t>
            </a:r>
          </a:p>
        </p:txBody>
      </p:sp>
      <p:sp>
        <p:nvSpPr>
          <p:cNvPr id="49" name="Subtitle 2">
            <a:extLst>
              <a:ext uri="{FF2B5EF4-FFF2-40B4-BE49-F238E27FC236}">
                <a16:creationId xmlns:a16="http://schemas.microsoft.com/office/drawing/2014/main" id="{A768359D-BCD1-48A4-88C6-8FA7FC84C1C9}"/>
              </a:ext>
            </a:extLst>
          </p:cNvPr>
          <p:cNvSpPr>
            <a:spLocks noGrp="1"/>
          </p:cNvSpPr>
          <p:nvPr>
            <p:ph type="subTitle" idx="1" hasCustomPrompt="1"/>
          </p:nvPr>
        </p:nvSpPr>
        <p:spPr>
          <a:xfrm>
            <a:off x="334963" y="3329033"/>
            <a:ext cx="5199564" cy="818233"/>
          </a:xfrm>
        </p:spPr>
        <p:txBody>
          <a:bodyPr anchor="t">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Cliquez pour modifier le sous-titre principal</a:t>
            </a:r>
          </a:p>
        </p:txBody>
      </p:sp>
      <p:sp>
        <p:nvSpPr>
          <p:cNvPr id="50" name="Text Placeholder 2">
            <a:extLst>
              <a:ext uri="{FF2B5EF4-FFF2-40B4-BE49-F238E27FC236}">
                <a16:creationId xmlns:a16="http://schemas.microsoft.com/office/drawing/2014/main" id="{0233D020-F0D8-482E-90C1-14563C443FAA}"/>
              </a:ext>
            </a:extLst>
          </p:cNvPr>
          <p:cNvSpPr>
            <a:spLocks noGrp="1"/>
          </p:cNvSpPr>
          <p:nvPr>
            <p:ph type="body" idx="17" hasCustomPrompt="1"/>
          </p:nvPr>
        </p:nvSpPr>
        <p:spPr>
          <a:xfrm>
            <a:off x="333792" y="4163988"/>
            <a:ext cx="5199564" cy="386901"/>
          </a:xfrm>
        </p:spPr>
        <p:txBody>
          <a:bodyPr wrap="square" anchor="t">
            <a:spAutoFit/>
          </a:bodyPr>
          <a:lstStyle>
            <a:lvl1pPr marL="0" indent="0" algn="l" defTabSz="914400" rtl="0" eaLnBrk="1" latinLnBrk="0" hangingPunct="1">
              <a:lnSpc>
                <a:spcPts val="2500"/>
              </a:lnSpc>
              <a:buNone/>
              <a:defRPr lang="en-US" sz="1200" kern="1200" dirty="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noProof="0"/>
              <a:t>Cliquez pour insérer la date</a:t>
            </a:r>
          </a:p>
        </p:txBody>
      </p:sp>
    </p:spTree>
    <p:extLst>
      <p:ext uri="{BB962C8B-B14F-4D97-AF65-F5344CB8AC3E}">
        <p14:creationId xmlns:p14="http://schemas.microsoft.com/office/powerpoint/2010/main" val="338362541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White cover 03">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E97AD6F0-9A6C-4846-8610-84E6FE578EA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0760" y="572852"/>
            <a:ext cx="2880436" cy="276522"/>
          </a:xfrm>
          <a:prstGeom prst="rect">
            <a:avLst/>
          </a:prstGeom>
        </p:spPr>
      </p:pic>
      <p:sp>
        <p:nvSpPr>
          <p:cNvPr id="42" name="Content Placeholder 2">
            <a:extLst>
              <a:ext uri="{FF2B5EF4-FFF2-40B4-BE49-F238E27FC236}">
                <a16:creationId xmlns:a16="http://schemas.microsoft.com/office/drawing/2014/main" id="{854DA01D-DAD5-4A84-A098-7BC40B3D775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3" name="Content Placeholder 2">
            <a:extLst>
              <a:ext uri="{FF2B5EF4-FFF2-40B4-BE49-F238E27FC236}">
                <a16:creationId xmlns:a16="http://schemas.microsoft.com/office/drawing/2014/main" id="{652B50BF-C6CB-49D8-B047-734F849C48E9}"/>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4" name="Content Placeholder 2">
            <a:extLst>
              <a:ext uri="{FF2B5EF4-FFF2-40B4-BE49-F238E27FC236}">
                <a16:creationId xmlns:a16="http://schemas.microsoft.com/office/drawing/2014/main" id="{5D8B037E-353E-45E2-9D4F-D0EB2DB6D9C9}"/>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8" name="Title 1">
            <a:extLst>
              <a:ext uri="{FF2B5EF4-FFF2-40B4-BE49-F238E27FC236}">
                <a16:creationId xmlns:a16="http://schemas.microsoft.com/office/drawing/2014/main" id="{7BAC76FF-FF2B-4C1D-A137-6E456DE9F540}"/>
              </a:ext>
            </a:extLst>
          </p:cNvPr>
          <p:cNvSpPr>
            <a:spLocks noGrp="1"/>
          </p:cNvSpPr>
          <p:nvPr>
            <p:ph type="ctrTitle" hasCustomPrompt="1"/>
          </p:nvPr>
        </p:nvSpPr>
        <p:spPr>
          <a:xfrm>
            <a:off x="331083" y="1216067"/>
            <a:ext cx="5203444" cy="2080648"/>
          </a:xfrm>
        </p:spPr>
        <p:txBody>
          <a:bodyPr anchor="b">
            <a:normAutofit/>
          </a:bodyPr>
          <a:lstStyle>
            <a:lvl1pPr algn="l">
              <a:defRPr sz="3600">
                <a:solidFill>
                  <a:schemeClr val="bg1"/>
                </a:solidFill>
              </a:defRPr>
            </a:lvl1pPr>
          </a:lstStyle>
          <a:p>
            <a:r>
              <a:rPr lang="fr-FR"/>
              <a:t>Cliquez pour modifier </a:t>
            </a:r>
            <a:br>
              <a:rPr lang="fr-FR"/>
            </a:br>
            <a:r>
              <a:rPr lang="fr-FR"/>
              <a:t>le titre principal</a:t>
            </a:r>
            <a:endParaRPr lang="en-US"/>
          </a:p>
        </p:txBody>
      </p:sp>
      <p:sp>
        <p:nvSpPr>
          <p:cNvPr id="49" name="Subtitle 2">
            <a:extLst>
              <a:ext uri="{FF2B5EF4-FFF2-40B4-BE49-F238E27FC236}">
                <a16:creationId xmlns:a16="http://schemas.microsoft.com/office/drawing/2014/main" id="{A768359D-BCD1-48A4-88C6-8FA7FC84C1C9}"/>
              </a:ext>
            </a:extLst>
          </p:cNvPr>
          <p:cNvSpPr>
            <a:spLocks noGrp="1"/>
          </p:cNvSpPr>
          <p:nvPr>
            <p:ph type="subTitle" idx="1" hasCustomPrompt="1"/>
          </p:nvPr>
        </p:nvSpPr>
        <p:spPr>
          <a:xfrm>
            <a:off x="334963" y="3329033"/>
            <a:ext cx="5199564" cy="818233"/>
          </a:xfrm>
        </p:spPr>
        <p:txBody>
          <a:bodyPr anchor="t">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sous-titre principal</a:t>
            </a:r>
            <a:endParaRPr lang="en-US"/>
          </a:p>
        </p:txBody>
      </p:sp>
      <p:sp>
        <p:nvSpPr>
          <p:cNvPr id="50" name="Text Placeholder 2">
            <a:extLst>
              <a:ext uri="{FF2B5EF4-FFF2-40B4-BE49-F238E27FC236}">
                <a16:creationId xmlns:a16="http://schemas.microsoft.com/office/drawing/2014/main" id="{0233D020-F0D8-482E-90C1-14563C443FAA}"/>
              </a:ext>
            </a:extLst>
          </p:cNvPr>
          <p:cNvSpPr>
            <a:spLocks noGrp="1"/>
          </p:cNvSpPr>
          <p:nvPr>
            <p:ph type="body" idx="17" hasCustomPrompt="1"/>
          </p:nvPr>
        </p:nvSpPr>
        <p:spPr>
          <a:xfrm>
            <a:off x="333792" y="4163988"/>
            <a:ext cx="5199564" cy="386901"/>
          </a:xfrm>
        </p:spPr>
        <p:txBody>
          <a:bodyPr wrap="square" anchor="t">
            <a:spAutoFit/>
          </a:bodyPr>
          <a:lstStyle>
            <a:lvl1pPr marL="0" indent="0" algn="l" defTabSz="914400" rtl="0" eaLnBrk="1" latinLnBrk="0" hangingPunct="1">
              <a:lnSpc>
                <a:spcPts val="2500"/>
              </a:lnSpc>
              <a:buNone/>
              <a:defRPr lang="en-US" sz="1200" kern="1200" dirty="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Cliquez pour insérer la date</a:t>
            </a:r>
            <a:endParaRPr lang="en-US"/>
          </a:p>
        </p:txBody>
      </p:sp>
    </p:spTree>
    <p:extLst>
      <p:ext uri="{BB962C8B-B14F-4D97-AF65-F5344CB8AC3E}">
        <p14:creationId xmlns:p14="http://schemas.microsoft.com/office/powerpoint/2010/main" val="330155685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White cover 04">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E97AD6F0-9A6C-4846-8610-84E6FE578EA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0760" y="572852"/>
            <a:ext cx="2880436" cy="276522"/>
          </a:xfrm>
          <a:prstGeom prst="rect">
            <a:avLst/>
          </a:prstGeom>
        </p:spPr>
      </p:pic>
      <p:sp>
        <p:nvSpPr>
          <p:cNvPr id="42" name="Content Placeholder 2">
            <a:extLst>
              <a:ext uri="{FF2B5EF4-FFF2-40B4-BE49-F238E27FC236}">
                <a16:creationId xmlns:a16="http://schemas.microsoft.com/office/drawing/2014/main" id="{854DA01D-DAD5-4A84-A098-7BC40B3D7759}"/>
              </a:ext>
            </a:extLst>
          </p:cNvPr>
          <p:cNvSpPr>
            <a:spLocks noGrp="1"/>
          </p:cNvSpPr>
          <p:nvPr>
            <p:ph idx="20" hasCustomPrompt="1"/>
          </p:nvPr>
        </p:nvSpPr>
        <p:spPr>
          <a:xfrm>
            <a:off x="248590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3" name="Content Placeholder 2">
            <a:extLst>
              <a:ext uri="{FF2B5EF4-FFF2-40B4-BE49-F238E27FC236}">
                <a16:creationId xmlns:a16="http://schemas.microsoft.com/office/drawing/2014/main" id="{652B50BF-C6CB-49D8-B047-734F849C48E9}"/>
              </a:ext>
            </a:extLst>
          </p:cNvPr>
          <p:cNvSpPr>
            <a:spLocks noGrp="1"/>
          </p:cNvSpPr>
          <p:nvPr>
            <p:ph idx="21" hasCustomPrompt="1"/>
          </p:nvPr>
        </p:nvSpPr>
        <p:spPr>
          <a:xfrm>
            <a:off x="33496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4" name="Content Placeholder 2">
            <a:extLst>
              <a:ext uri="{FF2B5EF4-FFF2-40B4-BE49-F238E27FC236}">
                <a16:creationId xmlns:a16="http://schemas.microsoft.com/office/drawing/2014/main" id="{5D8B037E-353E-45E2-9D4F-D0EB2DB6D9C9}"/>
              </a:ext>
            </a:extLst>
          </p:cNvPr>
          <p:cNvSpPr>
            <a:spLocks noGrp="1"/>
          </p:cNvSpPr>
          <p:nvPr>
            <p:ph idx="22" hasCustomPrompt="1"/>
          </p:nvPr>
        </p:nvSpPr>
        <p:spPr>
          <a:xfrm>
            <a:off x="4636843" y="4612782"/>
            <a:ext cx="1855901" cy="1571301"/>
          </a:xfrm>
        </p:spPr>
        <p:txBody>
          <a:bodyPr wrap="square">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400" b="1" kern="1200" cap="all" baseline="0" dirty="0" smtClean="0">
                <a:solidFill>
                  <a:srgbClr val="C4C4C4"/>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logo</a:t>
            </a:r>
          </a:p>
        </p:txBody>
      </p:sp>
      <p:sp>
        <p:nvSpPr>
          <p:cNvPr id="48" name="Title 1">
            <a:extLst>
              <a:ext uri="{FF2B5EF4-FFF2-40B4-BE49-F238E27FC236}">
                <a16:creationId xmlns:a16="http://schemas.microsoft.com/office/drawing/2014/main" id="{7BAC76FF-FF2B-4C1D-A137-6E456DE9F540}"/>
              </a:ext>
            </a:extLst>
          </p:cNvPr>
          <p:cNvSpPr>
            <a:spLocks noGrp="1"/>
          </p:cNvSpPr>
          <p:nvPr>
            <p:ph type="ctrTitle" hasCustomPrompt="1"/>
          </p:nvPr>
        </p:nvSpPr>
        <p:spPr>
          <a:xfrm>
            <a:off x="331083" y="1216067"/>
            <a:ext cx="5203444" cy="2080648"/>
          </a:xfrm>
        </p:spPr>
        <p:txBody>
          <a:bodyPr anchor="b">
            <a:normAutofit/>
          </a:bodyPr>
          <a:lstStyle>
            <a:lvl1pPr algn="l">
              <a:defRPr sz="3600">
                <a:solidFill>
                  <a:schemeClr val="bg1"/>
                </a:solidFill>
              </a:defRPr>
            </a:lvl1pPr>
          </a:lstStyle>
          <a:p>
            <a:r>
              <a:rPr lang="fr-FR" noProof="0"/>
              <a:t>Cliquez pour modifier </a:t>
            </a:r>
            <a:br>
              <a:rPr lang="fr-FR" noProof="0"/>
            </a:br>
            <a:r>
              <a:rPr lang="fr-FR" noProof="0"/>
              <a:t>le titre principal</a:t>
            </a:r>
          </a:p>
        </p:txBody>
      </p:sp>
      <p:sp>
        <p:nvSpPr>
          <p:cNvPr id="49" name="Subtitle 2">
            <a:extLst>
              <a:ext uri="{FF2B5EF4-FFF2-40B4-BE49-F238E27FC236}">
                <a16:creationId xmlns:a16="http://schemas.microsoft.com/office/drawing/2014/main" id="{A768359D-BCD1-48A4-88C6-8FA7FC84C1C9}"/>
              </a:ext>
            </a:extLst>
          </p:cNvPr>
          <p:cNvSpPr>
            <a:spLocks noGrp="1"/>
          </p:cNvSpPr>
          <p:nvPr>
            <p:ph type="subTitle" idx="1" hasCustomPrompt="1"/>
          </p:nvPr>
        </p:nvSpPr>
        <p:spPr>
          <a:xfrm>
            <a:off x="334963" y="3329033"/>
            <a:ext cx="5199564" cy="818233"/>
          </a:xfrm>
        </p:spPr>
        <p:txBody>
          <a:bodyPr anchor="t">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sous-titre principal</a:t>
            </a:r>
            <a:endParaRPr lang="en-US"/>
          </a:p>
        </p:txBody>
      </p:sp>
      <p:sp>
        <p:nvSpPr>
          <p:cNvPr id="50" name="Text Placeholder 2">
            <a:extLst>
              <a:ext uri="{FF2B5EF4-FFF2-40B4-BE49-F238E27FC236}">
                <a16:creationId xmlns:a16="http://schemas.microsoft.com/office/drawing/2014/main" id="{0233D020-F0D8-482E-90C1-14563C443FAA}"/>
              </a:ext>
            </a:extLst>
          </p:cNvPr>
          <p:cNvSpPr>
            <a:spLocks noGrp="1"/>
          </p:cNvSpPr>
          <p:nvPr>
            <p:ph type="body" idx="17" hasCustomPrompt="1"/>
          </p:nvPr>
        </p:nvSpPr>
        <p:spPr>
          <a:xfrm>
            <a:off x="333792" y="4163988"/>
            <a:ext cx="5199564" cy="386901"/>
          </a:xfrm>
        </p:spPr>
        <p:txBody>
          <a:bodyPr wrap="square" anchor="t">
            <a:spAutoFit/>
          </a:bodyPr>
          <a:lstStyle>
            <a:lvl1pPr marL="0" indent="0" algn="l" defTabSz="914400" rtl="0" eaLnBrk="1" latinLnBrk="0" hangingPunct="1">
              <a:lnSpc>
                <a:spcPts val="2500"/>
              </a:lnSpc>
              <a:buNone/>
              <a:defRPr lang="en-US" sz="1200" kern="1200" dirty="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Cliquez pour insérer la date</a:t>
            </a:r>
            <a:endParaRPr lang="en-US"/>
          </a:p>
        </p:txBody>
      </p:sp>
    </p:spTree>
    <p:extLst>
      <p:ext uri="{BB962C8B-B14F-4D97-AF65-F5344CB8AC3E}">
        <p14:creationId xmlns:p14="http://schemas.microsoft.com/office/powerpoint/2010/main" val="26974332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Agenda (white)">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bg1"/>
                </a:solidFill>
              </a:defRPr>
            </a:lvl1pPr>
          </a:lstStyle>
          <a:p>
            <a:fld id="{1172BA0D-A5AC-44C4-9328-2D1F91CD9458}" type="slidenum">
              <a:rPr lang="en-US" smtClean="0"/>
              <a:pPr/>
              <a:t>‹N°›</a:t>
            </a:fld>
            <a:endParaRPr lang="en-US"/>
          </a:p>
        </p:txBody>
      </p:sp>
      <p:pic>
        <p:nvPicPr>
          <p:cNvPr id="9" name="Picture 8">
            <a:extLst>
              <a:ext uri="{FF2B5EF4-FFF2-40B4-BE49-F238E27FC236}">
                <a16:creationId xmlns:a16="http://schemas.microsoft.com/office/drawing/2014/main" id="{B59A3E58-395B-4F31-AB3A-1CA8BEB4308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60000" y="6460721"/>
            <a:ext cx="1617655" cy="155295"/>
          </a:xfrm>
          <a:prstGeom prst="rect">
            <a:avLst/>
          </a:prstGeom>
        </p:spPr>
      </p:pic>
      <p:sp>
        <p:nvSpPr>
          <p:cNvPr id="10" name="Text Placeholder 2">
            <a:extLst>
              <a:ext uri="{FF2B5EF4-FFF2-40B4-BE49-F238E27FC236}">
                <a16:creationId xmlns:a16="http://schemas.microsoft.com/office/drawing/2014/main" id="{33249535-ADC2-4554-890D-27B5A94EDE20}"/>
              </a:ext>
            </a:extLst>
          </p:cNvPr>
          <p:cNvSpPr>
            <a:spLocks noGrp="1"/>
          </p:cNvSpPr>
          <p:nvPr>
            <p:ph idx="20" hasCustomPrompt="1"/>
          </p:nvPr>
        </p:nvSpPr>
        <p:spPr>
          <a:xfrm>
            <a:off x="838200" y="1825625"/>
            <a:ext cx="4755565" cy="4351338"/>
          </a:xfrm>
          <a:prstGeom prst="rect">
            <a:avLst/>
          </a:prstGeom>
        </p:spPr>
        <p:txBody>
          <a:bodyPr vert="horz" lIns="91440" tIns="45720" rIns="91440" bIns="45720" rtlCol="0">
            <a:normAutofit/>
          </a:bodyPr>
          <a:lstStyle>
            <a:lvl1pPr marL="514350" indent="-514350">
              <a:buFont typeface="Arial" panose="020B0604020202020204" pitchFamily="34" charset="0"/>
              <a:buChar char="•"/>
              <a:defRPr sz="2000">
                <a:solidFill>
                  <a:schemeClr val="bg1"/>
                </a:solidFill>
              </a:defRPr>
            </a:lvl1pPr>
            <a:lvl2pPr marL="914400" indent="-457200">
              <a:buFont typeface="Calibri" panose="020F0502020204030204" pitchFamily="34" charset="0"/>
              <a:buChar char="-"/>
              <a:defRPr sz="2000">
                <a:solidFill>
                  <a:schemeClr val="bg1"/>
                </a:solidFill>
              </a:defRPr>
            </a:lvl2pPr>
            <a:lvl3pPr marL="1371600" indent="-457200">
              <a:buFont typeface="Calibri" panose="020F0502020204030204" pitchFamily="34" charset="0"/>
              <a:buChar char="·"/>
              <a:defRPr sz="2000">
                <a:solidFill>
                  <a:schemeClr val="bg1"/>
                </a:solidFill>
              </a:defRPr>
            </a:lvl3pPr>
          </a:lstStyle>
          <a:p>
            <a:pPr lvl="0"/>
            <a:r>
              <a:rPr lang="fr-FR" noProof="0"/>
              <a:t>Premier niveau</a:t>
            </a:r>
          </a:p>
          <a:p>
            <a:pPr lvl="1"/>
            <a:r>
              <a:rPr lang="fr-FR" noProof="0"/>
              <a:t>Deuxième niveau</a:t>
            </a:r>
          </a:p>
          <a:p>
            <a:pPr lvl="2"/>
            <a:r>
              <a:rPr lang="fr-FR" noProof="0"/>
              <a:t>Troisième niveau </a:t>
            </a:r>
          </a:p>
        </p:txBody>
      </p:sp>
      <p:sp>
        <p:nvSpPr>
          <p:cNvPr id="12" name="Title Placeholder 1">
            <a:extLst>
              <a:ext uri="{FF2B5EF4-FFF2-40B4-BE49-F238E27FC236}">
                <a16:creationId xmlns:a16="http://schemas.microsoft.com/office/drawing/2014/main" id="{688E1E03-E9AD-4A6A-A0CA-C335FBEE6F6B}"/>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ctr">
            <a:noAutofit/>
          </a:bodyPr>
          <a:lstStyle>
            <a:lvl1pPr marL="0" algn="l" defTabSz="914400" rtl="0" eaLnBrk="1" latinLnBrk="0" hangingPunct="1">
              <a:defRPr lang="en-US" sz="7200" b="1" kern="1200" cap="all" baseline="0" dirty="0">
                <a:solidFill>
                  <a:schemeClr val="bg1"/>
                </a:solidFill>
                <a:latin typeface="+mn-lt"/>
                <a:ea typeface="+mn-ea"/>
                <a:cs typeface="+mn-cs"/>
              </a:defRPr>
            </a:lvl1pPr>
          </a:lstStyle>
          <a:p>
            <a:r>
              <a:rPr lang="fr-FR" noProof="0"/>
              <a:t>Insérer le titre AGENDA</a:t>
            </a:r>
          </a:p>
        </p:txBody>
      </p:sp>
      <p:pic>
        <p:nvPicPr>
          <p:cNvPr id="14" name="Picture 13">
            <a:extLst>
              <a:ext uri="{FF2B5EF4-FFF2-40B4-BE49-F238E27FC236}">
                <a16:creationId xmlns:a16="http://schemas.microsoft.com/office/drawing/2014/main" id="{451B5053-C4A0-4672-A96D-F63A8D51927C}"/>
              </a:ext>
            </a:extLst>
          </p:cNvPr>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a:xfrm>
            <a:off x="7728982" y="2886395"/>
            <a:ext cx="2493534" cy="3358880"/>
          </a:xfrm>
          <a:custGeom>
            <a:avLst/>
            <a:gdLst/>
            <a:ahLst/>
            <a:cxnLst/>
            <a:rect l="l" t="t" r="r" b="b"/>
            <a:pathLst>
              <a:path w="4478796" h="6033099">
                <a:moveTo>
                  <a:pt x="1259578" y="0"/>
                </a:moveTo>
                <a:lnTo>
                  <a:pt x="1979659" y="0"/>
                </a:lnTo>
                <a:lnTo>
                  <a:pt x="1995227" y="5560"/>
                </a:lnTo>
                <a:cubicBezTo>
                  <a:pt x="2026233" y="21063"/>
                  <a:pt x="2045612" y="38891"/>
                  <a:pt x="2053363" y="59045"/>
                </a:cubicBezTo>
                <a:cubicBezTo>
                  <a:pt x="2061114" y="79199"/>
                  <a:pt x="2064990" y="101678"/>
                  <a:pt x="2064990" y="126483"/>
                </a:cubicBezTo>
                <a:lnTo>
                  <a:pt x="1892908" y="1489191"/>
                </a:lnTo>
                <a:lnTo>
                  <a:pt x="2934704" y="1489191"/>
                </a:lnTo>
                <a:lnTo>
                  <a:pt x="3092834" y="131134"/>
                </a:lnTo>
                <a:cubicBezTo>
                  <a:pt x="3095935" y="106329"/>
                  <a:pt x="3105237" y="83075"/>
                  <a:pt x="3120739" y="61371"/>
                </a:cubicBezTo>
                <a:cubicBezTo>
                  <a:pt x="3136242" y="39667"/>
                  <a:pt x="3161822" y="21063"/>
                  <a:pt x="3197479" y="5560"/>
                </a:cubicBezTo>
                <a:lnTo>
                  <a:pt x="3214795" y="0"/>
                </a:lnTo>
                <a:lnTo>
                  <a:pt x="3937679" y="0"/>
                </a:lnTo>
                <a:lnTo>
                  <a:pt x="3953247" y="5560"/>
                </a:lnTo>
                <a:cubicBezTo>
                  <a:pt x="3984253" y="21063"/>
                  <a:pt x="4003631" y="38891"/>
                  <a:pt x="4011383" y="59045"/>
                </a:cubicBezTo>
                <a:cubicBezTo>
                  <a:pt x="4019135" y="79199"/>
                  <a:pt x="4021459" y="101678"/>
                  <a:pt x="4018359" y="126483"/>
                </a:cubicBezTo>
                <a:lnTo>
                  <a:pt x="3855578" y="1489191"/>
                </a:lnTo>
                <a:lnTo>
                  <a:pt x="4302063" y="1489191"/>
                </a:lnTo>
                <a:cubicBezTo>
                  <a:pt x="4354773" y="1489191"/>
                  <a:pt x="4397405" y="1519421"/>
                  <a:pt x="4429962" y="1579883"/>
                </a:cubicBezTo>
                <a:cubicBezTo>
                  <a:pt x="4462518" y="1640344"/>
                  <a:pt x="4478796" y="1741888"/>
                  <a:pt x="4478796" y="1884515"/>
                </a:cubicBezTo>
                <a:cubicBezTo>
                  <a:pt x="4478796" y="1958929"/>
                  <a:pt x="4474145" y="2021716"/>
                  <a:pt x="4464843" y="2072876"/>
                </a:cubicBezTo>
                <a:cubicBezTo>
                  <a:pt x="4455541" y="2124036"/>
                  <a:pt x="4443139" y="2165118"/>
                  <a:pt x="4427637" y="2196124"/>
                </a:cubicBezTo>
                <a:cubicBezTo>
                  <a:pt x="4412133" y="2227130"/>
                  <a:pt x="4392755" y="2249609"/>
                  <a:pt x="4369501" y="2263562"/>
                </a:cubicBezTo>
                <a:cubicBezTo>
                  <a:pt x="4346246" y="2277515"/>
                  <a:pt x="4322217" y="2284491"/>
                  <a:pt x="4297412" y="2284491"/>
                </a:cubicBezTo>
                <a:lnTo>
                  <a:pt x="3767211" y="2284491"/>
                </a:lnTo>
                <a:lnTo>
                  <a:pt x="3609082" y="3609991"/>
                </a:lnTo>
                <a:lnTo>
                  <a:pt x="4064868" y="3609991"/>
                </a:lnTo>
                <a:cubicBezTo>
                  <a:pt x="4117577" y="3609991"/>
                  <a:pt x="4160211" y="3640222"/>
                  <a:pt x="4192767" y="3700684"/>
                </a:cubicBezTo>
                <a:cubicBezTo>
                  <a:pt x="4225323" y="3761145"/>
                  <a:pt x="4241601" y="3862689"/>
                  <a:pt x="4241601" y="4005316"/>
                </a:cubicBezTo>
                <a:cubicBezTo>
                  <a:pt x="4241601" y="4079730"/>
                  <a:pt x="4236951" y="4143292"/>
                  <a:pt x="4227649" y="4196002"/>
                </a:cubicBezTo>
                <a:cubicBezTo>
                  <a:pt x="4218347" y="4248712"/>
                  <a:pt x="4205945" y="4290570"/>
                  <a:pt x="4190441" y="4321576"/>
                </a:cubicBezTo>
                <a:cubicBezTo>
                  <a:pt x="4174939" y="4352582"/>
                  <a:pt x="4155560" y="4375061"/>
                  <a:pt x="4132305" y="4389014"/>
                </a:cubicBezTo>
                <a:cubicBezTo>
                  <a:pt x="4109051" y="4402966"/>
                  <a:pt x="4085021" y="4409943"/>
                  <a:pt x="4060217" y="4409943"/>
                </a:cubicBezTo>
                <a:lnTo>
                  <a:pt x="3506762" y="4409943"/>
                </a:lnTo>
                <a:lnTo>
                  <a:pt x="3334680" y="5865668"/>
                </a:lnTo>
                <a:cubicBezTo>
                  <a:pt x="3331579" y="5893573"/>
                  <a:pt x="3323053" y="5917602"/>
                  <a:pt x="3309100" y="5937756"/>
                </a:cubicBezTo>
                <a:cubicBezTo>
                  <a:pt x="3295147" y="5957910"/>
                  <a:pt x="3270343" y="5975738"/>
                  <a:pt x="3234686" y="5991241"/>
                </a:cubicBezTo>
                <a:cubicBezTo>
                  <a:pt x="3199029" y="6006745"/>
                  <a:pt x="3150970" y="6017597"/>
                  <a:pt x="3090509" y="6023798"/>
                </a:cubicBezTo>
                <a:cubicBezTo>
                  <a:pt x="3030047" y="6029999"/>
                  <a:pt x="2953308" y="6033099"/>
                  <a:pt x="2860290" y="6033099"/>
                </a:cubicBezTo>
                <a:cubicBezTo>
                  <a:pt x="2761072" y="6033099"/>
                  <a:pt x="2681231" y="6029999"/>
                  <a:pt x="2620770" y="6023798"/>
                </a:cubicBezTo>
                <a:cubicBezTo>
                  <a:pt x="2560309" y="6017597"/>
                  <a:pt x="2514575" y="6006745"/>
                  <a:pt x="2483569" y="5991241"/>
                </a:cubicBezTo>
                <a:cubicBezTo>
                  <a:pt x="2452563" y="5975738"/>
                  <a:pt x="2431634" y="5957910"/>
                  <a:pt x="2420782" y="5937756"/>
                </a:cubicBezTo>
                <a:cubicBezTo>
                  <a:pt x="2409930" y="5917602"/>
                  <a:pt x="2406054" y="5893573"/>
                  <a:pt x="2409155" y="5865668"/>
                </a:cubicBezTo>
                <a:lnTo>
                  <a:pt x="2585888" y="4409943"/>
                </a:lnTo>
                <a:lnTo>
                  <a:pt x="1544092" y="4409943"/>
                </a:lnTo>
                <a:lnTo>
                  <a:pt x="1372009" y="5865668"/>
                </a:lnTo>
                <a:cubicBezTo>
                  <a:pt x="1368909" y="5890473"/>
                  <a:pt x="1360382" y="5913727"/>
                  <a:pt x="1346429" y="5935431"/>
                </a:cubicBezTo>
                <a:cubicBezTo>
                  <a:pt x="1332477" y="5957135"/>
                  <a:pt x="1308447" y="5975738"/>
                  <a:pt x="1274341" y="5991241"/>
                </a:cubicBezTo>
                <a:cubicBezTo>
                  <a:pt x="1240234" y="6006745"/>
                  <a:pt x="1192950" y="6017597"/>
                  <a:pt x="1132489" y="6023798"/>
                </a:cubicBezTo>
                <a:cubicBezTo>
                  <a:pt x="1072027" y="6029999"/>
                  <a:pt x="992187" y="6033099"/>
                  <a:pt x="892969" y="6033099"/>
                </a:cubicBezTo>
                <a:cubicBezTo>
                  <a:pt x="796850" y="6033099"/>
                  <a:pt x="719336" y="6029999"/>
                  <a:pt x="660425" y="6023798"/>
                </a:cubicBezTo>
                <a:cubicBezTo>
                  <a:pt x="601514" y="6017597"/>
                  <a:pt x="555780" y="6006745"/>
                  <a:pt x="523224" y="5991241"/>
                </a:cubicBezTo>
                <a:cubicBezTo>
                  <a:pt x="490668" y="5975738"/>
                  <a:pt x="468963" y="5957910"/>
                  <a:pt x="458111" y="5937756"/>
                </a:cubicBezTo>
                <a:cubicBezTo>
                  <a:pt x="447259" y="5917602"/>
                  <a:pt x="444934" y="5893573"/>
                  <a:pt x="451135" y="5865668"/>
                </a:cubicBezTo>
                <a:lnTo>
                  <a:pt x="618567" y="4409943"/>
                </a:lnTo>
                <a:lnTo>
                  <a:pt x="176733" y="4409943"/>
                </a:lnTo>
                <a:cubicBezTo>
                  <a:pt x="124023" y="4409943"/>
                  <a:pt x="81390" y="4380487"/>
                  <a:pt x="48834" y="4321576"/>
                </a:cubicBezTo>
                <a:cubicBezTo>
                  <a:pt x="16278" y="4262665"/>
                  <a:pt x="0" y="4160346"/>
                  <a:pt x="0" y="4014618"/>
                </a:cubicBezTo>
                <a:cubicBezTo>
                  <a:pt x="0" y="3940204"/>
                  <a:pt x="4651" y="3876642"/>
                  <a:pt x="13953" y="3823932"/>
                </a:cubicBezTo>
                <a:cubicBezTo>
                  <a:pt x="23254" y="3771222"/>
                  <a:pt x="35657" y="3729364"/>
                  <a:pt x="51160" y="3698358"/>
                </a:cubicBezTo>
                <a:cubicBezTo>
                  <a:pt x="66662" y="3667353"/>
                  <a:pt x="85266" y="3644873"/>
                  <a:pt x="106970" y="3630920"/>
                </a:cubicBezTo>
                <a:cubicBezTo>
                  <a:pt x="128674" y="3616968"/>
                  <a:pt x="153479" y="3609991"/>
                  <a:pt x="181384" y="3609991"/>
                </a:cubicBezTo>
                <a:lnTo>
                  <a:pt x="720886" y="3609991"/>
                </a:lnTo>
                <a:lnTo>
                  <a:pt x="879016" y="2284491"/>
                </a:lnTo>
                <a:lnTo>
                  <a:pt x="409277" y="2284491"/>
                </a:lnTo>
                <a:cubicBezTo>
                  <a:pt x="356567" y="2284491"/>
                  <a:pt x="313934" y="2255035"/>
                  <a:pt x="281378" y="2196124"/>
                </a:cubicBezTo>
                <a:cubicBezTo>
                  <a:pt x="248822" y="2137213"/>
                  <a:pt x="232544" y="2034894"/>
                  <a:pt x="232544" y="1889166"/>
                </a:cubicBezTo>
                <a:cubicBezTo>
                  <a:pt x="232544" y="1740338"/>
                  <a:pt x="249597" y="1636469"/>
                  <a:pt x="283704" y="1577557"/>
                </a:cubicBezTo>
                <a:cubicBezTo>
                  <a:pt x="317810" y="1518646"/>
                  <a:pt x="361218" y="1489191"/>
                  <a:pt x="413928" y="1489191"/>
                </a:cubicBezTo>
                <a:lnTo>
                  <a:pt x="972034" y="1489191"/>
                </a:lnTo>
                <a:lnTo>
                  <a:pt x="1139465" y="131134"/>
                </a:lnTo>
                <a:cubicBezTo>
                  <a:pt x="1139465" y="103229"/>
                  <a:pt x="1147217" y="79199"/>
                  <a:pt x="1162720" y="59045"/>
                </a:cubicBezTo>
                <a:cubicBezTo>
                  <a:pt x="1178223" y="38891"/>
                  <a:pt x="1204577" y="21063"/>
                  <a:pt x="1241785" y="5560"/>
                </a:cubicBezTo>
                <a:lnTo>
                  <a:pt x="1259578" y="0"/>
                </a:lnTo>
                <a:close/>
                <a:moveTo>
                  <a:pt x="1799890" y="2284491"/>
                </a:moveTo>
                <a:lnTo>
                  <a:pt x="1641760" y="3609991"/>
                </a:lnTo>
                <a:lnTo>
                  <a:pt x="2678906" y="3609991"/>
                </a:lnTo>
                <a:lnTo>
                  <a:pt x="2841687" y="2284491"/>
                </a:lnTo>
                <a:lnTo>
                  <a:pt x="1799890" y="2284491"/>
                </a:lnTo>
                <a:close/>
              </a:path>
            </a:pathLst>
          </a:custGeom>
        </p:spPr>
      </p:pic>
      <p:sp>
        <p:nvSpPr>
          <p:cNvPr id="11" name="Rectangle 10">
            <a:extLst>
              <a:ext uri="{FF2B5EF4-FFF2-40B4-BE49-F238E27FC236}">
                <a16:creationId xmlns:a16="http://schemas.microsoft.com/office/drawing/2014/main" id="{67D95C0A-EA34-4C4B-B357-A0FC840AD1C1}"/>
              </a:ext>
            </a:extLst>
          </p:cNvPr>
          <p:cNvSpPr/>
          <p:nvPr userDrawn="1"/>
        </p:nvSpPr>
        <p:spPr>
          <a:xfrm>
            <a:off x="10222516" y="2774575"/>
            <a:ext cx="1947989" cy="3485570"/>
          </a:xfrm>
          <a:prstGeom prst="rect">
            <a:avLst/>
          </a:prstGeom>
        </p:spPr>
        <p:txBody>
          <a:bodyPr wrap="square">
            <a:spAutoFit/>
            <a:scene3d>
              <a:camera prst="orthographicFront">
                <a:rot lat="0" lon="0" rev="0"/>
              </a:camera>
              <a:lightRig rig="threePt" dir="t"/>
            </a:scene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050" kern="1200">
                <a:solidFill>
                  <a:srgbClr val="DF6036"/>
                </a:solidFill>
                <a:latin typeface="+mn-lt"/>
                <a:ea typeface="+mn-ea"/>
                <a:cs typeface="+mn-cs"/>
              </a:rPr>
              <a:t>#Data #</a:t>
            </a:r>
            <a:r>
              <a:rPr lang="fr-FR" sz="1050" kern="1200" err="1">
                <a:solidFill>
                  <a:srgbClr val="DF6036"/>
                </a:solidFill>
                <a:latin typeface="+mn-lt"/>
                <a:ea typeface="+mn-ea"/>
                <a:cs typeface="+mn-cs"/>
              </a:rPr>
              <a:t>DataDriven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DataStrategy</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DataThinking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DataTraining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ChangeManagement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SelfServiceData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BigData</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DataArchitecture</a:t>
            </a:r>
            <a:r>
              <a:rPr lang="fr-FR" sz="1050" kern="1200">
                <a:solidFill>
                  <a:srgbClr val="DF6036"/>
                </a:solidFill>
                <a:latin typeface="+mn-lt"/>
                <a:ea typeface="+mn-ea"/>
                <a:cs typeface="+mn-cs"/>
              </a:rPr>
              <a:t> #Cloud #</a:t>
            </a:r>
            <a:r>
              <a:rPr lang="fr-FR" sz="1050" kern="1200" err="1">
                <a:solidFill>
                  <a:srgbClr val="DF6036"/>
                </a:solidFill>
                <a:latin typeface="+mn-lt"/>
                <a:ea typeface="+mn-ea"/>
                <a:cs typeface="+mn-cs"/>
              </a:rPr>
              <a:t>DataIntegration</a:t>
            </a:r>
            <a:r>
              <a:rPr lang="fr-FR" sz="1050" kern="1200">
                <a:solidFill>
                  <a:srgbClr val="DF6036"/>
                </a:solidFill>
                <a:latin typeface="+mn-lt"/>
                <a:ea typeface="+mn-ea"/>
                <a:cs typeface="+mn-cs"/>
              </a:rPr>
              <a:t> #ETL #BI #</a:t>
            </a:r>
            <a:r>
              <a:rPr lang="fr-FR" sz="1050" kern="1200" err="1">
                <a:solidFill>
                  <a:srgbClr val="DF6036"/>
                </a:solidFill>
                <a:latin typeface="+mn-lt"/>
                <a:ea typeface="+mn-ea"/>
                <a:cs typeface="+mn-cs"/>
              </a:rPr>
              <a:t>DataEngineering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ArtificialIntelligence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AdvancedAnalytics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DataScience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MachineLearning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FraudAnalytics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DataIntelligence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ReportingDashboarding</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DataGovernance</a:t>
            </a:r>
            <a:r>
              <a:rPr lang="fr-FR" sz="1050" kern="1200">
                <a:solidFill>
                  <a:srgbClr val="DF6036"/>
                </a:solidFill>
                <a:latin typeface="+mn-lt"/>
                <a:ea typeface="+mn-ea"/>
                <a:cs typeface="+mn-cs"/>
              </a:rPr>
              <a:t> #DQM #MDM #</a:t>
            </a:r>
            <a:r>
              <a:rPr lang="fr-FR" sz="1050" kern="1200" err="1">
                <a:solidFill>
                  <a:srgbClr val="DF6036"/>
                </a:solidFill>
                <a:latin typeface="+mn-lt"/>
                <a:ea typeface="+mn-ea"/>
                <a:cs typeface="+mn-cs"/>
              </a:rPr>
              <a:t>DataCatalog</a:t>
            </a:r>
            <a:r>
              <a:rPr lang="fr-FR" sz="1050" kern="1200">
                <a:solidFill>
                  <a:srgbClr val="DF6036"/>
                </a:solidFill>
                <a:latin typeface="+mn-lt"/>
                <a:ea typeface="+mn-ea"/>
                <a:cs typeface="+mn-cs"/>
              </a:rPr>
              <a:t> #EPM #Digital #CRM #IoT #</a:t>
            </a:r>
            <a:r>
              <a:rPr lang="fr-FR" sz="1050" kern="1200" err="1">
                <a:solidFill>
                  <a:srgbClr val="DF6036"/>
                </a:solidFill>
                <a:latin typeface="+mn-lt"/>
                <a:ea typeface="+mn-ea"/>
                <a:cs typeface="+mn-cs"/>
              </a:rPr>
              <a:t>Chatbot</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Website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MarketingAutomation</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eCommerce</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MobileApps</a:t>
            </a:r>
            <a:r>
              <a:rPr lang="fr-FR" sz="1050" kern="1200">
                <a:solidFill>
                  <a:srgbClr val="DF6036"/>
                </a:solidFill>
                <a:latin typeface="+mn-lt"/>
                <a:ea typeface="+mn-ea"/>
                <a:cs typeface="+mn-cs"/>
              </a:rPr>
              <a:t> #</a:t>
            </a:r>
            <a:r>
              <a:rPr lang="fr-FR" sz="1050" kern="1200" err="1">
                <a:solidFill>
                  <a:srgbClr val="DF6036"/>
                </a:solidFill>
                <a:latin typeface="+mn-lt"/>
                <a:ea typeface="+mn-ea"/>
                <a:cs typeface="+mn-cs"/>
              </a:rPr>
              <a:t>DataSecurity</a:t>
            </a:r>
            <a:r>
              <a:rPr lang="fr-FR" sz="1050" kern="1200">
                <a:solidFill>
                  <a:srgbClr val="DF6036"/>
                </a:solidFill>
                <a:latin typeface="+mn-lt"/>
                <a:ea typeface="+mn-ea"/>
                <a:cs typeface="+mn-cs"/>
              </a:rPr>
              <a:t> #IAM</a:t>
            </a:r>
          </a:p>
        </p:txBody>
      </p:sp>
    </p:spTree>
    <p:extLst>
      <p:ext uri="{BB962C8B-B14F-4D97-AF65-F5344CB8AC3E}">
        <p14:creationId xmlns:p14="http://schemas.microsoft.com/office/powerpoint/2010/main" val="3920059769"/>
      </p:ext>
    </p:extLst>
  </p:cSld>
  <p:clrMapOvr>
    <a:masterClrMapping/>
  </p:clrMapOvr>
  <p:extLst>
    <p:ext uri="{DCECCB84-F9BA-43D5-87BE-67443E8EF086}">
      <p15:sldGuideLst xmlns:p15="http://schemas.microsoft.com/office/powerpoint/2012/main"/>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White chapter separator">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hasCustomPrompt="1"/>
          </p:nvPr>
        </p:nvSpPr>
        <p:spPr>
          <a:xfrm>
            <a:off x="360000" y="365125"/>
            <a:ext cx="11472000" cy="2362032"/>
          </a:xfrm>
        </p:spPr>
        <p:txBody>
          <a:bodyPr anchor="b">
            <a:normAutofit/>
          </a:bodyPr>
          <a:lstStyle>
            <a:lvl1pPr marL="0" indent="0" algn="l" defTabSz="914400" rtl="0" eaLnBrk="1" latinLnBrk="0" hangingPunct="1">
              <a:lnSpc>
                <a:spcPct val="90000"/>
              </a:lnSpc>
              <a:spcBef>
                <a:spcPts val="1000"/>
              </a:spcBef>
              <a:buFont typeface="Arial" panose="020B0604020202020204" pitchFamily="34" charset="0"/>
              <a:buNone/>
              <a:defRPr lang="en-US" sz="4000" kern="1200" cap="all" baseline="0" dirty="0" smtClean="0">
                <a:solidFill>
                  <a:srgbClr val="DF6036"/>
                </a:solidFill>
                <a:latin typeface="+mn-lt"/>
                <a:ea typeface="+mn-ea"/>
                <a:cs typeface="+mn-cs"/>
              </a:defRPr>
            </a:lvl1pPr>
          </a:lstStyle>
          <a:p>
            <a:r>
              <a:rPr lang="fr-FR"/>
              <a:t>Cliquez pour modifier le nom du chapitre </a:t>
            </a:r>
            <a:endParaRPr lang="en-US"/>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0" y="2727157"/>
            <a:ext cx="11472000" cy="3449805"/>
          </a:xfrm>
        </p:spPr>
        <p:txBody>
          <a:bodyPr wrap="square">
            <a:normAutofit/>
          </a:bodyPr>
          <a:lstStyle>
            <a:lvl1pPr marL="0" indent="0" algn="l" defTabSz="914400" rtl="0" eaLnBrk="1" latinLnBrk="0" hangingPunct="1">
              <a:lnSpc>
                <a:spcPts val="5500"/>
              </a:lnSpc>
              <a:spcBef>
                <a:spcPts val="1000"/>
              </a:spcBef>
              <a:buFont typeface="Arial" panose="020B0604020202020204" pitchFamily="34" charset="0"/>
              <a:buNone/>
              <a:defRPr lang="en-US" sz="7200" b="1" kern="1200" cap="all" baseline="0" dirty="0" smtClean="0">
                <a:solidFill>
                  <a:schemeClr val="bg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a:t>Cliquez pour modifier </a:t>
            </a:r>
            <a:br>
              <a:rPr lang="fr-FR"/>
            </a:br>
            <a:r>
              <a:rPr lang="fr-FR"/>
              <a:t>le nom du sous-chapitre </a:t>
            </a:r>
            <a:endParaRPr lang="en-US"/>
          </a:p>
        </p:txBody>
      </p:sp>
      <p:sp>
        <p:nvSpPr>
          <p:cNvPr id="7" name="Footer Placeholder 4">
            <a:extLst>
              <a:ext uri="{FF2B5EF4-FFF2-40B4-BE49-F238E27FC236}">
                <a16:creationId xmlns:a16="http://schemas.microsoft.com/office/drawing/2014/main" id="{041AC990-5A59-4A6F-B322-56C61BDC4DFE}"/>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a:t>Création d'un démonstrateur MLOPS</a:t>
            </a:r>
          </a:p>
        </p:txBody>
      </p:sp>
      <p:sp>
        <p:nvSpPr>
          <p:cNvPr id="8" name="Slide Number Placeholder 5">
            <a:extLst>
              <a:ext uri="{FF2B5EF4-FFF2-40B4-BE49-F238E27FC236}">
                <a16:creationId xmlns:a16="http://schemas.microsoft.com/office/drawing/2014/main" id="{BE7D609E-E3CA-4168-AB8B-90BF50DB91B1}"/>
              </a:ext>
            </a:extLst>
          </p:cNvPr>
          <p:cNvSpPr>
            <a:spLocks noGrp="1"/>
          </p:cNvSpPr>
          <p:nvPr>
            <p:ph type="sldNum" sz="quarter" idx="12"/>
          </p:nvPr>
        </p:nvSpPr>
        <p:spPr>
          <a:xfrm>
            <a:off x="9277350" y="6356350"/>
            <a:ext cx="2743200" cy="365125"/>
          </a:xfrm>
        </p:spPr>
        <p:txBody>
          <a:bodyPr/>
          <a:lstStyle>
            <a:lvl1pPr>
              <a:defRPr>
                <a:solidFill>
                  <a:schemeClr val="bg1"/>
                </a:solidFill>
              </a:defRPr>
            </a:lvl1pPr>
          </a:lstStyle>
          <a:p>
            <a:fld id="{1172BA0D-A5AC-44C4-9328-2D1F91CD9458}" type="slidenum">
              <a:rPr lang="en-US" smtClean="0"/>
              <a:pPr/>
              <a:t>‹N°›</a:t>
            </a:fld>
            <a:endParaRPr lang="en-US"/>
          </a:p>
        </p:txBody>
      </p:sp>
      <p:pic>
        <p:nvPicPr>
          <p:cNvPr id="9" name="Picture 8">
            <a:extLst>
              <a:ext uri="{FF2B5EF4-FFF2-40B4-BE49-F238E27FC236}">
                <a16:creationId xmlns:a16="http://schemas.microsoft.com/office/drawing/2014/main" id="{9A139604-630F-44DF-8CA8-281F2CF41DA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60000" y="6460721"/>
            <a:ext cx="1617655" cy="155295"/>
          </a:xfrm>
          <a:prstGeom prst="rect">
            <a:avLst/>
          </a:prstGeom>
        </p:spPr>
      </p:pic>
    </p:spTree>
    <p:extLst>
      <p:ext uri="{BB962C8B-B14F-4D97-AF65-F5344CB8AC3E}">
        <p14:creationId xmlns:p14="http://schemas.microsoft.com/office/powerpoint/2010/main" val="349315673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Tree>
    <p:extLst>
      <p:ext uri="{BB962C8B-B14F-4D97-AF65-F5344CB8AC3E}">
        <p14:creationId xmlns:p14="http://schemas.microsoft.com/office/powerpoint/2010/main" val="3156321276"/>
      </p:ext>
    </p:extLst>
  </p:cSld>
  <p:clrMapOvr>
    <a:masterClrMapping/>
  </p:clrMapOvr>
  <p:extLst>
    <p:ext uri="{DCECCB84-F9BA-43D5-87BE-67443E8EF086}">
      <p15:sldGuideLst xmlns:p15="http://schemas.microsoft.com/office/powerpoint/2012/main">
        <p15:guide id="1" orient="horz" pos="73">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9" name="Content Placeholder 2">
            <a:extLst>
              <a:ext uri="{FF2B5EF4-FFF2-40B4-BE49-F238E27FC236}">
                <a16:creationId xmlns:a16="http://schemas.microsoft.com/office/drawing/2014/main" id="{396AF404-E6F4-4A88-8869-F6121CC2551F}"/>
              </a:ext>
            </a:extLst>
          </p:cNvPr>
          <p:cNvSpPr>
            <a:spLocks noGrp="1"/>
          </p:cNvSpPr>
          <p:nvPr>
            <p:ph idx="1" hasCustomPrompt="1"/>
          </p:nvPr>
        </p:nvSpPr>
        <p:spPr>
          <a:xfrm>
            <a:off x="360000" y="1248123"/>
            <a:ext cx="114720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1895529104"/>
      </p:ext>
    </p:extLst>
  </p:cSld>
  <p:clrMapOvr>
    <a:masterClrMapping/>
  </p:clrMapOvr>
  <p:extLst>
    <p:ext uri="{DCECCB84-F9BA-43D5-87BE-67443E8EF086}">
      <p15:sldGuideLst xmlns:p15="http://schemas.microsoft.com/office/powerpoint/2012/main">
        <p15:guide id="1" orient="horz" pos="73">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s + 2 sub-titl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7" name="Text Placeholder 2">
            <a:extLst>
              <a:ext uri="{FF2B5EF4-FFF2-40B4-BE49-F238E27FC236}">
                <a16:creationId xmlns:a16="http://schemas.microsoft.com/office/drawing/2014/main" id="{AADB0BDA-23D1-42DF-880E-8501531DBB38}"/>
              </a:ext>
            </a:extLst>
          </p:cNvPr>
          <p:cNvSpPr>
            <a:spLocks noGrp="1"/>
          </p:cNvSpPr>
          <p:nvPr>
            <p:ph type="body" idx="14" hasCustomPrompt="1"/>
          </p:nvPr>
        </p:nvSpPr>
        <p:spPr>
          <a:xfrm>
            <a:off x="360001" y="1248123"/>
            <a:ext cx="5554800"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Text Placeholder 2">
            <a:extLst>
              <a:ext uri="{FF2B5EF4-FFF2-40B4-BE49-F238E27FC236}">
                <a16:creationId xmlns:a16="http://schemas.microsoft.com/office/drawing/2014/main" id="{E354433A-2F9B-4C0F-8153-049C2A837FBD}"/>
              </a:ext>
            </a:extLst>
          </p:cNvPr>
          <p:cNvSpPr>
            <a:spLocks noGrp="1"/>
          </p:cNvSpPr>
          <p:nvPr>
            <p:ph type="body" idx="17" hasCustomPrompt="1"/>
          </p:nvPr>
        </p:nvSpPr>
        <p:spPr>
          <a:xfrm>
            <a:off x="6287588" y="1248123"/>
            <a:ext cx="5554800"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9" name="Content Placeholder 2">
            <a:extLst>
              <a:ext uri="{FF2B5EF4-FFF2-40B4-BE49-F238E27FC236}">
                <a16:creationId xmlns:a16="http://schemas.microsoft.com/office/drawing/2014/main" id="{932782DE-5326-486E-ACFF-C9D506D5F491}"/>
              </a:ext>
            </a:extLst>
          </p:cNvPr>
          <p:cNvSpPr>
            <a:spLocks noGrp="1"/>
          </p:cNvSpPr>
          <p:nvPr>
            <p:ph idx="27" hasCustomPrompt="1"/>
          </p:nvPr>
        </p:nvSpPr>
        <p:spPr>
          <a:xfrm>
            <a:off x="355357" y="1812858"/>
            <a:ext cx="5559443" cy="436723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0" name="Content Placeholder 2">
            <a:extLst>
              <a:ext uri="{FF2B5EF4-FFF2-40B4-BE49-F238E27FC236}">
                <a16:creationId xmlns:a16="http://schemas.microsoft.com/office/drawing/2014/main" id="{DA56B441-EB38-41CA-9F3C-C493D8CEF66B}"/>
              </a:ext>
            </a:extLst>
          </p:cNvPr>
          <p:cNvSpPr>
            <a:spLocks noGrp="1"/>
          </p:cNvSpPr>
          <p:nvPr>
            <p:ph idx="28" hasCustomPrompt="1"/>
          </p:nvPr>
        </p:nvSpPr>
        <p:spPr>
          <a:xfrm>
            <a:off x="6272555" y="1812858"/>
            <a:ext cx="5559443" cy="4367233"/>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4062108232"/>
      </p:ext>
    </p:extLst>
  </p:cSld>
  <p:clrMapOvr>
    <a:masterClrMapping/>
  </p:clrMapOvr>
  <p:extLst>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 column +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7" name="Text Placeholder 2">
            <a:extLst>
              <a:ext uri="{FF2B5EF4-FFF2-40B4-BE49-F238E27FC236}">
                <a16:creationId xmlns:a16="http://schemas.microsoft.com/office/drawing/2014/main" id="{2DC493F8-714E-43C7-833F-420300E969C1}"/>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Title 1">
            <a:extLst>
              <a:ext uri="{FF2B5EF4-FFF2-40B4-BE49-F238E27FC236}">
                <a16:creationId xmlns:a16="http://schemas.microsoft.com/office/drawing/2014/main" id="{51E6690C-E096-42B4-AE12-15A3BF4F3707}"/>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9" name="Content Placeholder 2">
            <a:extLst>
              <a:ext uri="{FF2B5EF4-FFF2-40B4-BE49-F238E27FC236}">
                <a16:creationId xmlns:a16="http://schemas.microsoft.com/office/drawing/2014/main" id="{396AF404-E6F4-4A88-8869-F6121CC2551F}"/>
              </a:ext>
            </a:extLst>
          </p:cNvPr>
          <p:cNvSpPr>
            <a:spLocks noGrp="1"/>
          </p:cNvSpPr>
          <p:nvPr>
            <p:ph idx="1" hasCustomPrompt="1"/>
          </p:nvPr>
        </p:nvSpPr>
        <p:spPr>
          <a:xfrm>
            <a:off x="360000" y="1812858"/>
            <a:ext cx="114720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136172588"/>
      </p:ext>
    </p:extLst>
  </p:cSld>
  <p:clrMapOvr>
    <a:masterClrMapping/>
  </p:clrMapOvr>
  <p:extLst>
    <p:ext uri="{DCECCB84-F9BA-43D5-87BE-67443E8EF086}">
      <p15:sldGuideLst xmlns:p15="http://schemas.microsoft.com/office/powerpoint/2012/main"/>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3" name="Content Placeholder 2">
            <a:extLst>
              <a:ext uri="{FF2B5EF4-FFF2-40B4-BE49-F238E27FC236}">
                <a16:creationId xmlns:a16="http://schemas.microsoft.com/office/drawing/2014/main" id="{2DC6CF8E-8EAD-4BC3-B82E-C47C79603704}"/>
              </a:ext>
            </a:extLst>
          </p:cNvPr>
          <p:cNvSpPr>
            <a:spLocks noGrp="1"/>
          </p:cNvSpPr>
          <p:nvPr>
            <p:ph idx="1" hasCustomPrompt="1"/>
          </p:nvPr>
        </p:nvSpPr>
        <p:spPr>
          <a:xfrm>
            <a:off x="360000"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4" name="Content Placeholder 2">
            <a:extLst>
              <a:ext uri="{FF2B5EF4-FFF2-40B4-BE49-F238E27FC236}">
                <a16:creationId xmlns:a16="http://schemas.microsoft.com/office/drawing/2014/main" id="{592CA861-D004-4A5E-8EFA-95C2DEC473C8}"/>
              </a:ext>
            </a:extLst>
          </p:cNvPr>
          <p:cNvSpPr>
            <a:spLocks noGrp="1"/>
          </p:cNvSpPr>
          <p:nvPr>
            <p:ph idx="16" hasCustomPrompt="1"/>
          </p:nvPr>
        </p:nvSpPr>
        <p:spPr>
          <a:xfrm>
            <a:off x="6287588"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764274526"/>
      </p:ext>
    </p:extLst>
  </p:cSld>
  <p:clrMapOvr>
    <a:masterClrMapping/>
  </p:clrMapOvr>
  <p:extLst>
    <p:ext uri="{DCECCB84-F9BA-43D5-87BE-67443E8EF086}">
      <p15:sldGuideLst xmlns:p15="http://schemas.microsoft.com/office/powerpoint/2012/main"/>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 columns + 1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3" name="Content Placeholder 2">
            <a:extLst>
              <a:ext uri="{FF2B5EF4-FFF2-40B4-BE49-F238E27FC236}">
                <a16:creationId xmlns:a16="http://schemas.microsoft.com/office/drawing/2014/main" id="{2DC6CF8E-8EAD-4BC3-B82E-C47C79603704}"/>
              </a:ext>
            </a:extLst>
          </p:cNvPr>
          <p:cNvSpPr>
            <a:spLocks noGrp="1"/>
          </p:cNvSpPr>
          <p:nvPr>
            <p:ph idx="1" hasCustomPrompt="1"/>
          </p:nvPr>
        </p:nvSpPr>
        <p:spPr>
          <a:xfrm>
            <a:off x="360000"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4" name="Content Placeholder 2">
            <a:extLst>
              <a:ext uri="{FF2B5EF4-FFF2-40B4-BE49-F238E27FC236}">
                <a16:creationId xmlns:a16="http://schemas.microsoft.com/office/drawing/2014/main" id="{592CA861-D004-4A5E-8EFA-95C2DEC473C8}"/>
              </a:ext>
            </a:extLst>
          </p:cNvPr>
          <p:cNvSpPr>
            <a:spLocks noGrp="1"/>
          </p:cNvSpPr>
          <p:nvPr>
            <p:ph idx="16" hasCustomPrompt="1"/>
          </p:nvPr>
        </p:nvSpPr>
        <p:spPr>
          <a:xfrm>
            <a:off x="6287588"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7" name="Text Placeholder 2">
            <a:extLst>
              <a:ext uri="{FF2B5EF4-FFF2-40B4-BE49-F238E27FC236}">
                <a16:creationId xmlns:a16="http://schemas.microsoft.com/office/drawing/2014/main" id="{AADB0BDA-23D1-42DF-880E-8501531DBB38}"/>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1497109594"/>
      </p:ext>
    </p:extLst>
  </p:cSld>
  <p:clrMapOvr>
    <a:masterClrMapping/>
  </p:clrMapOvr>
  <p:extLst>
    <p:ext uri="{DCECCB84-F9BA-43D5-87BE-67443E8EF086}">
      <p15:sldGuideLst xmlns:p15="http://schemas.microsoft.com/office/powerpoint/2012/main"/>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 columns + 2 sub-titl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2" name="Title 1">
            <a:extLst>
              <a:ext uri="{FF2B5EF4-FFF2-40B4-BE49-F238E27FC236}">
                <a16:creationId xmlns:a16="http://schemas.microsoft.com/office/drawing/2014/main" id="{A3C7AE50-58CE-4EE2-88D0-D00CA56D25A8}"/>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3" name="Content Placeholder 2">
            <a:extLst>
              <a:ext uri="{FF2B5EF4-FFF2-40B4-BE49-F238E27FC236}">
                <a16:creationId xmlns:a16="http://schemas.microsoft.com/office/drawing/2014/main" id="{2DC6CF8E-8EAD-4BC3-B82E-C47C79603704}"/>
              </a:ext>
            </a:extLst>
          </p:cNvPr>
          <p:cNvSpPr>
            <a:spLocks noGrp="1"/>
          </p:cNvSpPr>
          <p:nvPr>
            <p:ph idx="1" hasCustomPrompt="1"/>
          </p:nvPr>
        </p:nvSpPr>
        <p:spPr>
          <a:xfrm>
            <a:off x="360000"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4" name="Content Placeholder 2">
            <a:extLst>
              <a:ext uri="{FF2B5EF4-FFF2-40B4-BE49-F238E27FC236}">
                <a16:creationId xmlns:a16="http://schemas.microsoft.com/office/drawing/2014/main" id="{592CA861-D004-4A5E-8EFA-95C2DEC473C8}"/>
              </a:ext>
            </a:extLst>
          </p:cNvPr>
          <p:cNvSpPr>
            <a:spLocks noGrp="1"/>
          </p:cNvSpPr>
          <p:nvPr>
            <p:ph idx="16" hasCustomPrompt="1"/>
          </p:nvPr>
        </p:nvSpPr>
        <p:spPr>
          <a:xfrm>
            <a:off x="6287588" y="1812858"/>
            <a:ext cx="5554800"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7" name="Text Placeholder 2">
            <a:extLst>
              <a:ext uri="{FF2B5EF4-FFF2-40B4-BE49-F238E27FC236}">
                <a16:creationId xmlns:a16="http://schemas.microsoft.com/office/drawing/2014/main" id="{AADB0BDA-23D1-42DF-880E-8501531DBB38}"/>
              </a:ext>
            </a:extLst>
          </p:cNvPr>
          <p:cNvSpPr>
            <a:spLocks noGrp="1"/>
          </p:cNvSpPr>
          <p:nvPr>
            <p:ph type="body" idx="14" hasCustomPrompt="1"/>
          </p:nvPr>
        </p:nvSpPr>
        <p:spPr>
          <a:xfrm>
            <a:off x="360001" y="1248123"/>
            <a:ext cx="5554800"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8" name="Text Placeholder 2">
            <a:extLst>
              <a:ext uri="{FF2B5EF4-FFF2-40B4-BE49-F238E27FC236}">
                <a16:creationId xmlns:a16="http://schemas.microsoft.com/office/drawing/2014/main" id="{E354433A-2F9B-4C0F-8153-049C2A837FBD}"/>
              </a:ext>
            </a:extLst>
          </p:cNvPr>
          <p:cNvSpPr>
            <a:spLocks noGrp="1"/>
          </p:cNvSpPr>
          <p:nvPr>
            <p:ph type="body" idx="17" hasCustomPrompt="1"/>
          </p:nvPr>
        </p:nvSpPr>
        <p:spPr>
          <a:xfrm>
            <a:off x="6287588" y="1248123"/>
            <a:ext cx="5554800"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2784532651"/>
      </p:ext>
    </p:extLst>
  </p:cSld>
  <p:clrMapOvr>
    <a:masterClrMapping/>
  </p:clrMapOvr>
  <p:extLst>
    <p:ext uri="{DCECCB84-F9BA-43D5-87BE-67443E8EF086}">
      <p15:sldGuideLst xmlns:p15="http://schemas.microsoft.com/office/powerpoint/2012/main"/>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itle 1">
            <a:extLst>
              <a:ext uri="{FF2B5EF4-FFF2-40B4-BE49-F238E27FC236}">
                <a16:creationId xmlns:a16="http://schemas.microsoft.com/office/drawing/2014/main" id="{F0586C3D-26A9-47FE-978F-3E7CBBEAD4F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9" name="Content Placeholder 2">
            <a:extLst>
              <a:ext uri="{FF2B5EF4-FFF2-40B4-BE49-F238E27FC236}">
                <a16:creationId xmlns:a16="http://schemas.microsoft.com/office/drawing/2014/main" id="{DEA6E883-862D-41A3-A78F-469E48B07F55}"/>
              </a:ext>
            </a:extLst>
          </p:cNvPr>
          <p:cNvSpPr>
            <a:spLocks noGrp="1"/>
          </p:cNvSpPr>
          <p:nvPr>
            <p:ph idx="1" hasCustomPrompt="1"/>
          </p:nvPr>
        </p:nvSpPr>
        <p:spPr>
          <a:xfrm>
            <a:off x="360000" y="1248123"/>
            <a:ext cx="3476939"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4" name="Content Placeholder 2">
            <a:extLst>
              <a:ext uri="{FF2B5EF4-FFF2-40B4-BE49-F238E27FC236}">
                <a16:creationId xmlns:a16="http://schemas.microsoft.com/office/drawing/2014/main" id="{4EEC5808-75A6-4FCC-BBA9-EA5972376C59}"/>
              </a:ext>
            </a:extLst>
          </p:cNvPr>
          <p:cNvSpPr>
            <a:spLocks noGrp="1"/>
          </p:cNvSpPr>
          <p:nvPr>
            <p:ph idx="18" hasCustomPrompt="1"/>
          </p:nvPr>
        </p:nvSpPr>
        <p:spPr>
          <a:xfrm>
            <a:off x="4371269" y="1248123"/>
            <a:ext cx="3476939"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5" name="Content Placeholder 2">
            <a:extLst>
              <a:ext uri="{FF2B5EF4-FFF2-40B4-BE49-F238E27FC236}">
                <a16:creationId xmlns:a16="http://schemas.microsoft.com/office/drawing/2014/main" id="{AD49E77B-D7F8-4D3B-BD08-0B9BD3AF03E2}"/>
              </a:ext>
            </a:extLst>
          </p:cNvPr>
          <p:cNvSpPr>
            <a:spLocks noGrp="1"/>
          </p:cNvSpPr>
          <p:nvPr>
            <p:ph idx="19" hasCustomPrompt="1"/>
          </p:nvPr>
        </p:nvSpPr>
        <p:spPr>
          <a:xfrm>
            <a:off x="8355059" y="1248123"/>
            <a:ext cx="3476939"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Tree>
    <p:extLst>
      <p:ext uri="{BB962C8B-B14F-4D97-AF65-F5344CB8AC3E}">
        <p14:creationId xmlns:p14="http://schemas.microsoft.com/office/powerpoint/2010/main" val="2788044366"/>
      </p:ext>
    </p:extLst>
  </p:cSld>
  <p:clrMapOvr>
    <a:masterClrMapping/>
  </p:clrMapOvr>
  <p:extLst>
    <p:ext uri="{DCECCB84-F9BA-43D5-87BE-67443E8EF086}">
      <p15:sldGuideLst xmlns:p15="http://schemas.microsoft.com/office/powerpoint/2012/main"/>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 columns + 1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itle 1">
            <a:extLst>
              <a:ext uri="{FF2B5EF4-FFF2-40B4-BE49-F238E27FC236}">
                <a16:creationId xmlns:a16="http://schemas.microsoft.com/office/drawing/2014/main" id="{F0586C3D-26A9-47FE-978F-3E7CBBEAD4F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9" name="Content Placeholder 2">
            <a:extLst>
              <a:ext uri="{FF2B5EF4-FFF2-40B4-BE49-F238E27FC236}">
                <a16:creationId xmlns:a16="http://schemas.microsoft.com/office/drawing/2014/main" id="{DEA6E883-862D-41A3-A78F-469E48B07F55}"/>
              </a:ext>
            </a:extLst>
          </p:cNvPr>
          <p:cNvSpPr>
            <a:spLocks noGrp="1"/>
          </p:cNvSpPr>
          <p:nvPr>
            <p:ph idx="1" hasCustomPrompt="1"/>
          </p:nvPr>
        </p:nvSpPr>
        <p:spPr>
          <a:xfrm>
            <a:off x="360000" y="1812858"/>
            <a:ext cx="3476939"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4" name="Content Placeholder 2">
            <a:extLst>
              <a:ext uri="{FF2B5EF4-FFF2-40B4-BE49-F238E27FC236}">
                <a16:creationId xmlns:a16="http://schemas.microsoft.com/office/drawing/2014/main" id="{4EEC5808-75A6-4FCC-BBA9-EA5972376C59}"/>
              </a:ext>
            </a:extLst>
          </p:cNvPr>
          <p:cNvSpPr>
            <a:spLocks noGrp="1"/>
          </p:cNvSpPr>
          <p:nvPr>
            <p:ph idx="18" hasCustomPrompt="1"/>
          </p:nvPr>
        </p:nvSpPr>
        <p:spPr>
          <a:xfrm>
            <a:off x="4371269" y="1812858"/>
            <a:ext cx="3476939"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5" name="Content Placeholder 2">
            <a:extLst>
              <a:ext uri="{FF2B5EF4-FFF2-40B4-BE49-F238E27FC236}">
                <a16:creationId xmlns:a16="http://schemas.microsoft.com/office/drawing/2014/main" id="{AD49E77B-D7F8-4D3B-BD08-0B9BD3AF03E2}"/>
              </a:ext>
            </a:extLst>
          </p:cNvPr>
          <p:cNvSpPr>
            <a:spLocks noGrp="1"/>
          </p:cNvSpPr>
          <p:nvPr>
            <p:ph idx="19" hasCustomPrompt="1"/>
          </p:nvPr>
        </p:nvSpPr>
        <p:spPr>
          <a:xfrm>
            <a:off x="8355059" y="1812858"/>
            <a:ext cx="3476939" cy="43672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0" name="Text Placeholder 2">
            <a:extLst>
              <a:ext uri="{FF2B5EF4-FFF2-40B4-BE49-F238E27FC236}">
                <a16:creationId xmlns:a16="http://schemas.microsoft.com/office/drawing/2014/main" id="{D98E3330-861C-4CFA-B1FE-BB101633C8EA}"/>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1294218347"/>
      </p:ext>
    </p:extLst>
  </p:cSld>
  <p:clrMapOvr>
    <a:masterClrMapping/>
  </p:clrMapOvr>
  <p:extLst>
    <p:ext uri="{DCECCB84-F9BA-43D5-87BE-67443E8EF086}">
      <p15:sldGuideLst xmlns:p15="http://schemas.microsoft.com/office/powerpoint/2012/main"/>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 columns + 3 sub-titl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1" name="Title 1">
            <a:extLst>
              <a:ext uri="{FF2B5EF4-FFF2-40B4-BE49-F238E27FC236}">
                <a16:creationId xmlns:a16="http://schemas.microsoft.com/office/drawing/2014/main" id="{A9D0DF60-2ACA-42A3-A753-6B06287AD264}"/>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9" name="Content Placeholder 2">
            <a:extLst>
              <a:ext uri="{FF2B5EF4-FFF2-40B4-BE49-F238E27FC236}">
                <a16:creationId xmlns:a16="http://schemas.microsoft.com/office/drawing/2014/main" id="{4A5A2FC0-9CF9-4B2F-AD9B-5C7DC786D48D}"/>
              </a:ext>
            </a:extLst>
          </p:cNvPr>
          <p:cNvSpPr>
            <a:spLocks noGrp="1"/>
          </p:cNvSpPr>
          <p:nvPr>
            <p:ph idx="1" hasCustomPrompt="1"/>
          </p:nvPr>
        </p:nvSpPr>
        <p:spPr>
          <a:xfrm>
            <a:off x="360000" y="2200760"/>
            <a:ext cx="3476938" cy="3979332"/>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20" name="Text Placeholder 2">
            <a:extLst>
              <a:ext uri="{FF2B5EF4-FFF2-40B4-BE49-F238E27FC236}">
                <a16:creationId xmlns:a16="http://schemas.microsoft.com/office/drawing/2014/main" id="{B9DEDB79-D071-4580-AC63-6624B5A04417}"/>
              </a:ext>
            </a:extLst>
          </p:cNvPr>
          <p:cNvSpPr>
            <a:spLocks noGrp="1"/>
          </p:cNvSpPr>
          <p:nvPr>
            <p:ph type="body" idx="26" hasCustomPrompt="1"/>
          </p:nvPr>
        </p:nvSpPr>
        <p:spPr>
          <a:xfrm>
            <a:off x="360001" y="1248123"/>
            <a:ext cx="3476937" cy="952637"/>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21" name="Content Placeholder 2">
            <a:extLst>
              <a:ext uri="{FF2B5EF4-FFF2-40B4-BE49-F238E27FC236}">
                <a16:creationId xmlns:a16="http://schemas.microsoft.com/office/drawing/2014/main" id="{D3DD90AF-C4F0-4866-8B1B-6FBDFF9AD77D}"/>
              </a:ext>
            </a:extLst>
          </p:cNvPr>
          <p:cNvSpPr>
            <a:spLocks noGrp="1"/>
          </p:cNvSpPr>
          <p:nvPr>
            <p:ph idx="27" hasCustomPrompt="1"/>
          </p:nvPr>
        </p:nvSpPr>
        <p:spPr>
          <a:xfrm>
            <a:off x="4357529" y="2200760"/>
            <a:ext cx="3476938" cy="3979332"/>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22" name="Text Placeholder 2">
            <a:extLst>
              <a:ext uri="{FF2B5EF4-FFF2-40B4-BE49-F238E27FC236}">
                <a16:creationId xmlns:a16="http://schemas.microsoft.com/office/drawing/2014/main" id="{82E733F8-0DAD-4C18-A663-CC1922D5F77F}"/>
              </a:ext>
            </a:extLst>
          </p:cNvPr>
          <p:cNvSpPr>
            <a:spLocks noGrp="1"/>
          </p:cNvSpPr>
          <p:nvPr>
            <p:ph type="body" idx="28" hasCustomPrompt="1"/>
          </p:nvPr>
        </p:nvSpPr>
        <p:spPr>
          <a:xfrm>
            <a:off x="4357530" y="1248123"/>
            <a:ext cx="3476937" cy="952637"/>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25" name="Content Placeholder 2">
            <a:extLst>
              <a:ext uri="{FF2B5EF4-FFF2-40B4-BE49-F238E27FC236}">
                <a16:creationId xmlns:a16="http://schemas.microsoft.com/office/drawing/2014/main" id="{C7E0463A-1F4B-486A-8B5D-390F6E869ADB}"/>
              </a:ext>
            </a:extLst>
          </p:cNvPr>
          <p:cNvSpPr>
            <a:spLocks noGrp="1"/>
          </p:cNvSpPr>
          <p:nvPr>
            <p:ph idx="29" hasCustomPrompt="1"/>
          </p:nvPr>
        </p:nvSpPr>
        <p:spPr>
          <a:xfrm>
            <a:off x="8360521" y="2200760"/>
            <a:ext cx="3476938" cy="3979332"/>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26" name="Text Placeholder 2">
            <a:extLst>
              <a:ext uri="{FF2B5EF4-FFF2-40B4-BE49-F238E27FC236}">
                <a16:creationId xmlns:a16="http://schemas.microsoft.com/office/drawing/2014/main" id="{CB11A889-767E-45A3-9DF4-73710CE4A7AB}"/>
              </a:ext>
            </a:extLst>
          </p:cNvPr>
          <p:cNvSpPr>
            <a:spLocks noGrp="1"/>
          </p:cNvSpPr>
          <p:nvPr>
            <p:ph type="body" idx="30" hasCustomPrompt="1"/>
          </p:nvPr>
        </p:nvSpPr>
        <p:spPr>
          <a:xfrm>
            <a:off x="8360522" y="1248123"/>
            <a:ext cx="3476937" cy="952637"/>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Tree>
    <p:extLst>
      <p:ext uri="{BB962C8B-B14F-4D97-AF65-F5344CB8AC3E}">
        <p14:creationId xmlns:p14="http://schemas.microsoft.com/office/powerpoint/2010/main" val="989092297"/>
      </p:ext>
    </p:extLst>
  </p:cSld>
  <p:clrMapOvr>
    <a:masterClrMapping/>
  </p:clrMapOvr>
  <p:extLst>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4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4" name="Title 1">
            <a:extLst>
              <a:ext uri="{FF2B5EF4-FFF2-40B4-BE49-F238E27FC236}">
                <a16:creationId xmlns:a16="http://schemas.microsoft.com/office/drawing/2014/main" id="{2C645F54-66FD-41CA-96B6-3C1093CAD50F}"/>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
        <p:nvSpPr>
          <p:cNvPr id="16" name="Content Placeholder 2">
            <a:extLst>
              <a:ext uri="{FF2B5EF4-FFF2-40B4-BE49-F238E27FC236}">
                <a16:creationId xmlns:a16="http://schemas.microsoft.com/office/drawing/2014/main" id="{DD133D06-88EE-4536-8BA3-76EE0EB7B3F6}"/>
              </a:ext>
            </a:extLst>
          </p:cNvPr>
          <p:cNvSpPr>
            <a:spLocks noGrp="1"/>
          </p:cNvSpPr>
          <p:nvPr>
            <p:ph idx="1" hasCustomPrompt="1"/>
          </p:nvPr>
        </p:nvSpPr>
        <p:spPr>
          <a:xfrm>
            <a:off x="360000"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7" name="Content Placeholder 2">
            <a:extLst>
              <a:ext uri="{FF2B5EF4-FFF2-40B4-BE49-F238E27FC236}">
                <a16:creationId xmlns:a16="http://schemas.microsoft.com/office/drawing/2014/main" id="{97C15F6C-9418-4244-BE3D-AE4AFF6F75FB}"/>
              </a:ext>
            </a:extLst>
          </p:cNvPr>
          <p:cNvSpPr>
            <a:spLocks noGrp="1"/>
          </p:cNvSpPr>
          <p:nvPr>
            <p:ph idx="41" hasCustomPrompt="1"/>
          </p:nvPr>
        </p:nvSpPr>
        <p:spPr>
          <a:xfrm>
            <a:off x="3317618"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8" name="Content Placeholder 2">
            <a:extLst>
              <a:ext uri="{FF2B5EF4-FFF2-40B4-BE49-F238E27FC236}">
                <a16:creationId xmlns:a16="http://schemas.microsoft.com/office/drawing/2014/main" id="{66367AF2-DCE6-4B35-8D7F-05CB9FD38BA8}"/>
              </a:ext>
            </a:extLst>
          </p:cNvPr>
          <p:cNvSpPr>
            <a:spLocks noGrp="1"/>
          </p:cNvSpPr>
          <p:nvPr>
            <p:ph idx="42" hasCustomPrompt="1"/>
          </p:nvPr>
        </p:nvSpPr>
        <p:spPr>
          <a:xfrm>
            <a:off x="6257892"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9" name="Content Placeholder 2">
            <a:extLst>
              <a:ext uri="{FF2B5EF4-FFF2-40B4-BE49-F238E27FC236}">
                <a16:creationId xmlns:a16="http://schemas.microsoft.com/office/drawing/2014/main" id="{291B464D-33C4-44EA-967E-C81BF893F209}"/>
              </a:ext>
            </a:extLst>
          </p:cNvPr>
          <p:cNvSpPr>
            <a:spLocks noGrp="1"/>
          </p:cNvSpPr>
          <p:nvPr>
            <p:ph idx="43" hasCustomPrompt="1"/>
          </p:nvPr>
        </p:nvSpPr>
        <p:spPr>
          <a:xfrm>
            <a:off x="9197137" y="1256832"/>
            <a:ext cx="2634861"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Tree>
    <p:extLst>
      <p:ext uri="{BB962C8B-B14F-4D97-AF65-F5344CB8AC3E}">
        <p14:creationId xmlns:p14="http://schemas.microsoft.com/office/powerpoint/2010/main" val="624251029"/>
      </p:ext>
    </p:extLst>
  </p:cSld>
  <p:clrMapOvr>
    <a:masterClrMapping/>
  </p:clrMapOvr>
  <p:extLst>
    <p:ext uri="{DCECCB84-F9BA-43D5-87BE-67443E8EF086}">
      <p15:sldGuideLst xmlns:p15="http://schemas.microsoft.com/office/powerpoint/2012/main"/>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4 columns +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6" name="Content Placeholder 2">
            <a:extLst>
              <a:ext uri="{FF2B5EF4-FFF2-40B4-BE49-F238E27FC236}">
                <a16:creationId xmlns:a16="http://schemas.microsoft.com/office/drawing/2014/main" id="{DD133D06-88EE-4536-8BA3-76EE0EB7B3F6}"/>
              </a:ext>
            </a:extLst>
          </p:cNvPr>
          <p:cNvSpPr>
            <a:spLocks noGrp="1"/>
          </p:cNvSpPr>
          <p:nvPr>
            <p:ph idx="1" hasCustomPrompt="1"/>
          </p:nvPr>
        </p:nvSpPr>
        <p:spPr>
          <a:xfrm>
            <a:off x="360000"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7" name="Content Placeholder 2">
            <a:extLst>
              <a:ext uri="{FF2B5EF4-FFF2-40B4-BE49-F238E27FC236}">
                <a16:creationId xmlns:a16="http://schemas.microsoft.com/office/drawing/2014/main" id="{97C15F6C-9418-4244-BE3D-AE4AFF6F75FB}"/>
              </a:ext>
            </a:extLst>
          </p:cNvPr>
          <p:cNvSpPr>
            <a:spLocks noGrp="1"/>
          </p:cNvSpPr>
          <p:nvPr>
            <p:ph idx="41" hasCustomPrompt="1"/>
          </p:nvPr>
        </p:nvSpPr>
        <p:spPr>
          <a:xfrm>
            <a:off x="3317618"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8" name="Content Placeholder 2">
            <a:extLst>
              <a:ext uri="{FF2B5EF4-FFF2-40B4-BE49-F238E27FC236}">
                <a16:creationId xmlns:a16="http://schemas.microsoft.com/office/drawing/2014/main" id="{66367AF2-DCE6-4B35-8D7F-05CB9FD38BA8}"/>
              </a:ext>
            </a:extLst>
          </p:cNvPr>
          <p:cNvSpPr>
            <a:spLocks noGrp="1"/>
          </p:cNvSpPr>
          <p:nvPr>
            <p:ph idx="42" hasCustomPrompt="1"/>
          </p:nvPr>
        </p:nvSpPr>
        <p:spPr>
          <a:xfrm>
            <a:off x="6257892"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9" name="Content Placeholder 2">
            <a:extLst>
              <a:ext uri="{FF2B5EF4-FFF2-40B4-BE49-F238E27FC236}">
                <a16:creationId xmlns:a16="http://schemas.microsoft.com/office/drawing/2014/main" id="{291B464D-33C4-44EA-967E-C81BF893F209}"/>
              </a:ext>
            </a:extLst>
          </p:cNvPr>
          <p:cNvSpPr>
            <a:spLocks noGrp="1"/>
          </p:cNvSpPr>
          <p:nvPr>
            <p:ph idx="43" hasCustomPrompt="1"/>
          </p:nvPr>
        </p:nvSpPr>
        <p:spPr>
          <a:xfrm>
            <a:off x="9197137" y="1812858"/>
            <a:ext cx="2634861" cy="4375943"/>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p:txBody>
      </p:sp>
      <p:sp>
        <p:nvSpPr>
          <p:cNvPr id="10" name="Text Placeholder 2">
            <a:extLst>
              <a:ext uri="{FF2B5EF4-FFF2-40B4-BE49-F238E27FC236}">
                <a16:creationId xmlns:a16="http://schemas.microsoft.com/office/drawing/2014/main" id="{8F9A162A-8340-42A5-AEBD-9BA9F55D5C7D}"/>
              </a:ext>
            </a:extLst>
          </p:cNvPr>
          <p:cNvSpPr>
            <a:spLocks noGrp="1"/>
          </p:cNvSpPr>
          <p:nvPr>
            <p:ph type="body" idx="14"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1" name="Title 1">
            <a:extLst>
              <a:ext uri="{FF2B5EF4-FFF2-40B4-BE49-F238E27FC236}">
                <a16:creationId xmlns:a16="http://schemas.microsoft.com/office/drawing/2014/main" id="{2F603BFF-422F-45CA-B2B8-C0C9789019D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Tree>
    <p:extLst>
      <p:ext uri="{BB962C8B-B14F-4D97-AF65-F5344CB8AC3E}">
        <p14:creationId xmlns:p14="http://schemas.microsoft.com/office/powerpoint/2010/main" val="3583165879"/>
      </p:ext>
    </p:extLst>
  </p:cSld>
  <p:clrMapOvr>
    <a:masterClrMapping/>
  </p:clrMapOvr>
  <p:extLst>
    <p:ext uri="{DCECCB84-F9BA-43D5-87BE-67443E8EF086}">
      <p15:sldGuideLst xmlns:p15="http://schemas.microsoft.com/office/powerpoint/2012/main"/>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 column (2 lines big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hasCustomPrompt="1"/>
          </p:nvPr>
        </p:nvSpPr>
        <p:spPr>
          <a:xfrm>
            <a:off x="360000" y="365125"/>
            <a:ext cx="11472000" cy="2362032"/>
          </a:xfrm>
        </p:spPr>
        <p:txBody>
          <a:bodyPr anchor="b">
            <a:normAutofit/>
          </a:bodyPr>
          <a:lstStyle>
            <a:lvl1pPr marL="0" indent="0" algn="l" defTabSz="914400" rtl="0" eaLnBrk="1" latinLnBrk="0" hangingPunct="1">
              <a:lnSpc>
                <a:spcPts val="2500"/>
              </a:lnSpc>
              <a:spcBef>
                <a:spcPts val="1000"/>
              </a:spcBef>
              <a:buFont typeface="Arial" panose="020B0604020202020204" pitchFamily="34" charset="0"/>
              <a:buNone/>
              <a:defRPr lang="en-US" sz="4000" kern="1200" cap="all" baseline="0" dirty="0" smtClean="0">
                <a:solidFill>
                  <a:srgbClr val="DF6036"/>
                </a:solidFill>
                <a:latin typeface="+mn-lt"/>
                <a:ea typeface="+mn-ea"/>
                <a:cs typeface="+mn-cs"/>
              </a:defRPr>
            </a:lvl1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0" y="2727157"/>
            <a:ext cx="11472000" cy="3449805"/>
          </a:xfrm>
        </p:spPr>
        <p:txBody>
          <a:bodyPr wrap="square">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bg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le titre principal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Tree>
    <p:extLst>
      <p:ext uri="{BB962C8B-B14F-4D97-AF65-F5344CB8AC3E}">
        <p14:creationId xmlns:p14="http://schemas.microsoft.com/office/powerpoint/2010/main" val="3905928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8" name="Title 1">
            <a:extLst>
              <a:ext uri="{FF2B5EF4-FFF2-40B4-BE49-F238E27FC236}">
                <a16:creationId xmlns:a16="http://schemas.microsoft.com/office/drawing/2014/main" id="{F0586C3D-26A9-47FE-978F-3E7CBBEAD4FB}"/>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10" name="Content Placeholder 2">
            <a:extLst>
              <a:ext uri="{FF2B5EF4-FFF2-40B4-BE49-F238E27FC236}">
                <a16:creationId xmlns:a16="http://schemas.microsoft.com/office/drawing/2014/main" id="{0D6D80C3-35AC-414B-8336-B7C4F458134D}"/>
              </a:ext>
            </a:extLst>
          </p:cNvPr>
          <p:cNvSpPr>
            <a:spLocks noGrp="1"/>
          </p:cNvSpPr>
          <p:nvPr>
            <p:ph idx="27" hasCustomPrompt="1"/>
          </p:nvPr>
        </p:nvSpPr>
        <p:spPr>
          <a:xfrm>
            <a:off x="355357" y="1248124"/>
            <a:ext cx="3509061" cy="493196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2" name="Content Placeholder 2">
            <a:extLst>
              <a:ext uri="{FF2B5EF4-FFF2-40B4-BE49-F238E27FC236}">
                <a16:creationId xmlns:a16="http://schemas.microsoft.com/office/drawing/2014/main" id="{CE4A1273-F0C2-4D64-B4D5-B6F5F383C241}"/>
              </a:ext>
            </a:extLst>
          </p:cNvPr>
          <p:cNvSpPr>
            <a:spLocks noGrp="1"/>
          </p:cNvSpPr>
          <p:nvPr>
            <p:ph idx="28" hasCustomPrompt="1"/>
          </p:nvPr>
        </p:nvSpPr>
        <p:spPr>
          <a:xfrm>
            <a:off x="4371269" y="1248124"/>
            <a:ext cx="3509061" cy="493196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3" name="Content Placeholder 2">
            <a:extLst>
              <a:ext uri="{FF2B5EF4-FFF2-40B4-BE49-F238E27FC236}">
                <a16:creationId xmlns:a16="http://schemas.microsoft.com/office/drawing/2014/main" id="{28E033E1-8252-4289-85AC-D2834F86DF65}"/>
              </a:ext>
            </a:extLst>
          </p:cNvPr>
          <p:cNvSpPr>
            <a:spLocks noGrp="1"/>
          </p:cNvSpPr>
          <p:nvPr>
            <p:ph idx="29" hasCustomPrompt="1"/>
          </p:nvPr>
        </p:nvSpPr>
        <p:spPr>
          <a:xfrm>
            <a:off x="8362764" y="1248124"/>
            <a:ext cx="3509061" cy="4931968"/>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83113507"/>
      </p:ext>
    </p:extLst>
  </p:cSld>
  <p:clrMapOvr>
    <a:masterClrMapping/>
  </p:clrMapOvr>
  <p:extLst>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 column (big title + tex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21" name="Content Placeholder 2">
            <a:extLst>
              <a:ext uri="{FF2B5EF4-FFF2-40B4-BE49-F238E27FC236}">
                <a16:creationId xmlns:a16="http://schemas.microsoft.com/office/drawing/2014/main" id="{1AA15BA2-DBD2-49BE-8DFA-BC0167E84F9D}"/>
              </a:ext>
            </a:extLst>
          </p:cNvPr>
          <p:cNvSpPr>
            <a:spLocks noGrp="1"/>
          </p:cNvSpPr>
          <p:nvPr>
            <p:ph idx="13" hasCustomPrompt="1"/>
          </p:nvPr>
        </p:nvSpPr>
        <p:spPr>
          <a:xfrm>
            <a:off x="360000" y="336886"/>
            <a:ext cx="11472000" cy="2722872"/>
          </a:xfrm>
        </p:spPr>
        <p:txBody>
          <a:bodyPr wrap="square" anchor="b">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bg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le titre principal</a:t>
            </a:r>
          </a:p>
        </p:txBody>
      </p:sp>
      <p:sp>
        <p:nvSpPr>
          <p:cNvPr id="7" name="Content Placeholder 2">
            <a:extLst>
              <a:ext uri="{FF2B5EF4-FFF2-40B4-BE49-F238E27FC236}">
                <a16:creationId xmlns:a16="http://schemas.microsoft.com/office/drawing/2014/main" id="{BE5E719D-665C-4170-A36B-43101B3362FF}"/>
              </a:ext>
            </a:extLst>
          </p:cNvPr>
          <p:cNvSpPr>
            <a:spLocks noGrp="1"/>
          </p:cNvSpPr>
          <p:nvPr>
            <p:ph idx="14" hasCustomPrompt="1"/>
          </p:nvPr>
        </p:nvSpPr>
        <p:spPr>
          <a:xfrm>
            <a:off x="360000" y="3059758"/>
            <a:ext cx="11472000" cy="3120334"/>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96509864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ext left + pict. right">
    <p:spTree>
      <p:nvGrpSpPr>
        <p:cNvPr id="1" name=""/>
        <p:cNvGrpSpPr/>
        <p:nvPr/>
      </p:nvGrpSpPr>
      <p:grpSpPr>
        <a:xfrm>
          <a:off x="0" y="0"/>
          <a:ext cx="0" cy="0"/>
          <a:chOff x="0" y="0"/>
          <a:chExt cx="0" cy="0"/>
        </a:xfrm>
      </p:grpSpPr>
      <p:sp>
        <p:nvSpPr>
          <p:cNvPr id="5" name="Picture Placeholder 25">
            <a:extLst>
              <a:ext uri="{FF2B5EF4-FFF2-40B4-BE49-F238E27FC236}">
                <a16:creationId xmlns:a16="http://schemas.microsoft.com/office/drawing/2014/main" id="{FB50E6D9-E8DE-4EBD-BE37-01B67B6DADB8}"/>
              </a:ext>
            </a:extLst>
          </p:cNvPr>
          <p:cNvSpPr>
            <a:spLocks noGrp="1" noChangeAspect="1"/>
          </p:cNvSpPr>
          <p:nvPr>
            <p:ph type="pic" sz="quarter" idx="19" hasCustomPrompt="1"/>
          </p:nvPr>
        </p:nvSpPr>
        <p:spPr>
          <a:xfrm>
            <a:off x="6277201" y="0"/>
            <a:ext cx="5910155"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a:t>
            </a:r>
          </a:p>
        </p:txBody>
      </p:sp>
      <p:sp>
        <p:nvSpPr>
          <p:cNvPr id="9" name="Content Placeholder 2">
            <a:extLst>
              <a:ext uri="{FF2B5EF4-FFF2-40B4-BE49-F238E27FC236}">
                <a16:creationId xmlns:a16="http://schemas.microsoft.com/office/drawing/2014/main" id="{AD329594-0CDE-4BEA-BD36-2CAF722BD472}"/>
              </a:ext>
            </a:extLst>
          </p:cNvPr>
          <p:cNvSpPr>
            <a:spLocks noGrp="1"/>
          </p:cNvSpPr>
          <p:nvPr>
            <p:ph idx="1" hasCustomPrompt="1"/>
          </p:nvPr>
        </p:nvSpPr>
        <p:spPr>
          <a:xfrm>
            <a:off x="360000"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0" name="Title 1">
            <a:extLst>
              <a:ext uri="{FF2B5EF4-FFF2-40B4-BE49-F238E27FC236}">
                <a16:creationId xmlns:a16="http://schemas.microsoft.com/office/drawing/2014/main" id="{67E9493F-5377-4635-B0BA-26B95036B39B}"/>
              </a:ext>
            </a:extLst>
          </p:cNvPr>
          <p:cNvSpPr>
            <a:spLocks noGrp="1"/>
          </p:cNvSpPr>
          <p:nvPr>
            <p:ph type="title" hasCustomPrompt="1"/>
          </p:nvPr>
        </p:nvSpPr>
        <p:spPr>
          <a:xfrm>
            <a:off x="360000" y="115888"/>
            <a:ext cx="5554800" cy="1132235"/>
          </a:xfrm>
        </p:spPr>
        <p:txBody>
          <a:bodyPr>
            <a:normAutofit/>
          </a:bodyPr>
          <a:lstStyle>
            <a:lvl1pPr>
              <a:defRPr sz="3600" cap="all" baseline="0"/>
            </a:lvl1pPr>
          </a:lstStyle>
          <a:p>
            <a:r>
              <a:rPr lang="fr-FR" noProof="0"/>
              <a:t>Cliquez pour modifier le titre principal</a:t>
            </a:r>
          </a:p>
        </p:txBody>
      </p:sp>
    </p:spTree>
    <p:extLst>
      <p:ext uri="{BB962C8B-B14F-4D97-AF65-F5344CB8AC3E}">
        <p14:creationId xmlns:p14="http://schemas.microsoft.com/office/powerpoint/2010/main" val="4015283355"/>
      </p:ext>
    </p:extLst>
  </p:cSld>
  <p:clrMapOvr>
    <a:masterClrMapping/>
  </p:clrMapOvr>
  <p:extLst>
    <p:ext uri="{DCECCB84-F9BA-43D5-87BE-67443E8EF086}">
      <p15:sldGuideLst xmlns:p15="http://schemas.microsoft.com/office/powerpoint/2012/main"/>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Pict. left + text right">
    <p:spTree>
      <p:nvGrpSpPr>
        <p:cNvPr id="1" name=""/>
        <p:cNvGrpSpPr/>
        <p:nvPr/>
      </p:nvGrpSpPr>
      <p:grpSpPr>
        <a:xfrm>
          <a:off x="0" y="0"/>
          <a:ext cx="0" cy="0"/>
          <a:chOff x="0" y="0"/>
          <a:chExt cx="0" cy="0"/>
        </a:xfrm>
      </p:grpSpPr>
      <p:sp>
        <p:nvSpPr>
          <p:cNvPr id="6" name="Picture Placeholder 25">
            <a:extLst>
              <a:ext uri="{FF2B5EF4-FFF2-40B4-BE49-F238E27FC236}">
                <a16:creationId xmlns:a16="http://schemas.microsoft.com/office/drawing/2014/main" id="{F1150983-2798-4D3A-9EB6-0018410423A8}"/>
              </a:ext>
            </a:extLst>
          </p:cNvPr>
          <p:cNvSpPr>
            <a:spLocks noGrp="1" noChangeAspect="1"/>
          </p:cNvSpPr>
          <p:nvPr>
            <p:ph type="pic" sz="quarter" idx="19" hasCustomPrompt="1"/>
          </p:nvPr>
        </p:nvSpPr>
        <p:spPr>
          <a:xfrm>
            <a:off x="0" y="0"/>
            <a:ext cx="5910155"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a:t>
            </a:r>
          </a:p>
        </p:txBody>
      </p:sp>
      <p:sp>
        <p:nvSpPr>
          <p:cNvPr id="8" name="Content Placeholder 2">
            <a:extLst>
              <a:ext uri="{FF2B5EF4-FFF2-40B4-BE49-F238E27FC236}">
                <a16:creationId xmlns:a16="http://schemas.microsoft.com/office/drawing/2014/main" id="{188F520D-7CEC-40A7-B7A1-D9FECD2791D4}"/>
              </a:ext>
            </a:extLst>
          </p:cNvPr>
          <p:cNvSpPr>
            <a:spLocks noGrp="1"/>
          </p:cNvSpPr>
          <p:nvPr>
            <p:ph idx="1" hasCustomPrompt="1"/>
          </p:nvPr>
        </p:nvSpPr>
        <p:spPr>
          <a:xfrm>
            <a:off x="6281847"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1" name="Title 1">
            <a:extLst>
              <a:ext uri="{FF2B5EF4-FFF2-40B4-BE49-F238E27FC236}">
                <a16:creationId xmlns:a16="http://schemas.microsoft.com/office/drawing/2014/main" id="{B3A33466-0138-4D43-84A6-16F5C7445F57}"/>
              </a:ext>
            </a:extLst>
          </p:cNvPr>
          <p:cNvSpPr>
            <a:spLocks noGrp="1"/>
          </p:cNvSpPr>
          <p:nvPr>
            <p:ph type="title" hasCustomPrompt="1"/>
          </p:nvPr>
        </p:nvSpPr>
        <p:spPr>
          <a:xfrm>
            <a:off x="6281847" y="115888"/>
            <a:ext cx="5554800" cy="1132235"/>
          </a:xfrm>
        </p:spPr>
        <p:txBody>
          <a:bodyPr>
            <a:normAutofit/>
          </a:bodyPr>
          <a:lstStyle>
            <a:lvl1pPr>
              <a:defRPr sz="3600" cap="all" baseline="0"/>
            </a:lvl1pPr>
          </a:lstStyle>
          <a:p>
            <a:r>
              <a:rPr lang="fr-FR" noProof="0"/>
              <a:t>Cliquez pour modifier le titre principal</a:t>
            </a:r>
          </a:p>
        </p:txBody>
      </p:sp>
    </p:spTree>
    <p:extLst>
      <p:ext uri="{BB962C8B-B14F-4D97-AF65-F5344CB8AC3E}">
        <p14:creationId xmlns:p14="http://schemas.microsoft.com/office/powerpoint/2010/main" val="2554931031"/>
      </p:ext>
    </p:extLst>
  </p:cSld>
  <p:clrMapOvr>
    <a:masterClrMapping/>
  </p:clrMapOvr>
  <p:extLst>
    <p:ext uri="{DCECCB84-F9BA-43D5-87BE-67443E8EF086}">
      <p15:sldGuideLst xmlns:p15="http://schemas.microsoft.com/office/powerpoint/2012/main"/>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Img background + texte dark blue">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3DDB4B98-7650-4761-BDFD-EAEA707D490B}"/>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0" i="0">
                <a:latin typeface="Gotham Bold"/>
                <a:cs typeface="Gotham Bold"/>
              </a:defRPr>
            </a:lvl1pPr>
          </a:lstStyle>
          <a:p>
            <a:r>
              <a:rPr lang="fr-FR" noProof="0"/>
              <a:t>Cliquez pour insérer une image claire car le texte en surimpression est en bleu</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Content Placeholder 2">
            <a:extLst>
              <a:ext uri="{FF2B5EF4-FFF2-40B4-BE49-F238E27FC236}">
                <a16:creationId xmlns:a16="http://schemas.microsoft.com/office/drawing/2014/main" id="{3BF3B13B-0B9F-4155-A3A8-6D0C2316FFEC}"/>
              </a:ext>
            </a:extLst>
          </p:cNvPr>
          <p:cNvSpPr>
            <a:spLocks noGrp="1"/>
          </p:cNvSpPr>
          <p:nvPr>
            <p:ph idx="1" hasCustomPrompt="1"/>
          </p:nvPr>
        </p:nvSpPr>
        <p:spPr>
          <a:xfrm>
            <a:off x="360000" y="1248123"/>
            <a:ext cx="5554800" cy="4931969"/>
          </a:xfrm>
        </p:spPr>
        <p:txBody>
          <a:bodyPr wrap="square">
            <a:normAutofit/>
          </a:bodyPr>
          <a:lstStyle>
            <a:lvl1pPr>
              <a:defRPr sz="2400"/>
            </a:lvl1pPr>
            <a:lvl2pPr>
              <a:defRPr sz="2400"/>
            </a:lvl2pPr>
            <a:lvl3pPr marL="1143000" indent="-228600">
              <a:buFont typeface="Calibri" panose="020F0502020204030204" pitchFamily="34" charset="0"/>
              <a:buChar char="-"/>
              <a:defRPr sz="2400"/>
            </a:lvl3pPr>
            <a:lvl5pPr marL="2057400" indent="-228600">
              <a:buFont typeface="Calibri" panose="020F0502020204030204" pitchFamily="34" charset="0"/>
              <a:buChar char="."/>
              <a:defRPr sz="2400"/>
            </a:lvl5pPr>
          </a:lstStyle>
          <a:p>
            <a:pPr lvl="0"/>
            <a:r>
              <a:rPr lang="fr-FR" noProof="0"/>
              <a:t>Premier niveau</a:t>
            </a:r>
          </a:p>
          <a:p>
            <a:pPr lvl="2"/>
            <a:r>
              <a:rPr lang="fr-FR" noProof="0"/>
              <a:t>Deuxième niveau</a:t>
            </a:r>
          </a:p>
          <a:p>
            <a:pPr lvl="4"/>
            <a:r>
              <a:rPr lang="fr-FR" noProof="0"/>
              <a:t>Troisième niveau</a:t>
            </a:r>
          </a:p>
        </p:txBody>
      </p:sp>
      <p:sp>
        <p:nvSpPr>
          <p:cNvPr id="12" name="Title 1">
            <a:extLst>
              <a:ext uri="{FF2B5EF4-FFF2-40B4-BE49-F238E27FC236}">
                <a16:creationId xmlns:a16="http://schemas.microsoft.com/office/drawing/2014/main" id="{1BB7E3E9-C359-4642-ADFD-4E8BC634F419}"/>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titre principal</a:t>
            </a:r>
          </a:p>
        </p:txBody>
      </p:sp>
    </p:spTree>
    <p:extLst>
      <p:ext uri="{BB962C8B-B14F-4D97-AF65-F5344CB8AC3E}">
        <p14:creationId xmlns:p14="http://schemas.microsoft.com/office/powerpoint/2010/main" val="341364434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Img background + texte white">
    <p:spTree>
      <p:nvGrpSpPr>
        <p:cNvPr id="1" name=""/>
        <p:cNvGrpSpPr/>
        <p:nvPr/>
      </p:nvGrpSpPr>
      <p:grpSpPr>
        <a:xfrm>
          <a:off x="0" y="0"/>
          <a:ext cx="0" cy="0"/>
          <a:chOff x="0" y="0"/>
          <a:chExt cx="0" cy="0"/>
        </a:xfrm>
      </p:grpSpPr>
      <p:sp>
        <p:nvSpPr>
          <p:cNvPr id="7" name="Picture Placeholder 25">
            <a:extLst>
              <a:ext uri="{FF2B5EF4-FFF2-40B4-BE49-F238E27FC236}">
                <a16:creationId xmlns:a16="http://schemas.microsoft.com/office/drawing/2014/main" id="{3DDB4B98-7650-4761-BDFD-EAEA707D490B}"/>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0" i="0">
                <a:latin typeface="Gotham Bold"/>
                <a:cs typeface="Gotham Bold"/>
              </a:defRPr>
            </a:lvl1pPr>
          </a:lstStyle>
          <a:p>
            <a:r>
              <a:rPr lang="fr-FR" noProof="0"/>
              <a:t>Cliquez pour insérer une image foncée car le texte en surimpression est en blanc</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t>Création d'un démonstrateur MLOPS</a:t>
            </a:r>
            <a:endParaRPr lang="fr-F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Content Placeholder 2">
            <a:extLst>
              <a:ext uri="{FF2B5EF4-FFF2-40B4-BE49-F238E27FC236}">
                <a16:creationId xmlns:a16="http://schemas.microsoft.com/office/drawing/2014/main" id="{3BF3B13B-0B9F-4155-A3A8-6D0C2316FFEC}"/>
              </a:ext>
            </a:extLst>
          </p:cNvPr>
          <p:cNvSpPr>
            <a:spLocks noGrp="1"/>
          </p:cNvSpPr>
          <p:nvPr>
            <p:ph idx="1" hasCustomPrompt="1"/>
          </p:nvPr>
        </p:nvSpPr>
        <p:spPr>
          <a:xfrm>
            <a:off x="360000" y="1248123"/>
            <a:ext cx="5554800" cy="4931969"/>
          </a:xfrm>
        </p:spPr>
        <p:txBody>
          <a:bodyPr wrap="square">
            <a:normAutofit/>
          </a:bodyPr>
          <a:lstStyle>
            <a:lvl1pPr>
              <a:defRPr sz="2400">
                <a:solidFill>
                  <a:schemeClr val="tx1"/>
                </a:solidFill>
              </a:defRPr>
            </a:lvl1pPr>
            <a:lvl2pPr>
              <a:defRPr sz="2400"/>
            </a:lvl2pPr>
            <a:lvl3pPr marL="1143000" indent="-228600">
              <a:buFont typeface="Calibri" panose="020F0502020204030204" pitchFamily="34" charset="0"/>
              <a:buChar char="-"/>
              <a:defRPr sz="2400">
                <a:solidFill>
                  <a:schemeClr val="tx1"/>
                </a:solidFill>
              </a:defRPr>
            </a:lvl3pPr>
            <a:lvl5pPr marL="2057400" indent="-228600">
              <a:buFont typeface="Calibri" panose="020F0502020204030204" pitchFamily="34" charset="0"/>
              <a:buChar char="."/>
              <a:defRPr sz="2400">
                <a:solidFill>
                  <a:schemeClr val="tx1"/>
                </a:solidFill>
              </a:defRPr>
            </a:lvl5pPr>
          </a:lstStyle>
          <a:p>
            <a:pPr lvl="0"/>
            <a:r>
              <a:rPr lang="fr-FR" noProof="0"/>
              <a:t>Premier niveau</a:t>
            </a:r>
          </a:p>
          <a:p>
            <a:pPr lvl="2"/>
            <a:r>
              <a:rPr lang="fr-FR" noProof="0"/>
              <a:t>Deuxième niveau</a:t>
            </a:r>
          </a:p>
          <a:p>
            <a:pPr lvl="4"/>
            <a:r>
              <a:rPr lang="fr-FR" noProof="0"/>
              <a:t>Troisième niveau</a:t>
            </a:r>
          </a:p>
        </p:txBody>
      </p:sp>
      <p:sp>
        <p:nvSpPr>
          <p:cNvPr id="12" name="Title 1">
            <a:extLst>
              <a:ext uri="{FF2B5EF4-FFF2-40B4-BE49-F238E27FC236}">
                <a16:creationId xmlns:a16="http://schemas.microsoft.com/office/drawing/2014/main" id="{1BB7E3E9-C359-4642-ADFD-4E8BC634F419}"/>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titre principal</a:t>
            </a:r>
          </a:p>
        </p:txBody>
      </p:sp>
    </p:spTree>
    <p:extLst>
      <p:ext uri="{BB962C8B-B14F-4D97-AF65-F5344CB8AC3E}">
        <p14:creationId xmlns:p14="http://schemas.microsoft.com/office/powerpoint/2010/main" val="251912566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ig text left + picture right">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F0D86969-C6B8-4557-8B6B-58D5E00C0CCB}"/>
              </a:ext>
            </a:extLst>
          </p:cNvPr>
          <p:cNvSpPr>
            <a:spLocks noGrp="1"/>
          </p:cNvSpPr>
          <p:nvPr>
            <p:ph idx="13" hasCustomPrompt="1"/>
          </p:nvPr>
        </p:nvSpPr>
        <p:spPr>
          <a:xfrm>
            <a:off x="360000" y="954505"/>
            <a:ext cx="5243358" cy="5265542"/>
          </a:xfrm>
        </p:spPr>
        <p:txBody>
          <a:bodyPr wrap="square" anchor="t">
            <a:normAutofit/>
          </a:bodyPr>
          <a:lstStyle>
            <a:lvl1pPr marL="0" indent="0" algn="l" defTabSz="914400" rtl="0" eaLnBrk="1" latinLnBrk="0" hangingPunct="1">
              <a:lnSpc>
                <a:spcPts val="7000"/>
              </a:lnSpc>
              <a:spcBef>
                <a:spcPts val="1000"/>
              </a:spcBef>
              <a:buFont typeface="Arial" panose="020B0604020202020204" pitchFamily="34" charset="0"/>
              <a:buNone/>
              <a:defRPr lang="en-US" sz="7200" b="1" kern="1200" cap="all" baseline="0" dirty="0" smtClean="0">
                <a:solidFill>
                  <a:schemeClr val="bg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noProof="0"/>
              <a:t>Cliquez pour modifier le titre principal</a:t>
            </a:r>
          </a:p>
        </p:txBody>
      </p:sp>
      <p:sp>
        <p:nvSpPr>
          <p:cNvPr id="4" name="Picture Placeholder 25">
            <a:extLst>
              <a:ext uri="{FF2B5EF4-FFF2-40B4-BE49-F238E27FC236}">
                <a16:creationId xmlns:a16="http://schemas.microsoft.com/office/drawing/2014/main" id="{86118002-3F99-4C03-ADD6-9EBEFE825C8D}"/>
              </a:ext>
            </a:extLst>
          </p:cNvPr>
          <p:cNvSpPr>
            <a:spLocks noGrp="1" noChangeAspect="1"/>
          </p:cNvSpPr>
          <p:nvPr>
            <p:ph type="pic" sz="quarter" idx="19" hasCustomPrompt="1"/>
          </p:nvPr>
        </p:nvSpPr>
        <p:spPr>
          <a:xfrm>
            <a:off x="5911970" y="0"/>
            <a:ext cx="6280030"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a:t>
            </a:r>
          </a:p>
        </p:txBody>
      </p:sp>
    </p:spTree>
    <p:extLst>
      <p:ext uri="{BB962C8B-B14F-4D97-AF65-F5344CB8AC3E}">
        <p14:creationId xmlns:p14="http://schemas.microsoft.com/office/powerpoint/2010/main" val="278063418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 txt white + pict. background">
    <p:spTree>
      <p:nvGrpSpPr>
        <p:cNvPr id="1" name=""/>
        <p:cNvGrpSpPr/>
        <p:nvPr/>
      </p:nvGrpSpPr>
      <p:grpSpPr>
        <a:xfrm>
          <a:off x="0" y="0"/>
          <a:ext cx="0" cy="0"/>
          <a:chOff x="0" y="0"/>
          <a:chExt cx="0" cy="0"/>
        </a:xfrm>
      </p:grpSpPr>
      <p:sp>
        <p:nvSpPr>
          <p:cNvPr id="8" name="Picture Placeholder 25">
            <a:extLst>
              <a:ext uri="{FF2B5EF4-FFF2-40B4-BE49-F238E27FC236}">
                <a16:creationId xmlns:a16="http://schemas.microsoft.com/office/drawing/2014/main" id="{280C3CDD-36C0-4CCA-AE89-72A3EF33CBBA}"/>
              </a:ext>
            </a:extLst>
          </p:cNvPr>
          <p:cNvSpPr>
            <a:spLocks noGrp="1" noChangeAspect="1"/>
          </p:cNvSpPr>
          <p:nvPr>
            <p:ph type="pic" sz="quarter" idx="19" hasCustomPrompt="1"/>
          </p:nvPr>
        </p:nvSpPr>
        <p:spPr>
          <a:xfrm>
            <a:off x="0" y="0"/>
            <a:ext cx="12192000" cy="6858000"/>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a:t>
            </a:r>
          </a:p>
        </p:txBody>
      </p:sp>
      <p:cxnSp>
        <p:nvCxnSpPr>
          <p:cNvPr id="3" name="Straight Connector 2">
            <a:extLst>
              <a:ext uri="{FF2B5EF4-FFF2-40B4-BE49-F238E27FC236}">
                <a16:creationId xmlns:a16="http://schemas.microsoft.com/office/drawing/2014/main" id="{B1363C8D-D4BA-4189-A068-0ECF8A785DCE}"/>
              </a:ext>
            </a:extLst>
          </p:cNvPr>
          <p:cNvCxnSpPr/>
          <p:nvPr userDrawn="1"/>
        </p:nvCxnSpPr>
        <p:spPr>
          <a:xfrm>
            <a:off x="5656521" y="1531088"/>
            <a:ext cx="0" cy="3200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F01B2BED-837E-4881-B008-0AA188469FB2}"/>
              </a:ext>
            </a:extLst>
          </p:cNvPr>
          <p:cNvSpPr>
            <a:spLocks noGrp="1"/>
          </p:cNvSpPr>
          <p:nvPr>
            <p:ph type="title" hasCustomPrompt="1"/>
          </p:nvPr>
        </p:nvSpPr>
        <p:spPr>
          <a:xfrm>
            <a:off x="360000" y="1371600"/>
            <a:ext cx="4936504" cy="4097136"/>
          </a:xfrm>
        </p:spPr>
        <p:txBody>
          <a:bodyPr vert="horz" lIns="91440" tIns="45720" rIns="91440" bIns="45720" rtlCol="0" anchor="ctr">
            <a:normAutofit/>
          </a:bodyPr>
          <a:lstStyle>
            <a:lvl1pPr>
              <a:defRPr lang="en-US" sz="3600" cap="all" baseline="0" dirty="0">
                <a:solidFill>
                  <a:schemeClr val="tx1"/>
                </a:solidFill>
              </a:defRPr>
            </a:lvl1pPr>
          </a:lstStyle>
          <a:p>
            <a:pPr marL="0" lvl="0"/>
            <a:r>
              <a:rPr lang="fr-FR" noProof="0"/>
              <a:t>Cliquez pour modifier le titre principal</a:t>
            </a:r>
          </a:p>
        </p:txBody>
      </p:sp>
      <p:sp>
        <p:nvSpPr>
          <p:cNvPr id="7" name="Content Placeholder 2">
            <a:extLst>
              <a:ext uri="{FF2B5EF4-FFF2-40B4-BE49-F238E27FC236}">
                <a16:creationId xmlns:a16="http://schemas.microsoft.com/office/drawing/2014/main" id="{8BA3B629-86EA-4801-9518-47B14E6007AC}"/>
              </a:ext>
            </a:extLst>
          </p:cNvPr>
          <p:cNvSpPr>
            <a:spLocks noGrp="1"/>
          </p:cNvSpPr>
          <p:nvPr>
            <p:ph idx="1" hasCustomPrompt="1"/>
          </p:nvPr>
        </p:nvSpPr>
        <p:spPr>
          <a:xfrm>
            <a:off x="6095998" y="1248124"/>
            <a:ext cx="5554800" cy="4238276"/>
          </a:xfrm>
        </p:spPr>
        <p:txBody>
          <a:bodyPr wrap="square">
            <a:normAutofit/>
          </a:bodyPr>
          <a:lstStyle>
            <a:lvl1pPr>
              <a:defRPr sz="2400">
                <a:solidFill>
                  <a:schemeClr val="tx1"/>
                </a:solidFill>
              </a:defRPr>
            </a:lvl1pPr>
            <a:lvl2pPr>
              <a:defRPr sz="2400"/>
            </a:lvl2pPr>
            <a:lvl3pPr marL="1143000" indent="-228600">
              <a:buFont typeface="Calibri" panose="020F0502020204030204" pitchFamily="34" charset="0"/>
              <a:buChar char="-"/>
              <a:defRPr sz="2400">
                <a:solidFill>
                  <a:schemeClr val="tx1"/>
                </a:solidFill>
              </a:defRPr>
            </a:lvl3pPr>
            <a:lvl5pPr marL="2057400" indent="-228600">
              <a:buFont typeface="Calibri" panose="020F0502020204030204" pitchFamily="34" charset="0"/>
              <a:buChar char="."/>
              <a:defRPr sz="2400">
                <a:solidFill>
                  <a:schemeClr val="tx1"/>
                </a:solidFill>
              </a:defRPr>
            </a:lvl5pPr>
          </a:lstStyle>
          <a:p>
            <a:pPr lvl="0"/>
            <a:r>
              <a:rPr lang="fr-FR" noProof="0"/>
              <a:t>Premier niveau</a:t>
            </a:r>
          </a:p>
          <a:p>
            <a:pPr lvl="2"/>
            <a:r>
              <a:rPr lang="fr-FR" noProof="0"/>
              <a:t>Deuxième niveau</a:t>
            </a:r>
          </a:p>
          <a:p>
            <a:pPr lvl="4"/>
            <a:r>
              <a:rPr lang="fr-FR" noProof="0"/>
              <a:t>Troisième niveau</a:t>
            </a:r>
          </a:p>
        </p:txBody>
      </p:sp>
    </p:spTree>
    <p:extLst>
      <p:ext uri="{BB962C8B-B14F-4D97-AF65-F5344CB8AC3E}">
        <p14:creationId xmlns:p14="http://schemas.microsoft.com/office/powerpoint/2010/main" val="411624100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Reference (B&amp;D templat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5124921" y="1680999"/>
            <a:ext cx="6707077" cy="122496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pic>
        <p:nvPicPr>
          <p:cNvPr id="7" name="Graphic 6" descr="Lightbulb and gear">
            <a:extLst>
              <a:ext uri="{FF2B5EF4-FFF2-40B4-BE49-F238E27FC236}">
                <a16:creationId xmlns:a16="http://schemas.microsoft.com/office/drawing/2014/main" id="{CBB6E492-97EE-4054-A256-4EE0713B0900}"/>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373043" y="2915171"/>
            <a:ext cx="623975" cy="623975"/>
          </a:xfrm>
          <a:prstGeom prst="rect">
            <a:avLst/>
          </a:prstGeom>
        </p:spPr>
      </p:pic>
      <p:pic>
        <p:nvPicPr>
          <p:cNvPr id="9" name="Graphic 8" descr="Lightbulb and pencil">
            <a:extLst>
              <a:ext uri="{FF2B5EF4-FFF2-40B4-BE49-F238E27FC236}">
                <a16:creationId xmlns:a16="http://schemas.microsoft.com/office/drawing/2014/main" id="{AD05F8F4-BFD0-457F-94ED-10A4D327657E}"/>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4373043" y="1361088"/>
            <a:ext cx="623975" cy="623975"/>
          </a:xfrm>
          <a:prstGeom prst="rect">
            <a:avLst/>
          </a:prstGeom>
        </p:spPr>
      </p:pic>
      <p:sp>
        <p:nvSpPr>
          <p:cNvPr id="12" name="Picture Placeholder 25">
            <a:extLst>
              <a:ext uri="{FF2B5EF4-FFF2-40B4-BE49-F238E27FC236}">
                <a16:creationId xmlns:a16="http://schemas.microsoft.com/office/drawing/2014/main" id="{B94F6DF2-9DC9-496F-B3FF-212DE9C1F905}"/>
              </a:ext>
            </a:extLst>
          </p:cNvPr>
          <p:cNvSpPr>
            <a:spLocks noGrp="1" noChangeAspect="1"/>
          </p:cNvSpPr>
          <p:nvPr>
            <p:ph type="pic" sz="quarter" idx="19" hasCustomPrompt="1"/>
          </p:nvPr>
        </p:nvSpPr>
        <p:spPr>
          <a:xfrm>
            <a:off x="355357" y="1671216"/>
            <a:ext cx="3578627" cy="2912804"/>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 (logo client – visuels – enseigne … )</a:t>
            </a:r>
          </a:p>
        </p:txBody>
      </p:sp>
      <p:sp>
        <p:nvSpPr>
          <p:cNvPr id="13" name="TextBox 12">
            <a:extLst>
              <a:ext uri="{FF2B5EF4-FFF2-40B4-BE49-F238E27FC236}">
                <a16:creationId xmlns:a16="http://schemas.microsoft.com/office/drawing/2014/main" id="{A4F114A3-75E3-412A-B512-DD3D6AE6F329}"/>
              </a:ext>
            </a:extLst>
          </p:cNvPr>
          <p:cNvSpPr txBox="1"/>
          <p:nvPr userDrawn="1"/>
        </p:nvSpPr>
        <p:spPr>
          <a:xfrm>
            <a:off x="5124921" y="1253628"/>
            <a:ext cx="6707077"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Problèmes et challenges</a:t>
            </a:r>
          </a:p>
        </p:txBody>
      </p:sp>
      <p:sp>
        <p:nvSpPr>
          <p:cNvPr id="14" name="TextBox 13">
            <a:extLst>
              <a:ext uri="{FF2B5EF4-FFF2-40B4-BE49-F238E27FC236}">
                <a16:creationId xmlns:a16="http://schemas.microsoft.com/office/drawing/2014/main" id="{34BBC300-5449-4352-94D0-9B7B9B490F64}"/>
              </a:ext>
            </a:extLst>
          </p:cNvPr>
          <p:cNvSpPr txBox="1"/>
          <p:nvPr userDrawn="1"/>
        </p:nvSpPr>
        <p:spPr>
          <a:xfrm>
            <a:off x="5100945" y="2931506"/>
            <a:ext cx="6731053"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Solutions</a:t>
            </a:r>
          </a:p>
        </p:txBody>
      </p:sp>
      <p:sp>
        <p:nvSpPr>
          <p:cNvPr id="15" name="Content Placeholder 2">
            <a:extLst>
              <a:ext uri="{FF2B5EF4-FFF2-40B4-BE49-F238E27FC236}">
                <a16:creationId xmlns:a16="http://schemas.microsoft.com/office/drawing/2014/main" id="{69875E85-F284-4142-A041-E33023956ED6}"/>
              </a:ext>
            </a:extLst>
          </p:cNvPr>
          <p:cNvSpPr>
            <a:spLocks noGrp="1"/>
          </p:cNvSpPr>
          <p:nvPr>
            <p:ph idx="20" hasCustomPrompt="1"/>
          </p:nvPr>
        </p:nvSpPr>
        <p:spPr>
          <a:xfrm>
            <a:off x="5124921" y="3359059"/>
            <a:ext cx="6707077" cy="122496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16" name="TextBox 15">
            <a:extLst>
              <a:ext uri="{FF2B5EF4-FFF2-40B4-BE49-F238E27FC236}">
                <a16:creationId xmlns:a16="http://schemas.microsoft.com/office/drawing/2014/main" id="{33A5E6BE-1EDB-4D27-A5DA-D44AAB49E257}"/>
              </a:ext>
            </a:extLst>
          </p:cNvPr>
          <p:cNvSpPr txBox="1"/>
          <p:nvPr userDrawn="1"/>
        </p:nvSpPr>
        <p:spPr>
          <a:xfrm>
            <a:off x="5100945" y="4590871"/>
            <a:ext cx="6731053"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rgbClr val="DF6036"/>
                </a:solidFill>
                <a:latin typeface="+mn-lt"/>
                <a:ea typeface="+mn-ea"/>
                <a:cs typeface="+mn-cs"/>
              </a:rPr>
              <a:t>Résultats et bénéfices</a:t>
            </a:r>
          </a:p>
        </p:txBody>
      </p:sp>
      <p:sp>
        <p:nvSpPr>
          <p:cNvPr id="17" name="Content Placeholder 2">
            <a:extLst>
              <a:ext uri="{FF2B5EF4-FFF2-40B4-BE49-F238E27FC236}">
                <a16:creationId xmlns:a16="http://schemas.microsoft.com/office/drawing/2014/main" id="{91F4A8F3-4006-49AF-84D1-0934486F52CA}"/>
              </a:ext>
            </a:extLst>
          </p:cNvPr>
          <p:cNvSpPr>
            <a:spLocks noGrp="1"/>
          </p:cNvSpPr>
          <p:nvPr>
            <p:ph idx="21" hasCustomPrompt="1"/>
          </p:nvPr>
        </p:nvSpPr>
        <p:spPr>
          <a:xfrm>
            <a:off x="5124921" y="5018424"/>
            <a:ext cx="6707077" cy="122496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pic>
        <p:nvPicPr>
          <p:cNvPr id="4" name="Graphic 3" descr="Presentation with bar chart">
            <a:extLst>
              <a:ext uri="{FF2B5EF4-FFF2-40B4-BE49-F238E27FC236}">
                <a16:creationId xmlns:a16="http://schemas.microsoft.com/office/drawing/2014/main" id="{9E353C5E-5485-4E4E-9DBB-DED81D8B170B}"/>
              </a:ext>
            </a:extLst>
          </p:cNvPr>
          <p:cNvPicPr>
            <a:picLocks noChangeAspect="1"/>
          </p:cNvPicPr>
          <p:nvPr userDrawn="1"/>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4373043" y="4529075"/>
            <a:ext cx="623975" cy="623975"/>
          </a:xfrm>
          <a:prstGeom prst="rect">
            <a:avLst/>
          </a:prstGeom>
        </p:spPr>
      </p:pic>
      <p:sp>
        <p:nvSpPr>
          <p:cNvPr id="20" name="Title 1">
            <a:extLst>
              <a:ext uri="{FF2B5EF4-FFF2-40B4-BE49-F238E27FC236}">
                <a16:creationId xmlns:a16="http://schemas.microsoft.com/office/drawing/2014/main" id="{2837FCEE-F5DC-40E5-9DB5-F8F4620A3E73}"/>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nom de la référence</a:t>
            </a:r>
          </a:p>
        </p:txBody>
      </p:sp>
      <p:sp>
        <p:nvSpPr>
          <p:cNvPr id="18" name="Content Placeholder 2">
            <a:extLst>
              <a:ext uri="{FF2B5EF4-FFF2-40B4-BE49-F238E27FC236}">
                <a16:creationId xmlns:a16="http://schemas.microsoft.com/office/drawing/2014/main" id="{36E5B4BF-2026-4C22-AA57-6E8FB2530831}"/>
              </a:ext>
            </a:extLst>
          </p:cNvPr>
          <p:cNvSpPr>
            <a:spLocks noGrp="1"/>
          </p:cNvSpPr>
          <p:nvPr>
            <p:ph idx="22" hasCustomPrompt="1"/>
          </p:nvPr>
        </p:nvSpPr>
        <p:spPr>
          <a:xfrm>
            <a:off x="355357" y="4590872"/>
            <a:ext cx="3578627" cy="1652514"/>
          </a:xfrm>
        </p:spPr>
        <p:txBody>
          <a:bodyPr wrap="square" numCol="1" spcCol="360000">
            <a:normAutofit/>
          </a:bodyPr>
          <a:lstStyle>
            <a:lvl1pPr>
              <a:defRPr sz="1000"/>
            </a:lvl1pPr>
            <a:lvl2pPr>
              <a:defRPr sz="1400"/>
            </a:lvl2pPr>
            <a:lvl3pPr>
              <a:defRPr sz="1400"/>
            </a:lvl3pPr>
          </a:lstStyle>
          <a:p>
            <a:pPr lvl="0"/>
            <a:r>
              <a:rPr lang="fr-FR" noProof="0"/>
              <a:t>Insérez les informations transverses (date / durée du projet / technologies / budget / business challenges (DoBetter, DoMore, etc.) / etc. </a:t>
            </a:r>
          </a:p>
        </p:txBody>
      </p:sp>
    </p:spTree>
    <p:extLst>
      <p:ext uri="{BB962C8B-B14F-4D97-AF65-F5344CB8AC3E}">
        <p14:creationId xmlns:p14="http://schemas.microsoft.com/office/powerpoint/2010/main" val="3198925777"/>
      </p:ext>
    </p:extLst>
  </p:cSld>
  <p:clrMapOvr>
    <a:masterClrMapping/>
  </p:clrMapOvr>
  <p:extLst>
    <p:ext uri="{DCECCB84-F9BA-43D5-87BE-67443E8EF086}">
      <p15:sldGuideLst xmlns:p15="http://schemas.microsoft.com/office/powerpoint/2012/main"/>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Reference (Orange templat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2" name="TextBox 1">
            <a:extLst>
              <a:ext uri="{FF2B5EF4-FFF2-40B4-BE49-F238E27FC236}">
                <a16:creationId xmlns:a16="http://schemas.microsoft.com/office/drawing/2014/main" id="{748E3789-4BC2-4603-B312-FE33070DD7EB}"/>
              </a:ext>
            </a:extLst>
          </p:cNvPr>
          <p:cNvSpPr txBox="1"/>
          <p:nvPr userDrawn="1"/>
        </p:nvSpPr>
        <p:spPr>
          <a:xfrm>
            <a:off x="355357"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Objectifs</a:t>
            </a:r>
          </a:p>
        </p:txBody>
      </p:sp>
      <p:sp>
        <p:nvSpPr>
          <p:cNvPr id="17" name="TextBox 16">
            <a:extLst>
              <a:ext uri="{FF2B5EF4-FFF2-40B4-BE49-F238E27FC236}">
                <a16:creationId xmlns:a16="http://schemas.microsoft.com/office/drawing/2014/main" id="{80F8E3E1-C056-40D2-B1CF-34C1A5112907}"/>
              </a:ext>
            </a:extLst>
          </p:cNvPr>
          <p:cNvSpPr txBox="1"/>
          <p:nvPr userDrawn="1"/>
        </p:nvSpPr>
        <p:spPr>
          <a:xfrm>
            <a:off x="4355209"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Solutions</a:t>
            </a:r>
          </a:p>
        </p:txBody>
      </p:sp>
      <p:sp>
        <p:nvSpPr>
          <p:cNvPr id="18" name="TextBox 17">
            <a:extLst>
              <a:ext uri="{FF2B5EF4-FFF2-40B4-BE49-F238E27FC236}">
                <a16:creationId xmlns:a16="http://schemas.microsoft.com/office/drawing/2014/main" id="{8F6A2C8A-5277-447E-8996-9602EA5D1D0E}"/>
              </a:ext>
            </a:extLst>
          </p:cNvPr>
          <p:cNvSpPr txBox="1"/>
          <p:nvPr userDrawn="1"/>
        </p:nvSpPr>
        <p:spPr>
          <a:xfrm>
            <a:off x="8368799" y="3767719"/>
            <a:ext cx="3481581" cy="427553"/>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800" kern="1200" noProof="0">
                <a:solidFill>
                  <a:srgbClr val="DF6036"/>
                </a:solidFill>
                <a:latin typeface="+mn-lt"/>
                <a:ea typeface="+mn-ea"/>
                <a:cs typeface="+mn-cs"/>
              </a:rPr>
              <a:t>Bénéfices</a:t>
            </a:r>
          </a:p>
        </p:txBody>
      </p:sp>
      <p:sp>
        <p:nvSpPr>
          <p:cNvPr id="14" name="Picture Placeholder 25">
            <a:extLst>
              <a:ext uri="{FF2B5EF4-FFF2-40B4-BE49-F238E27FC236}">
                <a16:creationId xmlns:a16="http://schemas.microsoft.com/office/drawing/2014/main" id="{A23C2661-A5CD-4680-856E-54DCEE5132FE}"/>
              </a:ext>
            </a:extLst>
          </p:cNvPr>
          <p:cNvSpPr>
            <a:spLocks noGrp="1" noChangeAspect="1"/>
          </p:cNvSpPr>
          <p:nvPr>
            <p:ph type="pic" sz="quarter" idx="19" hasCustomPrompt="1"/>
          </p:nvPr>
        </p:nvSpPr>
        <p:spPr>
          <a:xfrm>
            <a:off x="355357" y="1812858"/>
            <a:ext cx="11495023" cy="1865304"/>
          </a:xfrm>
          <a:prstGeom prst="rect">
            <a:avLst/>
          </a:prstGeom>
        </p:spPr>
        <p:txBody>
          <a:bodyPr>
            <a:normAutofit/>
          </a:bodyPr>
          <a:lstStyle>
            <a:lvl1pPr marL="0" indent="0">
              <a:buNone/>
              <a:defRPr sz="2800" b="0" i="0">
                <a:latin typeface="Gotham Bold"/>
                <a:cs typeface="Gotham Bold"/>
              </a:defRPr>
            </a:lvl1pPr>
          </a:lstStyle>
          <a:p>
            <a:r>
              <a:rPr lang="fr-FR" noProof="0"/>
              <a:t>Cliquez pour insérer une image (logo client – visuels – enseigne … )</a:t>
            </a:r>
          </a:p>
        </p:txBody>
      </p:sp>
      <p:sp>
        <p:nvSpPr>
          <p:cNvPr id="21" name="Content Placeholder 2">
            <a:extLst>
              <a:ext uri="{FF2B5EF4-FFF2-40B4-BE49-F238E27FC236}">
                <a16:creationId xmlns:a16="http://schemas.microsoft.com/office/drawing/2014/main" id="{9D804109-E1A4-49DB-8FB3-BB33543689DF}"/>
              </a:ext>
            </a:extLst>
          </p:cNvPr>
          <p:cNvSpPr>
            <a:spLocks noGrp="1"/>
          </p:cNvSpPr>
          <p:nvPr>
            <p:ph idx="14" hasCustomPrompt="1"/>
          </p:nvPr>
        </p:nvSpPr>
        <p:spPr>
          <a:xfrm>
            <a:off x="360000" y="4195272"/>
            <a:ext cx="3476939" cy="1981691"/>
          </a:xfrm>
        </p:spPr>
        <p:txBody>
          <a:bodyPr wrap="square">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23" name="Content Placeholder 2">
            <a:extLst>
              <a:ext uri="{FF2B5EF4-FFF2-40B4-BE49-F238E27FC236}">
                <a16:creationId xmlns:a16="http://schemas.microsoft.com/office/drawing/2014/main" id="{F45247A4-6954-43E1-BFBC-F04265072894}"/>
              </a:ext>
            </a:extLst>
          </p:cNvPr>
          <p:cNvSpPr>
            <a:spLocks noGrp="1"/>
          </p:cNvSpPr>
          <p:nvPr>
            <p:ph idx="24" hasCustomPrompt="1"/>
          </p:nvPr>
        </p:nvSpPr>
        <p:spPr>
          <a:xfrm>
            <a:off x="4357530" y="4195272"/>
            <a:ext cx="3476939" cy="1981691"/>
          </a:xfrm>
        </p:spPr>
        <p:txBody>
          <a:bodyPr wrap="square">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24" name="Content Placeholder 2">
            <a:extLst>
              <a:ext uri="{FF2B5EF4-FFF2-40B4-BE49-F238E27FC236}">
                <a16:creationId xmlns:a16="http://schemas.microsoft.com/office/drawing/2014/main" id="{94C5F4F2-55F2-4D56-B300-F380ED404588}"/>
              </a:ext>
            </a:extLst>
          </p:cNvPr>
          <p:cNvSpPr>
            <a:spLocks noGrp="1"/>
          </p:cNvSpPr>
          <p:nvPr>
            <p:ph idx="25" hasCustomPrompt="1"/>
          </p:nvPr>
        </p:nvSpPr>
        <p:spPr>
          <a:xfrm>
            <a:off x="8355060" y="4195272"/>
            <a:ext cx="3476939" cy="1981690"/>
          </a:xfrm>
        </p:spPr>
        <p:txBody>
          <a:bodyPr wrap="square">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13" name="Text Placeholder 2">
            <a:extLst>
              <a:ext uri="{FF2B5EF4-FFF2-40B4-BE49-F238E27FC236}">
                <a16:creationId xmlns:a16="http://schemas.microsoft.com/office/drawing/2014/main" id="{E4F8FB75-7566-4366-B3C9-EA6701F193A1}"/>
              </a:ext>
            </a:extLst>
          </p:cNvPr>
          <p:cNvSpPr>
            <a:spLocks noGrp="1"/>
          </p:cNvSpPr>
          <p:nvPr>
            <p:ph type="body" idx="26" hasCustomPrompt="1"/>
          </p:nvPr>
        </p:nvSpPr>
        <p:spPr>
          <a:xfrm>
            <a:off x="360000" y="1248123"/>
            <a:ext cx="11471999"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5" name="Title 1">
            <a:extLst>
              <a:ext uri="{FF2B5EF4-FFF2-40B4-BE49-F238E27FC236}">
                <a16:creationId xmlns:a16="http://schemas.microsoft.com/office/drawing/2014/main" id="{833E1AD9-2F8B-4CB5-B24C-43184BB9964B}"/>
              </a:ext>
            </a:extLst>
          </p:cNvPr>
          <p:cNvSpPr>
            <a:spLocks noGrp="1"/>
          </p:cNvSpPr>
          <p:nvPr>
            <p:ph type="title" hasCustomPrompt="1"/>
          </p:nvPr>
        </p:nvSpPr>
        <p:spPr>
          <a:xfrm>
            <a:off x="359999" y="115888"/>
            <a:ext cx="11471999" cy="1132235"/>
          </a:xfrm>
        </p:spPr>
        <p:txBody>
          <a:bodyPr>
            <a:normAutofit/>
          </a:bodyPr>
          <a:lstStyle>
            <a:lvl1pPr>
              <a:defRPr sz="3600" cap="all" baseline="0"/>
            </a:lvl1pPr>
          </a:lstStyle>
          <a:p>
            <a:r>
              <a:rPr lang="fr-FR" noProof="0"/>
              <a:t>Cliquez pour modifier le nom de la référence</a:t>
            </a:r>
          </a:p>
        </p:txBody>
      </p:sp>
    </p:spTree>
    <p:extLst>
      <p:ext uri="{BB962C8B-B14F-4D97-AF65-F5344CB8AC3E}">
        <p14:creationId xmlns:p14="http://schemas.microsoft.com/office/powerpoint/2010/main" val="192999934"/>
      </p:ext>
    </p:extLst>
  </p:cSld>
  <p:clrMapOvr>
    <a:masterClrMapping/>
  </p:clrMapOvr>
  <p:extLst>
    <p:ext uri="{DCECCB84-F9BA-43D5-87BE-67443E8EF086}">
      <p15:sldGuideLst xmlns:p15="http://schemas.microsoft.com/office/powerpoint/2012/main"/>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V">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22" name="Content Placeholder 2">
            <a:extLst>
              <a:ext uri="{FF2B5EF4-FFF2-40B4-BE49-F238E27FC236}">
                <a16:creationId xmlns:a16="http://schemas.microsoft.com/office/drawing/2014/main" id="{430AA99C-BA8A-4334-B7E2-CBF080DB0877}"/>
              </a:ext>
            </a:extLst>
          </p:cNvPr>
          <p:cNvSpPr>
            <a:spLocks noGrp="1"/>
          </p:cNvSpPr>
          <p:nvPr>
            <p:ph idx="15" hasCustomPrompt="1"/>
          </p:nvPr>
        </p:nvSpPr>
        <p:spPr>
          <a:xfrm>
            <a:off x="6277198" y="2374796"/>
            <a:ext cx="5554800" cy="3802168"/>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12" name="Content Placeholder 2">
            <a:extLst>
              <a:ext uri="{FF2B5EF4-FFF2-40B4-BE49-F238E27FC236}">
                <a16:creationId xmlns:a16="http://schemas.microsoft.com/office/drawing/2014/main" id="{C66593B8-206B-4490-9E10-C7F77905885F}"/>
              </a:ext>
            </a:extLst>
          </p:cNvPr>
          <p:cNvSpPr>
            <a:spLocks noGrp="1"/>
          </p:cNvSpPr>
          <p:nvPr>
            <p:ph idx="19" hasCustomPrompt="1"/>
          </p:nvPr>
        </p:nvSpPr>
        <p:spPr>
          <a:xfrm>
            <a:off x="360001" y="4436031"/>
            <a:ext cx="5554800" cy="1740931"/>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a:t>
            </a:r>
          </a:p>
        </p:txBody>
      </p:sp>
      <p:sp>
        <p:nvSpPr>
          <p:cNvPr id="20" name="Content Placeholder 2">
            <a:extLst>
              <a:ext uri="{FF2B5EF4-FFF2-40B4-BE49-F238E27FC236}">
                <a16:creationId xmlns:a16="http://schemas.microsoft.com/office/drawing/2014/main" id="{7CBF8705-CE45-4979-A0FC-2B4C5D48D3A6}"/>
              </a:ext>
            </a:extLst>
          </p:cNvPr>
          <p:cNvSpPr>
            <a:spLocks noGrp="1"/>
          </p:cNvSpPr>
          <p:nvPr>
            <p:ph idx="20" hasCustomPrompt="1"/>
          </p:nvPr>
        </p:nvSpPr>
        <p:spPr>
          <a:xfrm>
            <a:off x="360001" y="2374796"/>
            <a:ext cx="5554800" cy="1514749"/>
          </a:xfrm>
        </p:spPr>
        <p:txBody>
          <a:bodyPr wrap="square" numCol="1" spcCol="360000">
            <a:normAutofit/>
          </a:bodyPr>
          <a:lstStyle>
            <a:lvl1pPr>
              <a:defRPr sz="1400"/>
            </a:lvl1pPr>
            <a:lvl2pPr>
              <a:defRPr sz="1400"/>
            </a:lvl2pPr>
            <a:lvl3pPr>
              <a:defRPr sz="1400"/>
            </a:lvl3pPr>
            <a:lvl5pPr>
              <a:defRPr sz="1400"/>
            </a:lvl5pPr>
          </a:lstStyle>
          <a:p>
            <a:pPr lvl="0"/>
            <a:r>
              <a:rPr lang="fr-FR" noProof="0"/>
              <a:t>Premier niveau</a:t>
            </a:r>
          </a:p>
          <a:p>
            <a:pPr lvl="2"/>
            <a:r>
              <a:rPr lang="fr-FR" noProof="0"/>
              <a:t>Deuxième niveau</a:t>
            </a:r>
          </a:p>
          <a:p>
            <a:pPr lvl="4"/>
            <a:r>
              <a:rPr lang="fr-FR" noProof="0"/>
              <a:t>Troisième niveauv</a:t>
            </a:r>
          </a:p>
        </p:txBody>
      </p:sp>
      <p:sp>
        <p:nvSpPr>
          <p:cNvPr id="23" name="TextBox 22">
            <a:extLst>
              <a:ext uri="{FF2B5EF4-FFF2-40B4-BE49-F238E27FC236}">
                <a16:creationId xmlns:a16="http://schemas.microsoft.com/office/drawing/2014/main" id="{917B4773-09DA-48CA-9F29-683752FB716F}"/>
              </a:ext>
            </a:extLst>
          </p:cNvPr>
          <p:cNvSpPr txBox="1"/>
          <p:nvPr userDrawn="1"/>
        </p:nvSpPr>
        <p:spPr>
          <a:xfrm>
            <a:off x="360000" y="193276"/>
            <a:ext cx="1228168" cy="1200329"/>
          </a:xfrm>
          <a:prstGeom prst="rect">
            <a:avLst/>
          </a:prstGeom>
          <a:noFill/>
        </p:spPr>
        <p:txBody>
          <a:bodyPr wrap="square" rtlCol="0">
            <a:spAutoFit/>
          </a:bodyPr>
          <a:lstStyle/>
          <a:p>
            <a:r>
              <a:rPr lang="fr-FR" sz="7200" b="1" kern="1200" cap="all" baseline="0" noProof="0">
                <a:solidFill>
                  <a:schemeClr val="bg1"/>
                </a:solidFill>
                <a:latin typeface="+mn-lt"/>
                <a:ea typeface="+mn-ea"/>
                <a:cs typeface="+mn-cs"/>
              </a:rPr>
              <a:t>CV</a:t>
            </a:r>
            <a:endParaRPr lang="fr-FR" noProof="0">
              <a:solidFill>
                <a:schemeClr val="bg1"/>
              </a:solidFill>
            </a:endParaRPr>
          </a:p>
        </p:txBody>
      </p:sp>
      <p:sp>
        <p:nvSpPr>
          <p:cNvPr id="26" name="TextBox 25">
            <a:extLst>
              <a:ext uri="{FF2B5EF4-FFF2-40B4-BE49-F238E27FC236}">
                <a16:creationId xmlns:a16="http://schemas.microsoft.com/office/drawing/2014/main" id="{F599346D-FC08-4A0B-9901-9CD20EC36C13}"/>
              </a:ext>
            </a:extLst>
          </p:cNvPr>
          <p:cNvSpPr txBox="1"/>
          <p:nvPr userDrawn="1"/>
        </p:nvSpPr>
        <p:spPr>
          <a:xfrm>
            <a:off x="360000" y="1960772"/>
            <a:ext cx="1228168"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1"/>
                </a:solidFill>
                <a:latin typeface="+mn-lt"/>
                <a:ea typeface="+mn-ea"/>
                <a:cs typeface="+mn-cs"/>
              </a:rPr>
              <a:t>Profil</a:t>
            </a:r>
          </a:p>
        </p:txBody>
      </p:sp>
      <p:sp>
        <p:nvSpPr>
          <p:cNvPr id="27" name="TextBox 26">
            <a:extLst>
              <a:ext uri="{FF2B5EF4-FFF2-40B4-BE49-F238E27FC236}">
                <a16:creationId xmlns:a16="http://schemas.microsoft.com/office/drawing/2014/main" id="{B671C60A-2DA6-469C-A59C-F0DB7E7A944B}"/>
              </a:ext>
            </a:extLst>
          </p:cNvPr>
          <p:cNvSpPr txBox="1"/>
          <p:nvPr userDrawn="1"/>
        </p:nvSpPr>
        <p:spPr>
          <a:xfrm>
            <a:off x="360000" y="4022007"/>
            <a:ext cx="4689030"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1"/>
                </a:solidFill>
                <a:latin typeface="+mn-lt"/>
                <a:ea typeface="+mn-ea"/>
                <a:cs typeface="+mn-cs"/>
              </a:rPr>
              <a:t>Expériences professionnelles</a:t>
            </a:r>
          </a:p>
        </p:txBody>
      </p:sp>
      <p:sp>
        <p:nvSpPr>
          <p:cNvPr id="28" name="TextBox 27">
            <a:extLst>
              <a:ext uri="{FF2B5EF4-FFF2-40B4-BE49-F238E27FC236}">
                <a16:creationId xmlns:a16="http://schemas.microsoft.com/office/drawing/2014/main" id="{732A6D1A-A84E-4BAF-B35F-D819C0F4BF61}"/>
              </a:ext>
            </a:extLst>
          </p:cNvPr>
          <p:cNvSpPr txBox="1"/>
          <p:nvPr userDrawn="1"/>
        </p:nvSpPr>
        <p:spPr>
          <a:xfrm>
            <a:off x="6277197" y="1964051"/>
            <a:ext cx="5554799" cy="414024"/>
          </a:xfrm>
          <a:prstGeom prst="rect">
            <a:avLst/>
          </a:prstGeom>
          <a:noFill/>
        </p:spPr>
        <p:txBody>
          <a:bodyPr wrap="square" rtlCol="0">
            <a:spAutoFit/>
          </a:bodyPr>
          <a:lstStyle/>
          <a:p>
            <a:pPr marL="0" lvl="0" indent="0" algn="l" defTabSz="914400" rtl="0" eaLnBrk="1" latinLnBrk="0" hangingPunct="1">
              <a:lnSpc>
                <a:spcPts val="2500"/>
              </a:lnSpc>
              <a:spcBef>
                <a:spcPts val="1000"/>
              </a:spcBef>
              <a:buFont typeface="Arial" panose="020B0604020202020204" pitchFamily="34" charset="0"/>
              <a:buNone/>
            </a:pPr>
            <a:r>
              <a:rPr lang="fr-FR" sz="2400" kern="1200" noProof="0">
                <a:solidFill>
                  <a:schemeClr val="bg1"/>
                </a:solidFill>
                <a:latin typeface="+mn-lt"/>
                <a:ea typeface="+mn-ea"/>
                <a:cs typeface="+mn-cs"/>
              </a:rPr>
              <a:t>Sélection de projets</a:t>
            </a:r>
          </a:p>
        </p:txBody>
      </p:sp>
      <p:sp>
        <p:nvSpPr>
          <p:cNvPr id="17" name="Text Placeholder 2">
            <a:extLst>
              <a:ext uri="{FF2B5EF4-FFF2-40B4-BE49-F238E27FC236}">
                <a16:creationId xmlns:a16="http://schemas.microsoft.com/office/drawing/2014/main" id="{62FF2629-4CD5-4339-8CCC-329DC0DBA204}"/>
              </a:ext>
            </a:extLst>
          </p:cNvPr>
          <p:cNvSpPr>
            <a:spLocks noGrp="1"/>
          </p:cNvSpPr>
          <p:nvPr>
            <p:ph type="body" idx="26" hasCustomPrompt="1"/>
          </p:nvPr>
        </p:nvSpPr>
        <p:spPr>
          <a:xfrm>
            <a:off x="1588169" y="1248123"/>
            <a:ext cx="10243830" cy="564735"/>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Insérez la fonction </a:t>
            </a:r>
          </a:p>
        </p:txBody>
      </p:sp>
      <p:sp>
        <p:nvSpPr>
          <p:cNvPr id="18" name="Title 1">
            <a:extLst>
              <a:ext uri="{FF2B5EF4-FFF2-40B4-BE49-F238E27FC236}">
                <a16:creationId xmlns:a16="http://schemas.microsoft.com/office/drawing/2014/main" id="{71A3351E-8787-48FB-A32B-D7A51E9C408C}"/>
              </a:ext>
            </a:extLst>
          </p:cNvPr>
          <p:cNvSpPr>
            <a:spLocks noGrp="1"/>
          </p:cNvSpPr>
          <p:nvPr>
            <p:ph type="title" hasCustomPrompt="1"/>
          </p:nvPr>
        </p:nvSpPr>
        <p:spPr>
          <a:xfrm>
            <a:off x="1588168" y="115888"/>
            <a:ext cx="10243830" cy="1132235"/>
          </a:xfrm>
        </p:spPr>
        <p:txBody>
          <a:bodyPr>
            <a:normAutofit/>
          </a:bodyPr>
          <a:lstStyle>
            <a:lvl1pPr>
              <a:defRPr sz="3600" cap="all" baseline="0"/>
            </a:lvl1pPr>
          </a:lstStyle>
          <a:p>
            <a:r>
              <a:rPr lang="fr-FR" noProof="0"/>
              <a:t>Insérez le prénom et le Nom du candidat</a:t>
            </a:r>
          </a:p>
        </p:txBody>
      </p:sp>
    </p:spTree>
    <p:extLst>
      <p:ext uri="{BB962C8B-B14F-4D97-AF65-F5344CB8AC3E}">
        <p14:creationId xmlns:p14="http://schemas.microsoft.com/office/powerpoint/2010/main" val="1652441018"/>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 columns + 1 sub-titl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en-US" smtClean="0"/>
              <a:pPr/>
              <a:t>‹N°›</a:t>
            </a:fld>
            <a:endParaRPr lang="en-US"/>
          </a:p>
        </p:txBody>
      </p:sp>
      <p:sp>
        <p:nvSpPr>
          <p:cNvPr id="8" name="Title 1">
            <a:extLst>
              <a:ext uri="{FF2B5EF4-FFF2-40B4-BE49-F238E27FC236}">
                <a16:creationId xmlns:a16="http://schemas.microsoft.com/office/drawing/2014/main" id="{F0586C3D-26A9-47FE-978F-3E7CBBEAD4FB}"/>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a:t>Cliquez pour modifier le titre principal</a:t>
            </a:r>
            <a:endParaRPr lang="en-US"/>
          </a:p>
        </p:txBody>
      </p:sp>
      <p:sp>
        <p:nvSpPr>
          <p:cNvPr id="10" name="Text Placeholder 2">
            <a:extLst>
              <a:ext uri="{FF2B5EF4-FFF2-40B4-BE49-F238E27FC236}">
                <a16:creationId xmlns:a16="http://schemas.microsoft.com/office/drawing/2014/main" id="{D98E3330-861C-4CFA-B1FE-BB101633C8EA}"/>
              </a:ext>
            </a:extLst>
          </p:cNvPr>
          <p:cNvSpPr>
            <a:spLocks noGrp="1"/>
          </p:cNvSpPr>
          <p:nvPr>
            <p:ph type="body" idx="14" hasCustomPrompt="1"/>
          </p:nvPr>
        </p:nvSpPr>
        <p:spPr>
          <a:xfrm>
            <a:off x="360000" y="1248123"/>
            <a:ext cx="11471999" cy="564735"/>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1" name="Content Placeholder 2">
            <a:extLst>
              <a:ext uri="{FF2B5EF4-FFF2-40B4-BE49-F238E27FC236}">
                <a16:creationId xmlns:a16="http://schemas.microsoft.com/office/drawing/2014/main" id="{1974992D-30C9-463C-B542-42FFC0C81F4F}"/>
              </a:ext>
            </a:extLst>
          </p:cNvPr>
          <p:cNvSpPr>
            <a:spLocks noGrp="1"/>
          </p:cNvSpPr>
          <p:nvPr>
            <p:ph idx="27" hasCustomPrompt="1"/>
          </p:nvPr>
        </p:nvSpPr>
        <p:spPr>
          <a:xfrm>
            <a:off x="355357" y="1812858"/>
            <a:ext cx="3509061" cy="4367234"/>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2" name="Content Placeholder 2">
            <a:extLst>
              <a:ext uri="{FF2B5EF4-FFF2-40B4-BE49-F238E27FC236}">
                <a16:creationId xmlns:a16="http://schemas.microsoft.com/office/drawing/2014/main" id="{044C4901-F338-46E8-BC56-0C31BF553870}"/>
              </a:ext>
            </a:extLst>
          </p:cNvPr>
          <p:cNvSpPr>
            <a:spLocks noGrp="1"/>
          </p:cNvSpPr>
          <p:nvPr>
            <p:ph idx="28" hasCustomPrompt="1"/>
          </p:nvPr>
        </p:nvSpPr>
        <p:spPr>
          <a:xfrm>
            <a:off x="4371269" y="1812858"/>
            <a:ext cx="3509061" cy="4367234"/>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3" name="Content Placeholder 2">
            <a:extLst>
              <a:ext uri="{FF2B5EF4-FFF2-40B4-BE49-F238E27FC236}">
                <a16:creationId xmlns:a16="http://schemas.microsoft.com/office/drawing/2014/main" id="{7D7B76CA-DD84-4C3E-94C9-51A06AE22795}"/>
              </a:ext>
            </a:extLst>
          </p:cNvPr>
          <p:cNvSpPr>
            <a:spLocks noGrp="1"/>
          </p:cNvSpPr>
          <p:nvPr>
            <p:ph idx="29" hasCustomPrompt="1"/>
          </p:nvPr>
        </p:nvSpPr>
        <p:spPr>
          <a:xfrm>
            <a:off x="8362764" y="1812858"/>
            <a:ext cx="3509061" cy="4367234"/>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3781201428"/>
      </p:ext>
    </p:extLst>
  </p:cSld>
  <p:clrMapOvr>
    <a:masterClrMapping/>
  </p:clrMapOvr>
  <p:extLst>
    <p:ext uri="{DCECCB84-F9BA-43D5-87BE-67443E8EF086}">
      <p15:sldGuideLst xmlns:p15="http://schemas.microsoft.com/office/powerpoint/2012/main"/>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Questions?">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4" name="TextBox 3">
            <a:extLst>
              <a:ext uri="{FF2B5EF4-FFF2-40B4-BE49-F238E27FC236}">
                <a16:creationId xmlns:a16="http://schemas.microsoft.com/office/drawing/2014/main" id="{3D0338B2-6DFB-44CE-B81F-41B15C741234}"/>
              </a:ext>
            </a:extLst>
          </p:cNvPr>
          <p:cNvSpPr txBox="1"/>
          <p:nvPr userDrawn="1"/>
        </p:nvSpPr>
        <p:spPr>
          <a:xfrm>
            <a:off x="359999" y="2401630"/>
            <a:ext cx="7579500" cy="1200329"/>
          </a:xfrm>
          <a:prstGeom prst="rect">
            <a:avLst/>
          </a:prstGeom>
          <a:noFill/>
        </p:spPr>
        <p:txBody>
          <a:bodyPr wrap="square" rtlCol="0">
            <a:spAutoFit/>
          </a:bodyPr>
          <a:lstStyle/>
          <a:p>
            <a:pPr algn="r"/>
            <a:r>
              <a:rPr lang="fr-FR" sz="7200" b="1" kern="1200" cap="all" baseline="0" noProof="0">
                <a:solidFill>
                  <a:schemeClr val="bg1"/>
                </a:solidFill>
                <a:latin typeface="+mn-lt"/>
                <a:ea typeface="+mn-ea"/>
                <a:cs typeface="+mn-cs"/>
              </a:rPr>
              <a:t>Questions ?</a:t>
            </a:r>
            <a:endParaRPr lang="fr-FR" noProof="0">
              <a:solidFill>
                <a:schemeClr val="bg1"/>
              </a:solidFill>
            </a:endParaRPr>
          </a:p>
        </p:txBody>
      </p:sp>
      <p:sp>
        <p:nvSpPr>
          <p:cNvPr id="8" name="TextBox 7">
            <a:extLst>
              <a:ext uri="{FF2B5EF4-FFF2-40B4-BE49-F238E27FC236}">
                <a16:creationId xmlns:a16="http://schemas.microsoft.com/office/drawing/2014/main" id="{AF700CF3-430F-4316-A165-71EC91CF6E22}"/>
              </a:ext>
            </a:extLst>
          </p:cNvPr>
          <p:cNvSpPr txBox="1"/>
          <p:nvPr userDrawn="1"/>
        </p:nvSpPr>
        <p:spPr>
          <a:xfrm>
            <a:off x="360000" y="2019271"/>
            <a:ext cx="7579500" cy="707886"/>
          </a:xfrm>
          <a:prstGeom prst="rect">
            <a:avLst/>
          </a:prstGeom>
          <a:noFill/>
        </p:spPr>
        <p:txBody>
          <a:bodyPr wrap="square" rtlCol="0">
            <a:spAutoFit/>
          </a:bodyPr>
          <a:lstStyle/>
          <a:p>
            <a:pPr lvl="0" algn="r"/>
            <a:r>
              <a:rPr lang="fr-FR" sz="4000" kern="1200" noProof="0">
                <a:solidFill>
                  <a:srgbClr val="DF6036"/>
                </a:solidFill>
                <a:latin typeface="+mn-lt"/>
                <a:ea typeface="+mn-ea"/>
                <a:cs typeface="+mn-cs"/>
              </a:rPr>
              <a:t>MERCI POUR VOTRE ATTENTION</a:t>
            </a:r>
          </a:p>
        </p:txBody>
      </p:sp>
    </p:spTree>
    <p:extLst>
      <p:ext uri="{BB962C8B-B14F-4D97-AF65-F5344CB8AC3E}">
        <p14:creationId xmlns:p14="http://schemas.microsoft.com/office/powerpoint/2010/main" val="325281837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Next ev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1" y="4203540"/>
            <a:ext cx="5554800" cy="2007497"/>
          </a:xfrm>
        </p:spPr>
        <p:txBody>
          <a:bodyPr wrap="square" numCol="1" spcCol="360000">
            <a:normAutofit/>
          </a:bodyPr>
          <a:lstStyle>
            <a:lvl1pPr>
              <a:defRPr sz="2400"/>
            </a:lvl1pPr>
            <a:lvl2pPr>
              <a:defRPr sz="2400"/>
            </a:lvl2pPr>
            <a:lvl3pPr>
              <a:defRPr sz="2400"/>
            </a:lvl3pPr>
            <a:lvl5pPr>
              <a:defRPr sz="2400"/>
            </a:lvl5pPr>
          </a:lstStyle>
          <a:p>
            <a:pPr lvl="0"/>
            <a:r>
              <a:rPr lang="fr-FR" noProof="0"/>
              <a:t>Premier niveau</a:t>
            </a:r>
          </a:p>
          <a:p>
            <a:pPr lvl="2"/>
            <a:r>
              <a:rPr lang="fr-FR" noProof="0"/>
              <a:t>Deuxième niveau</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9" name="Content Placeholder 2">
            <a:extLst>
              <a:ext uri="{FF2B5EF4-FFF2-40B4-BE49-F238E27FC236}">
                <a16:creationId xmlns:a16="http://schemas.microsoft.com/office/drawing/2014/main" id="{69E945A1-AB5F-4EAB-8481-60DD31516D42}"/>
              </a:ext>
            </a:extLst>
          </p:cNvPr>
          <p:cNvSpPr>
            <a:spLocks noGrp="1"/>
          </p:cNvSpPr>
          <p:nvPr>
            <p:ph idx="13" hasCustomPrompt="1"/>
          </p:nvPr>
        </p:nvSpPr>
        <p:spPr>
          <a:xfrm>
            <a:off x="6277199" y="4191570"/>
            <a:ext cx="5554800" cy="1985393"/>
          </a:xfrm>
        </p:spPr>
        <p:txBody>
          <a:bodyPr wrap="square" numCol="1" spcCol="0">
            <a:normAutofit/>
          </a:bodyPr>
          <a:lstStyle>
            <a:lvl1pPr>
              <a:defRPr sz="2400"/>
            </a:lvl1pPr>
            <a:lvl2pPr>
              <a:defRPr sz="2400"/>
            </a:lvl2pPr>
            <a:lvl3pPr>
              <a:defRPr sz="2400"/>
            </a:lvl3pPr>
            <a:lvl5pPr>
              <a:defRPr sz="2400"/>
            </a:lvl5pPr>
          </a:lstStyle>
          <a:p>
            <a:pPr lvl="0"/>
            <a:r>
              <a:rPr lang="fr-FR" noProof="0"/>
              <a:t>Premier niveau</a:t>
            </a:r>
          </a:p>
          <a:p>
            <a:pPr lvl="2"/>
            <a:r>
              <a:rPr lang="fr-FR" noProof="0"/>
              <a:t>Deuxième niveau</a:t>
            </a:r>
          </a:p>
        </p:txBody>
      </p:sp>
      <p:sp>
        <p:nvSpPr>
          <p:cNvPr id="20" name="Text Placeholder 2">
            <a:extLst>
              <a:ext uri="{FF2B5EF4-FFF2-40B4-BE49-F238E27FC236}">
                <a16:creationId xmlns:a16="http://schemas.microsoft.com/office/drawing/2014/main" id="{7D93728F-534C-43E6-9251-297F59235576}"/>
              </a:ext>
            </a:extLst>
          </p:cNvPr>
          <p:cNvSpPr>
            <a:spLocks noGrp="1"/>
          </p:cNvSpPr>
          <p:nvPr>
            <p:ph type="body" idx="14" hasCustomPrompt="1"/>
          </p:nvPr>
        </p:nvSpPr>
        <p:spPr>
          <a:xfrm>
            <a:off x="858604" y="3162093"/>
            <a:ext cx="5051553"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Date de l’événement</a:t>
            </a:r>
          </a:p>
        </p:txBody>
      </p:sp>
      <p:sp>
        <p:nvSpPr>
          <p:cNvPr id="24" name="Text Placeholder 2">
            <a:extLst>
              <a:ext uri="{FF2B5EF4-FFF2-40B4-BE49-F238E27FC236}">
                <a16:creationId xmlns:a16="http://schemas.microsoft.com/office/drawing/2014/main" id="{7E9AC2ED-BFE1-4F80-A9F2-D135CB283312}"/>
              </a:ext>
            </a:extLst>
          </p:cNvPr>
          <p:cNvSpPr>
            <a:spLocks noGrp="1"/>
          </p:cNvSpPr>
          <p:nvPr>
            <p:ph type="body" idx="15" hasCustomPrompt="1"/>
          </p:nvPr>
        </p:nvSpPr>
        <p:spPr>
          <a:xfrm>
            <a:off x="355358" y="1832019"/>
            <a:ext cx="5554800" cy="1296000"/>
          </a:xfrm>
        </p:spPr>
        <p:txBody>
          <a:bodyPr wrap="square" anchor="b">
            <a:noAutofit/>
          </a:bodyPr>
          <a:lstStyle>
            <a:lvl1pPr marL="0" marR="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3600" kern="1200" cap="all" baseline="0" dirty="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a:pPr>
            <a:r>
              <a:rPr lang="fr-FR" noProof="0"/>
              <a:t>nom événement</a:t>
            </a:r>
          </a:p>
        </p:txBody>
      </p:sp>
      <p:sp>
        <p:nvSpPr>
          <p:cNvPr id="25" name="Text Placeholder 2">
            <a:extLst>
              <a:ext uri="{FF2B5EF4-FFF2-40B4-BE49-F238E27FC236}">
                <a16:creationId xmlns:a16="http://schemas.microsoft.com/office/drawing/2014/main" id="{E189CB27-4308-4A13-B12B-BADCC4E5C3A8}"/>
              </a:ext>
            </a:extLst>
          </p:cNvPr>
          <p:cNvSpPr>
            <a:spLocks noGrp="1"/>
          </p:cNvSpPr>
          <p:nvPr>
            <p:ph type="body" idx="16" hasCustomPrompt="1"/>
          </p:nvPr>
        </p:nvSpPr>
        <p:spPr>
          <a:xfrm>
            <a:off x="6277199" y="1832019"/>
            <a:ext cx="5554800" cy="1296000"/>
          </a:xfrm>
        </p:spPr>
        <p:txBody>
          <a:bodyPr wrap="square" anchor="b">
            <a:noAutofit/>
          </a:bodyPr>
          <a:lstStyle>
            <a:lvl1pPr marL="0" marR="0" indent="0" algn="l"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3600" kern="1200" cap="all" baseline="0" dirty="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Nom événement</a:t>
            </a:r>
          </a:p>
        </p:txBody>
      </p:sp>
      <p:sp>
        <p:nvSpPr>
          <p:cNvPr id="13" name="Text Placeholder 2">
            <a:extLst>
              <a:ext uri="{FF2B5EF4-FFF2-40B4-BE49-F238E27FC236}">
                <a16:creationId xmlns:a16="http://schemas.microsoft.com/office/drawing/2014/main" id="{8B83F1EA-911E-4BFE-A760-E0DCDE7EFBCF}"/>
              </a:ext>
            </a:extLst>
          </p:cNvPr>
          <p:cNvSpPr>
            <a:spLocks noGrp="1"/>
          </p:cNvSpPr>
          <p:nvPr>
            <p:ph type="body" idx="17" hasCustomPrompt="1"/>
          </p:nvPr>
        </p:nvSpPr>
        <p:spPr>
          <a:xfrm>
            <a:off x="858604" y="3649228"/>
            <a:ext cx="5051553" cy="456651"/>
          </a:xfrm>
        </p:spPr>
        <p:txBody>
          <a:bodyPr anchor="t">
            <a:normAutofit/>
          </a:bodyPr>
          <a:lstStyle>
            <a:lvl1pPr marL="0" inden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Lieu de l’événement </a:t>
            </a:r>
          </a:p>
        </p:txBody>
      </p:sp>
      <p:pic>
        <p:nvPicPr>
          <p:cNvPr id="14" name="Graphic 13" descr="Marker">
            <a:extLst>
              <a:ext uri="{FF2B5EF4-FFF2-40B4-BE49-F238E27FC236}">
                <a16:creationId xmlns:a16="http://schemas.microsoft.com/office/drawing/2014/main" id="{C08840F7-EC24-46A9-8D79-15E11D08642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323689" y="3607806"/>
            <a:ext cx="588962" cy="588962"/>
          </a:xfrm>
          <a:prstGeom prst="rect">
            <a:avLst/>
          </a:prstGeom>
        </p:spPr>
      </p:pic>
      <p:sp>
        <p:nvSpPr>
          <p:cNvPr id="15" name="Text Placeholder 2">
            <a:extLst>
              <a:ext uri="{FF2B5EF4-FFF2-40B4-BE49-F238E27FC236}">
                <a16:creationId xmlns:a16="http://schemas.microsoft.com/office/drawing/2014/main" id="{1F71E958-510D-4749-A163-5589BF7549C6}"/>
              </a:ext>
            </a:extLst>
          </p:cNvPr>
          <p:cNvSpPr>
            <a:spLocks noGrp="1"/>
          </p:cNvSpPr>
          <p:nvPr>
            <p:ph type="body" idx="18" hasCustomPrompt="1"/>
          </p:nvPr>
        </p:nvSpPr>
        <p:spPr>
          <a:xfrm>
            <a:off x="6794623" y="3156895"/>
            <a:ext cx="5037375"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Date de l’événement</a:t>
            </a:r>
          </a:p>
        </p:txBody>
      </p:sp>
      <p:sp>
        <p:nvSpPr>
          <p:cNvPr id="16" name="Text Placeholder 2">
            <a:extLst>
              <a:ext uri="{FF2B5EF4-FFF2-40B4-BE49-F238E27FC236}">
                <a16:creationId xmlns:a16="http://schemas.microsoft.com/office/drawing/2014/main" id="{C7F5682D-AB42-4918-AC06-68956C6215C9}"/>
              </a:ext>
            </a:extLst>
          </p:cNvPr>
          <p:cNvSpPr>
            <a:spLocks noGrp="1"/>
          </p:cNvSpPr>
          <p:nvPr>
            <p:ph type="body" idx="19" hasCustomPrompt="1"/>
          </p:nvPr>
        </p:nvSpPr>
        <p:spPr>
          <a:xfrm>
            <a:off x="6794624" y="3644030"/>
            <a:ext cx="5037374" cy="456651"/>
          </a:xfr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dirty="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Lieu de l’événement </a:t>
            </a:r>
          </a:p>
        </p:txBody>
      </p:sp>
      <p:pic>
        <p:nvPicPr>
          <p:cNvPr id="17" name="Graphic 16" descr="Marker">
            <a:extLst>
              <a:ext uri="{FF2B5EF4-FFF2-40B4-BE49-F238E27FC236}">
                <a16:creationId xmlns:a16="http://schemas.microsoft.com/office/drawing/2014/main" id="{FC3FDAEF-554D-4B92-B6BB-13B01A8FEA5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262577" y="3602608"/>
            <a:ext cx="588962" cy="588962"/>
          </a:xfrm>
          <a:prstGeom prst="rect">
            <a:avLst/>
          </a:prstGeom>
        </p:spPr>
      </p:pic>
      <p:pic>
        <p:nvPicPr>
          <p:cNvPr id="4" name="Graphic 3" descr="Flip calendar">
            <a:extLst>
              <a:ext uri="{FF2B5EF4-FFF2-40B4-BE49-F238E27FC236}">
                <a16:creationId xmlns:a16="http://schemas.microsoft.com/office/drawing/2014/main" id="{1E911961-1CEF-40C6-8C2F-AD31817B78AB}"/>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383472" y="3135776"/>
            <a:ext cx="475133" cy="475133"/>
          </a:xfrm>
          <a:prstGeom prst="rect">
            <a:avLst/>
          </a:prstGeom>
        </p:spPr>
      </p:pic>
      <p:pic>
        <p:nvPicPr>
          <p:cNvPr id="18" name="Graphic 17" descr="Flip calendar">
            <a:extLst>
              <a:ext uri="{FF2B5EF4-FFF2-40B4-BE49-F238E27FC236}">
                <a16:creationId xmlns:a16="http://schemas.microsoft.com/office/drawing/2014/main" id="{E571B749-BEDC-492E-B729-9EB71892C0C2}"/>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319491" y="3135776"/>
            <a:ext cx="475133" cy="475133"/>
          </a:xfrm>
          <a:prstGeom prst="rect">
            <a:avLst/>
          </a:prstGeom>
        </p:spPr>
      </p:pic>
      <p:sp>
        <p:nvSpPr>
          <p:cNvPr id="21" name="Title Placeholder 1">
            <a:extLst>
              <a:ext uri="{FF2B5EF4-FFF2-40B4-BE49-F238E27FC236}">
                <a16:creationId xmlns:a16="http://schemas.microsoft.com/office/drawing/2014/main" id="{13258081-D398-45A4-9D11-2C3A07C706C5}"/>
              </a:ext>
            </a:extLst>
          </p:cNvPr>
          <p:cNvSpPr>
            <a:spLocks noGrp="1"/>
          </p:cNvSpPr>
          <p:nvPr>
            <p:ph type="title" hasCustomPrompt="1"/>
          </p:nvPr>
        </p:nvSpPr>
        <p:spPr>
          <a:xfrm>
            <a:off x="360000" y="480893"/>
            <a:ext cx="11471998" cy="1136700"/>
          </a:xfrm>
          <a:prstGeom prst="rect">
            <a:avLst/>
          </a:prstGeom>
        </p:spPr>
        <p:txBody>
          <a:bodyPr vert="horz" lIns="91440" tIns="45720" rIns="91440" bIns="45720" rtlCol="0" anchor="t">
            <a:noAutofit/>
          </a:bodyPr>
          <a:lstStyle>
            <a:lvl1pPr>
              <a:defRPr lang="en-US" sz="3600" b="1" kern="1200" cap="all" baseline="0" dirty="0">
                <a:solidFill>
                  <a:schemeClr val="bg1"/>
                </a:solidFill>
                <a:latin typeface="+mn-lt"/>
                <a:ea typeface="+mn-ea"/>
                <a:cs typeface="+mn-cs"/>
              </a:defRPr>
            </a:lvl1pPr>
          </a:lstStyle>
          <a:p>
            <a:r>
              <a:rPr lang="fr-FR" noProof="0"/>
              <a:t>Nom du slide événement</a:t>
            </a:r>
          </a:p>
        </p:txBody>
      </p:sp>
    </p:spTree>
    <p:extLst>
      <p:ext uri="{BB962C8B-B14F-4D97-AF65-F5344CB8AC3E}">
        <p14:creationId xmlns:p14="http://schemas.microsoft.com/office/powerpoint/2010/main" val="2544310745"/>
      </p:ext>
    </p:extLst>
  </p:cSld>
  <p:clrMapOvr>
    <a:masterClrMapping/>
  </p:clrMapOvr>
  <p:extLst>
    <p:ext uri="{DCECCB84-F9BA-43D5-87BE-67443E8EF086}">
      <p15:sldGuideLst xmlns:p15="http://schemas.microsoft.com/office/powerpoint/2012/main"/>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Dark blue chapter separato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hasCustomPrompt="1"/>
          </p:nvPr>
        </p:nvSpPr>
        <p:spPr>
          <a:xfrm>
            <a:off x="360000" y="365125"/>
            <a:ext cx="11472000" cy="2362032"/>
          </a:xfrm>
        </p:spPr>
        <p:txBody>
          <a:bodyPr anchor="b">
            <a:normAutofit/>
          </a:bodyPr>
          <a:lstStyle>
            <a:lvl1pPr marL="0" indent="0" algn="l" defTabSz="914400" rtl="0" eaLnBrk="1" latinLnBrk="0" hangingPunct="1">
              <a:lnSpc>
                <a:spcPct val="90000"/>
              </a:lnSpc>
              <a:spcBef>
                <a:spcPts val="1000"/>
              </a:spcBef>
              <a:buFont typeface="Arial" panose="020B0604020202020204" pitchFamily="34" charset="0"/>
              <a:buNone/>
              <a:defRPr lang="en-US" sz="4000" kern="1200" cap="all" baseline="0" dirty="0" smtClean="0">
                <a:solidFill>
                  <a:srgbClr val="DF6036"/>
                </a:solidFill>
                <a:latin typeface="+mn-lt"/>
                <a:ea typeface="+mn-ea"/>
                <a:cs typeface="+mn-cs"/>
              </a:defRPr>
            </a:lvl1pPr>
          </a:lstStyle>
          <a:p>
            <a:r>
              <a:rPr lang="fr-FR"/>
              <a:t>Cliquez pour modifier le nom du chapitre </a:t>
            </a:r>
            <a:endParaRPr lang="en-US"/>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0" y="2727157"/>
            <a:ext cx="11472000" cy="3449805"/>
          </a:xfrm>
        </p:spPr>
        <p:txBody>
          <a:bodyPr wrap="square">
            <a:normAutofit/>
          </a:bodyPr>
          <a:lstStyle>
            <a:lvl1pPr marL="0" indent="0" algn="l" defTabSz="914400" rtl="0" eaLnBrk="1" latinLnBrk="0" hangingPunct="1">
              <a:lnSpc>
                <a:spcPts val="5500"/>
              </a:lnSpc>
              <a:spcBef>
                <a:spcPts val="1000"/>
              </a:spcBef>
              <a:buFont typeface="Arial" panose="020B0604020202020204" pitchFamily="34" charset="0"/>
              <a:buNone/>
              <a:defRPr lang="en-US" sz="7200" b="1" kern="1200" cap="all" baseline="0" dirty="0" smtClean="0">
                <a:solidFill>
                  <a:schemeClr val="tx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fr-FR"/>
              <a:t>Cliquez pour modifier </a:t>
            </a:r>
            <a:br>
              <a:rPr lang="fr-FR"/>
            </a:br>
            <a:r>
              <a:rPr lang="fr-FR"/>
              <a:t>le nom du sous-chapitre </a:t>
            </a:r>
            <a:endParaRPr lang="en-US"/>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Tree>
    <p:extLst>
      <p:ext uri="{BB962C8B-B14F-4D97-AF65-F5344CB8AC3E}">
        <p14:creationId xmlns:p14="http://schemas.microsoft.com/office/powerpoint/2010/main" val="243923322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Structured white background ">
    <p:bg>
      <p:bgPr>
        <a:blipFill dpi="0" rotWithShape="1">
          <a:blip r:embed="rId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059018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Title Only, 2 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1391" y="287942"/>
            <a:ext cx="10058400" cy="868680"/>
          </a:xfrm>
        </p:spPr>
        <p:txBody>
          <a:bodyPr anchor="b"/>
          <a:lstStyle>
            <a:lvl1pPr>
              <a:defRPr/>
            </a:lvl1pPr>
          </a:lstStyle>
          <a:p>
            <a:r>
              <a:rPr lang="en-US"/>
              <a:t>Click to Add</a:t>
            </a:r>
            <a:br>
              <a:rPr lang="en-US"/>
            </a:br>
            <a:r>
              <a:rPr lang="en-US"/>
              <a:t>Two-Line Title</a:t>
            </a:r>
          </a:p>
        </p:txBody>
      </p:sp>
      <p:sp>
        <p:nvSpPr>
          <p:cNvPr id="5" name="Rectangle 4"/>
          <p:cNvSpPr/>
          <p:nvPr userDrawn="1"/>
        </p:nvSpPr>
        <p:spPr>
          <a:xfrm>
            <a:off x="383369" y="1228187"/>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a:solidFill>
                <a:prstClr val="white"/>
              </a:solidFill>
              <a:latin typeface="MetricHPE Light" panose="020B0303030202060203" pitchFamily="34" charset="0"/>
            </a:endParaRP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81000" y="6246014"/>
            <a:ext cx="954000" cy="274320"/>
          </a:xfrm>
          <a:prstGeom prst="rect">
            <a:avLst/>
          </a:prstGeom>
        </p:spPr>
      </p:pic>
      <p:sp>
        <p:nvSpPr>
          <p:cNvPr id="7" name="Footer Placeholder 6"/>
          <p:cNvSpPr>
            <a:spLocks noGrp="1"/>
          </p:cNvSpPr>
          <p:nvPr>
            <p:ph type="ftr" sz="quarter" idx="10"/>
          </p:nvPr>
        </p:nvSpPr>
        <p:spPr/>
        <p:txBody>
          <a:bodyPr/>
          <a:lstStyle>
            <a:lvl1pPr>
              <a:defRPr>
                <a:latin typeface="MetricHPE Light" panose="020B0303030202060203" pitchFamily="34" charset="0"/>
              </a:defRPr>
            </a:lvl1pPr>
          </a:lstStyle>
          <a:p>
            <a:r>
              <a:rPr lang="en-US"/>
              <a:t>Création d'un démonstrateur MLOPS</a:t>
            </a:r>
          </a:p>
        </p:txBody>
      </p:sp>
      <p:sp>
        <p:nvSpPr>
          <p:cNvPr id="8" name="Slide Number Placeholder 7"/>
          <p:cNvSpPr>
            <a:spLocks noGrp="1"/>
          </p:cNvSpPr>
          <p:nvPr>
            <p:ph type="sldNum" sz="quarter" idx="11"/>
          </p:nvPr>
        </p:nvSpPr>
        <p:spPr/>
        <p:txBody>
          <a:bodyPr/>
          <a:lstStyle>
            <a:lvl1pPr>
              <a:defRPr>
                <a:latin typeface="MetricHPE Light" panose="020B0303030202060203" pitchFamily="34" charset="0"/>
              </a:defRPr>
            </a:lvl1pPr>
          </a:lstStyle>
          <a:p>
            <a:pPr defTabSz="1088421">
              <a:buFontTx/>
              <a:buBlip>
                <a:blip r:embed="rId3"/>
              </a:buBlip>
            </a:pPr>
            <a:fld id="{104FC826-72BB-4AF1-BA01-A94F7396A7DC}" type="slidenum">
              <a:rPr lang="en-US" smtClean="0"/>
              <a:pPr defTabSz="1088421">
                <a:buFontTx/>
                <a:buBlip>
                  <a:blip r:embed="rId3"/>
                </a:buBlip>
              </a:pPr>
              <a:t>‹N°›</a:t>
            </a:fld>
            <a:endParaRPr lang="en-US"/>
          </a:p>
        </p:txBody>
      </p:sp>
    </p:spTree>
    <p:extLst>
      <p:ext uri="{BB962C8B-B14F-4D97-AF65-F5344CB8AC3E}">
        <p14:creationId xmlns:p14="http://schemas.microsoft.com/office/powerpoint/2010/main" val="2956106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Three Pictures with Captions">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389696" y="387449"/>
            <a:ext cx="10058400" cy="427036"/>
          </a:xfrm>
        </p:spPr>
        <p:txBody>
          <a:bodyPr/>
          <a:lstStyle>
            <a:lvl1pPr>
              <a:defRPr sz="2800"/>
            </a:lvl1pPr>
          </a:lstStyle>
          <a:p>
            <a:r>
              <a:rPr lang="en-US"/>
              <a:t>Click to add one-line title</a:t>
            </a:r>
          </a:p>
        </p:txBody>
      </p:sp>
      <p:sp>
        <p:nvSpPr>
          <p:cNvPr id="14" name="Rectangle 13"/>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a:solidFill>
                <a:prstClr val="white"/>
              </a:solidFill>
              <a:latin typeface="MetricHPE Light" panose="020B0303030202060203" pitchFamily="34" charset="0"/>
            </a:endParaRPr>
          </a:p>
        </p:txBody>
      </p:sp>
      <p:sp>
        <p:nvSpPr>
          <p:cNvPr id="18" name="Text Placeholder 3"/>
          <p:cNvSpPr>
            <a:spLocks noGrp="1"/>
          </p:cNvSpPr>
          <p:nvPr>
            <p:ph type="body" sz="half" idx="2" hasCustomPrompt="1"/>
          </p:nvPr>
        </p:nvSpPr>
        <p:spPr bwMode="ltGray">
          <a:xfrm>
            <a:off x="389696" y="4943788"/>
            <a:ext cx="3687004" cy="1152211"/>
          </a:xfrm>
          <a:noFill/>
          <a:ln w="57150">
            <a:noFill/>
            <a:miter lim="800000"/>
          </a:ln>
        </p:spPr>
        <p:txBody>
          <a:bodyPr lIns="137160" tIns="91440" rIns="137160" bIns="91440">
            <a:noAutofit/>
          </a:bodyPr>
          <a:lstStyle>
            <a:lvl1pPr marL="0" indent="0" algn="ctr">
              <a:spcBef>
                <a:spcPts val="900"/>
              </a:spcBef>
              <a:buNone/>
              <a:defRPr sz="2000">
                <a:latin typeface="MetricHPE Light" panose="020B030303020206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add caption</a:t>
            </a:r>
          </a:p>
          <a:p>
            <a:pPr lvl="0"/>
            <a:endParaRPr lang="en-US"/>
          </a:p>
        </p:txBody>
      </p:sp>
      <p:sp>
        <p:nvSpPr>
          <p:cNvPr id="19" name="Picture Placeholder 3"/>
          <p:cNvSpPr>
            <a:spLocks noGrp="1"/>
          </p:cNvSpPr>
          <p:nvPr>
            <p:ph type="pic" sz="quarter" idx="18" hasCustomPrompt="1"/>
          </p:nvPr>
        </p:nvSpPr>
        <p:spPr>
          <a:xfrm>
            <a:off x="381000" y="1017588"/>
            <a:ext cx="3687004" cy="3803904"/>
          </a:xfrm>
        </p:spPr>
        <p:txBody>
          <a:bodyPr anchor="ctr"/>
          <a:lstStyle>
            <a:lvl1pPr marL="0" indent="0" algn="ctr">
              <a:buNone/>
              <a:defRPr>
                <a:latin typeface="MetricHPE Light" panose="020B0303030202060203" pitchFamily="34" charset="0"/>
              </a:defRPr>
            </a:lvl1pPr>
          </a:lstStyle>
          <a:p>
            <a:r>
              <a:rPr lang="en-US"/>
              <a:t>Click to add picture</a:t>
            </a:r>
          </a:p>
        </p:txBody>
      </p:sp>
      <p:sp>
        <p:nvSpPr>
          <p:cNvPr id="24" name="Text Placeholder 3"/>
          <p:cNvSpPr>
            <a:spLocks noGrp="1"/>
          </p:cNvSpPr>
          <p:nvPr>
            <p:ph type="body" sz="half" idx="19" hasCustomPrompt="1"/>
          </p:nvPr>
        </p:nvSpPr>
        <p:spPr bwMode="ltGray">
          <a:xfrm>
            <a:off x="4261194" y="4943788"/>
            <a:ext cx="3687004" cy="1152211"/>
          </a:xfrm>
          <a:noFill/>
          <a:ln w="57150">
            <a:noFill/>
            <a:miter lim="800000"/>
          </a:ln>
        </p:spPr>
        <p:txBody>
          <a:bodyPr lIns="137160" tIns="91440" rIns="137160" bIns="91440">
            <a:noAutofit/>
          </a:bodyPr>
          <a:lstStyle>
            <a:lvl1pPr marL="0" indent="0" algn="ctr">
              <a:spcBef>
                <a:spcPts val="900"/>
              </a:spcBef>
              <a:buNone/>
              <a:defRPr sz="2000">
                <a:latin typeface="MetricHPE Light" panose="020B030303020206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add caption</a:t>
            </a:r>
          </a:p>
          <a:p>
            <a:pPr lvl="0"/>
            <a:endParaRPr lang="en-US"/>
          </a:p>
        </p:txBody>
      </p:sp>
      <p:sp>
        <p:nvSpPr>
          <p:cNvPr id="25" name="Picture Placeholder 3"/>
          <p:cNvSpPr>
            <a:spLocks noGrp="1"/>
          </p:cNvSpPr>
          <p:nvPr>
            <p:ph type="pic" sz="quarter" idx="20" hasCustomPrompt="1"/>
          </p:nvPr>
        </p:nvSpPr>
        <p:spPr>
          <a:xfrm>
            <a:off x="4252498" y="1017588"/>
            <a:ext cx="3687004" cy="3803904"/>
          </a:xfrm>
        </p:spPr>
        <p:txBody>
          <a:bodyPr anchor="ctr"/>
          <a:lstStyle>
            <a:lvl1pPr marL="0" indent="0" algn="ctr">
              <a:buNone/>
              <a:defRPr>
                <a:latin typeface="MetricHPE Light" panose="020B0303030202060203" pitchFamily="34" charset="0"/>
              </a:defRPr>
            </a:lvl1pPr>
          </a:lstStyle>
          <a:p>
            <a:r>
              <a:rPr lang="en-US"/>
              <a:t>Click to add picture</a:t>
            </a:r>
          </a:p>
        </p:txBody>
      </p:sp>
      <p:sp>
        <p:nvSpPr>
          <p:cNvPr id="26" name="Text Placeholder 3"/>
          <p:cNvSpPr>
            <a:spLocks noGrp="1"/>
          </p:cNvSpPr>
          <p:nvPr>
            <p:ph type="body" sz="half" idx="21" hasCustomPrompt="1"/>
          </p:nvPr>
        </p:nvSpPr>
        <p:spPr bwMode="ltGray">
          <a:xfrm>
            <a:off x="8141388" y="4943788"/>
            <a:ext cx="3687004" cy="1152211"/>
          </a:xfrm>
          <a:noFill/>
          <a:ln w="57150">
            <a:noFill/>
            <a:miter lim="800000"/>
          </a:ln>
        </p:spPr>
        <p:txBody>
          <a:bodyPr lIns="137160" tIns="91440" rIns="137160" bIns="91440">
            <a:noAutofit/>
          </a:bodyPr>
          <a:lstStyle>
            <a:lvl1pPr marL="0" indent="0" algn="ctr">
              <a:spcBef>
                <a:spcPts val="900"/>
              </a:spcBef>
              <a:buNone/>
              <a:defRPr sz="2000">
                <a:latin typeface="MetricHPE Light" panose="020B030303020206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add caption</a:t>
            </a:r>
          </a:p>
          <a:p>
            <a:pPr lvl="0"/>
            <a:endParaRPr lang="en-US"/>
          </a:p>
        </p:txBody>
      </p:sp>
      <p:sp>
        <p:nvSpPr>
          <p:cNvPr id="27" name="Picture Placeholder 3"/>
          <p:cNvSpPr>
            <a:spLocks noGrp="1"/>
          </p:cNvSpPr>
          <p:nvPr>
            <p:ph type="pic" sz="quarter" idx="22" hasCustomPrompt="1"/>
          </p:nvPr>
        </p:nvSpPr>
        <p:spPr>
          <a:xfrm>
            <a:off x="8132692" y="1017588"/>
            <a:ext cx="3687004" cy="3803904"/>
          </a:xfrm>
        </p:spPr>
        <p:txBody>
          <a:bodyPr anchor="ctr"/>
          <a:lstStyle>
            <a:lvl1pPr marL="0" indent="0" algn="ctr">
              <a:buNone/>
              <a:defRPr>
                <a:latin typeface="MetricHPE Light" panose="020B0303030202060203" pitchFamily="34" charset="0"/>
              </a:defRPr>
            </a:lvl1pPr>
          </a:lstStyle>
          <a:p>
            <a:r>
              <a:rPr lang="en-US"/>
              <a:t>Click to add picture</a:t>
            </a:r>
          </a:p>
        </p:txBody>
      </p:sp>
      <p:pic>
        <p:nvPicPr>
          <p:cNvPr id="28" name="Picture 2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81000" y="6246014"/>
            <a:ext cx="954000" cy="274320"/>
          </a:xfrm>
          <a:prstGeom prst="rect">
            <a:avLst/>
          </a:prstGeom>
        </p:spPr>
      </p:pic>
      <p:sp>
        <p:nvSpPr>
          <p:cNvPr id="2" name="Footer Placeholder 1"/>
          <p:cNvSpPr>
            <a:spLocks noGrp="1"/>
          </p:cNvSpPr>
          <p:nvPr>
            <p:ph type="ftr" sz="quarter" idx="23"/>
          </p:nvPr>
        </p:nvSpPr>
        <p:spPr/>
        <p:txBody>
          <a:bodyPr/>
          <a:lstStyle>
            <a:lvl1pPr>
              <a:defRPr>
                <a:latin typeface="MetricHPE Light" panose="020B0303030202060203" pitchFamily="34" charset="0"/>
              </a:defRPr>
            </a:lvl1pPr>
          </a:lstStyle>
          <a:p>
            <a:r>
              <a:rPr lang="en-US"/>
              <a:t>Création d'un démonstrateur MLOPS</a:t>
            </a:r>
          </a:p>
        </p:txBody>
      </p:sp>
      <p:sp>
        <p:nvSpPr>
          <p:cNvPr id="3" name="Slide Number Placeholder 2"/>
          <p:cNvSpPr>
            <a:spLocks noGrp="1"/>
          </p:cNvSpPr>
          <p:nvPr>
            <p:ph type="sldNum" sz="quarter" idx="24"/>
          </p:nvPr>
        </p:nvSpPr>
        <p:spPr/>
        <p:txBody>
          <a:bodyPr/>
          <a:lstStyle>
            <a:lvl1pPr>
              <a:defRPr>
                <a:latin typeface="MetricHPE Light" panose="020B0303030202060203" pitchFamily="34" charset="0"/>
              </a:defRPr>
            </a:lvl1pPr>
          </a:lstStyle>
          <a:p>
            <a:pPr defTabSz="1088421">
              <a:buFontTx/>
              <a:buBlip>
                <a:blip r:embed="rId3"/>
              </a:buBlip>
            </a:pPr>
            <a:fld id="{104FC826-72BB-4AF1-BA01-A94F7396A7DC}" type="slidenum">
              <a:rPr lang="en-US" smtClean="0"/>
              <a:pPr defTabSz="1088421">
                <a:buFontTx/>
                <a:buBlip>
                  <a:blip r:embed="rId3"/>
                </a:buBlip>
              </a:pPr>
              <a:t>‹N°›</a:t>
            </a:fld>
            <a:endParaRPr lang="en-US"/>
          </a:p>
        </p:txBody>
      </p:sp>
    </p:spTree>
    <p:extLst>
      <p:ext uri="{BB962C8B-B14F-4D97-AF65-F5344CB8AC3E}">
        <p14:creationId xmlns:p14="http://schemas.microsoft.com/office/powerpoint/2010/main" val="616863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ntact 1 person (picture)">
    <p:spTree>
      <p:nvGrpSpPr>
        <p:cNvPr id="1" name=""/>
        <p:cNvGrpSpPr/>
        <p:nvPr/>
      </p:nvGrpSpPr>
      <p:grpSpPr>
        <a:xfrm>
          <a:off x="0" y="0"/>
          <a:ext cx="0" cy="0"/>
          <a:chOff x="0" y="0"/>
          <a:chExt cx="0" cy="0"/>
        </a:xfrm>
      </p:grpSpPr>
      <p:sp>
        <p:nvSpPr>
          <p:cNvPr id="11" name="Title Placeholder 1">
            <a:extLst>
              <a:ext uri="{FF2B5EF4-FFF2-40B4-BE49-F238E27FC236}">
                <a16:creationId xmlns:a16="http://schemas.microsoft.com/office/drawing/2014/main" id="{D4811810-B3E2-413B-9C8F-EF045FC95D59}"/>
              </a:ext>
            </a:extLst>
          </p:cNvPr>
          <p:cNvSpPr>
            <a:spLocks noGrp="1"/>
          </p:cNvSpPr>
          <p:nvPr>
            <p:ph type="title" hasCustomPrompt="1"/>
          </p:nvPr>
        </p:nvSpPr>
        <p:spPr>
          <a:xfrm>
            <a:off x="360000" y="2541367"/>
            <a:ext cx="4485138" cy="3052384"/>
          </a:xfrm>
          <a:prstGeom prst="rect">
            <a:avLst/>
          </a:prstGeom>
        </p:spPr>
        <p:txBody>
          <a:bodyPr vert="horz" lIns="91440" tIns="45720" rIns="91440" bIns="45720" rtlCol="0" anchor="t">
            <a:noAutofit/>
          </a:bodyPr>
          <a:lstStyle>
            <a:lvl1pPr algn="r">
              <a:defRPr lang="en-US" sz="7200" b="1" kern="1200" cap="all" baseline="0" dirty="0">
                <a:solidFill>
                  <a:schemeClr val="bg1"/>
                </a:solidFill>
                <a:latin typeface="+mn-lt"/>
                <a:ea typeface="+mn-ea"/>
                <a:cs typeface="+mn-cs"/>
              </a:defRPr>
            </a:lvl1pPr>
          </a:lstStyle>
          <a:p>
            <a:r>
              <a:rPr lang="fr-FR" noProof="0"/>
              <a:t>Editez </a:t>
            </a:r>
            <a:br>
              <a:rPr lang="fr-FR" noProof="0"/>
            </a:br>
            <a:r>
              <a:rPr lang="fr-FR" noProof="0"/>
              <a:t>le titre contact</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ext Placeholder 2">
            <a:extLst>
              <a:ext uri="{FF2B5EF4-FFF2-40B4-BE49-F238E27FC236}">
                <a16:creationId xmlns:a16="http://schemas.microsoft.com/office/drawing/2014/main" id="{D922E824-7E53-4A22-A301-E5550485B5B6}"/>
              </a:ext>
            </a:extLst>
          </p:cNvPr>
          <p:cNvSpPr>
            <a:spLocks noGrp="1"/>
          </p:cNvSpPr>
          <p:nvPr>
            <p:ph type="body" idx="20" hasCustomPrompt="1"/>
          </p:nvPr>
        </p:nvSpPr>
        <p:spPr>
          <a:xfrm>
            <a:off x="4845138" y="3359104"/>
            <a:ext cx="5425678" cy="604178"/>
          </a:xfrm>
        </p:spPr>
        <p:txBody>
          <a:bodyPr anchor="b">
            <a:noAutofit/>
          </a:bodyPr>
          <a:lstStyle>
            <a:lvl1pPr marL="0" indent="0" algn="l"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9" name="Text Placeholder 2">
            <a:extLst>
              <a:ext uri="{FF2B5EF4-FFF2-40B4-BE49-F238E27FC236}">
                <a16:creationId xmlns:a16="http://schemas.microsoft.com/office/drawing/2014/main" id="{7AD9AD65-E342-4A95-B23E-91A26690DA47}"/>
              </a:ext>
            </a:extLst>
          </p:cNvPr>
          <p:cNvSpPr>
            <a:spLocks noGrp="1"/>
          </p:cNvSpPr>
          <p:nvPr>
            <p:ph type="body" idx="21" hasCustomPrompt="1"/>
          </p:nvPr>
        </p:nvSpPr>
        <p:spPr>
          <a:xfrm>
            <a:off x="4845138" y="4067559"/>
            <a:ext cx="5425678" cy="491873"/>
          </a:xfrm>
        </p:spPr>
        <p:txBody>
          <a:bodyPr anchor="t">
            <a:normAutofit/>
          </a:bodyPr>
          <a:lstStyle>
            <a:lvl1pPr marL="0" indent="0" algn="l" defTabSz="914400" rtl="0" eaLnBrk="1" latinLnBrk="0" hangingPunct="1">
              <a:buNone/>
              <a:defRPr lang="en-US" sz="20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3" name="Text Placeholder 2">
            <a:extLst>
              <a:ext uri="{FF2B5EF4-FFF2-40B4-BE49-F238E27FC236}">
                <a16:creationId xmlns:a16="http://schemas.microsoft.com/office/drawing/2014/main" id="{A422CAFC-D4A8-4CC1-A745-C9E69A3250EC}"/>
              </a:ext>
            </a:extLst>
          </p:cNvPr>
          <p:cNvSpPr>
            <a:spLocks noGrp="1"/>
          </p:cNvSpPr>
          <p:nvPr>
            <p:ph type="body" idx="28" hasCustomPrompt="1"/>
          </p:nvPr>
        </p:nvSpPr>
        <p:spPr>
          <a:xfrm>
            <a:off x="4845138" y="4568459"/>
            <a:ext cx="5425678" cy="1042322"/>
          </a:xfrm>
        </p:spPr>
        <p:txBody>
          <a:bodyPr anchor="t">
            <a:normAutofit/>
          </a:bodyPr>
          <a:lstStyle>
            <a:lvl1pPr marL="0" indent="0" algn="l" defTabSz="914400" rtl="0" eaLnBrk="1" latinLnBrk="0" hangingPunct="1">
              <a:buNone/>
              <a:defRPr lang="en-US" sz="16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0" name="Picture Placeholder 2">
            <a:extLst>
              <a:ext uri="{FF2B5EF4-FFF2-40B4-BE49-F238E27FC236}">
                <a16:creationId xmlns:a16="http://schemas.microsoft.com/office/drawing/2014/main" id="{7EDEE09D-03C1-45D1-AA3D-AC4EF44E9F0B}"/>
              </a:ext>
            </a:extLst>
          </p:cNvPr>
          <p:cNvSpPr>
            <a:spLocks noGrp="1"/>
          </p:cNvSpPr>
          <p:nvPr>
            <p:ph type="pic" idx="1" hasCustomPrompt="1"/>
          </p:nvPr>
        </p:nvSpPr>
        <p:spPr>
          <a:xfrm>
            <a:off x="4845138" y="912287"/>
            <a:ext cx="2195460" cy="2195460"/>
          </a:xfrm>
          <a:prstGeom prst="ellipse">
            <a:avLst/>
          </a:prstGeom>
          <a:noFill/>
        </p:spPr>
        <p:txBody>
          <a:bodyPr anchor="ctr"/>
          <a:lstStyle>
            <a:lvl1pPr marL="0" indent="0" algn="ctr">
              <a:buNone/>
              <a:defRPr sz="1200" baseline="0">
                <a:solidFill>
                  <a:schemeClr val="bg1"/>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Your Picture Here</a:t>
            </a:r>
          </a:p>
        </p:txBody>
      </p:sp>
    </p:spTree>
    <p:extLst>
      <p:ext uri="{BB962C8B-B14F-4D97-AF65-F5344CB8AC3E}">
        <p14:creationId xmlns:p14="http://schemas.microsoft.com/office/powerpoint/2010/main" val="370208534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ntact 1 pers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8" name="Text Placeholder 2">
            <a:extLst>
              <a:ext uri="{FF2B5EF4-FFF2-40B4-BE49-F238E27FC236}">
                <a16:creationId xmlns:a16="http://schemas.microsoft.com/office/drawing/2014/main" id="{D922E824-7E53-4A22-A301-E5550485B5B6}"/>
              </a:ext>
            </a:extLst>
          </p:cNvPr>
          <p:cNvSpPr>
            <a:spLocks noGrp="1"/>
          </p:cNvSpPr>
          <p:nvPr>
            <p:ph type="body" idx="20" hasCustomPrompt="1"/>
          </p:nvPr>
        </p:nvSpPr>
        <p:spPr>
          <a:xfrm>
            <a:off x="4845138" y="2824822"/>
            <a:ext cx="5425678" cy="604178"/>
          </a:xfrm>
        </p:spPr>
        <p:txBody>
          <a:bodyPr anchor="b">
            <a:noAutofit/>
          </a:bodyPr>
          <a:lstStyle>
            <a:lvl1pPr marL="0" indent="0" algn="l"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9" name="Text Placeholder 2">
            <a:extLst>
              <a:ext uri="{FF2B5EF4-FFF2-40B4-BE49-F238E27FC236}">
                <a16:creationId xmlns:a16="http://schemas.microsoft.com/office/drawing/2014/main" id="{7AD9AD65-E342-4A95-B23E-91A26690DA47}"/>
              </a:ext>
            </a:extLst>
          </p:cNvPr>
          <p:cNvSpPr>
            <a:spLocks noGrp="1"/>
          </p:cNvSpPr>
          <p:nvPr>
            <p:ph type="body" idx="21" hasCustomPrompt="1"/>
          </p:nvPr>
        </p:nvSpPr>
        <p:spPr>
          <a:xfrm>
            <a:off x="4845138" y="3533277"/>
            <a:ext cx="5425678" cy="491873"/>
          </a:xfrm>
        </p:spPr>
        <p:txBody>
          <a:bodyPr anchor="t">
            <a:normAutofit/>
          </a:bodyPr>
          <a:lstStyle>
            <a:lvl1pPr marL="0" indent="0" algn="l" defTabSz="914400" rtl="0" eaLnBrk="1" latinLnBrk="0" hangingPunct="1">
              <a:buNone/>
              <a:defRPr lang="en-US" sz="20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3" name="Text Placeholder 2">
            <a:extLst>
              <a:ext uri="{FF2B5EF4-FFF2-40B4-BE49-F238E27FC236}">
                <a16:creationId xmlns:a16="http://schemas.microsoft.com/office/drawing/2014/main" id="{A422CAFC-D4A8-4CC1-A745-C9E69A3250EC}"/>
              </a:ext>
            </a:extLst>
          </p:cNvPr>
          <p:cNvSpPr>
            <a:spLocks noGrp="1"/>
          </p:cNvSpPr>
          <p:nvPr>
            <p:ph type="body" idx="28" hasCustomPrompt="1"/>
          </p:nvPr>
        </p:nvSpPr>
        <p:spPr>
          <a:xfrm>
            <a:off x="4845138" y="4034177"/>
            <a:ext cx="5425678" cy="1042322"/>
          </a:xfrm>
        </p:spPr>
        <p:txBody>
          <a:bodyPr anchor="t">
            <a:normAutofit/>
          </a:bodyPr>
          <a:lstStyle>
            <a:lvl1pPr marL="0" indent="0" algn="l" defTabSz="914400" rtl="0" eaLnBrk="1" latinLnBrk="0" hangingPunct="1">
              <a:buNone/>
              <a:defRPr lang="en-US" sz="16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1" name="Title Placeholder 1">
            <a:extLst>
              <a:ext uri="{FF2B5EF4-FFF2-40B4-BE49-F238E27FC236}">
                <a16:creationId xmlns:a16="http://schemas.microsoft.com/office/drawing/2014/main" id="{3F2895C5-7EBF-468E-B7EB-91605888F7D6}"/>
              </a:ext>
            </a:extLst>
          </p:cNvPr>
          <p:cNvSpPr>
            <a:spLocks noGrp="1"/>
          </p:cNvSpPr>
          <p:nvPr>
            <p:ph type="title" hasCustomPrompt="1"/>
          </p:nvPr>
        </p:nvSpPr>
        <p:spPr>
          <a:xfrm>
            <a:off x="360000" y="2541367"/>
            <a:ext cx="4485138" cy="3052384"/>
          </a:xfrm>
          <a:prstGeom prst="rect">
            <a:avLst/>
          </a:prstGeom>
        </p:spPr>
        <p:txBody>
          <a:bodyPr vert="horz" lIns="91440" tIns="45720" rIns="91440" bIns="45720" rtlCol="0" anchor="t">
            <a:noAutofit/>
          </a:bodyPr>
          <a:lstStyle>
            <a:lvl1pPr algn="r">
              <a:defRPr lang="en-US" sz="7200" b="1" kern="1200" cap="all" baseline="0" dirty="0">
                <a:solidFill>
                  <a:schemeClr val="bg1"/>
                </a:solidFill>
                <a:latin typeface="+mn-lt"/>
                <a:ea typeface="+mn-ea"/>
                <a:cs typeface="+mn-cs"/>
              </a:defRPr>
            </a:lvl1pPr>
          </a:lstStyle>
          <a:p>
            <a:r>
              <a:rPr lang="fr-FR" noProof="0"/>
              <a:t>Editez </a:t>
            </a:r>
            <a:br>
              <a:rPr lang="fr-FR" noProof="0"/>
            </a:br>
            <a:r>
              <a:rPr lang="fr-FR" noProof="0"/>
              <a:t>le titre contact</a:t>
            </a:r>
          </a:p>
        </p:txBody>
      </p:sp>
    </p:spTree>
    <p:extLst>
      <p:ext uri="{BB962C8B-B14F-4D97-AF65-F5344CB8AC3E}">
        <p14:creationId xmlns:p14="http://schemas.microsoft.com/office/powerpoint/2010/main" val="1429472204"/>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ontact 2 persons (pictur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7" name="Picture Placeholder 2">
            <a:extLst>
              <a:ext uri="{FF2B5EF4-FFF2-40B4-BE49-F238E27FC236}">
                <a16:creationId xmlns:a16="http://schemas.microsoft.com/office/drawing/2014/main" id="{94BFE682-3ED6-4D45-B367-6803F872E784}"/>
              </a:ext>
            </a:extLst>
          </p:cNvPr>
          <p:cNvSpPr>
            <a:spLocks noGrp="1"/>
          </p:cNvSpPr>
          <p:nvPr>
            <p:ph type="pic" idx="1" hasCustomPrompt="1"/>
          </p:nvPr>
        </p:nvSpPr>
        <p:spPr>
          <a:xfrm>
            <a:off x="6406322" y="1565454"/>
            <a:ext cx="2195460" cy="2195460"/>
          </a:xfrm>
          <a:prstGeom prst="ellipse">
            <a:avLst/>
          </a:prstGeom>
          <a:noFill/>
        </p:spPr>
        <p:txBody>
          <a:bodyPr anchor="ctr"/>
          <a:lstStyle>
            <a:lvl1pPr marL="0" indent="0" algn="ctr">
              <a:buNone/>
              <a:defRPr sz="1200" baseline="0">
                <a:solidFill>
                  <a:schemeClr val="bg1"/>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6406322" y="3959081"/>
            <a:ext cx="5425678" cy="604178"/>
          </a:xfrm>
        </p:spPr>
        <p:txBody>
          <a:bodyPr anchor="b">
            <a:noAutofit/>
          </a:bodyPr>
          <a:lstStyle>
            <a:lvl1pPr marL="0" indent="0" algn="l"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6406322" y="4667536"/>
            <a:ext cx="5425678" cy="369332"/>
          </a:xfrm>
        </p:spPr>
        <p:txBody>
          <a:bodyPr anchor="t">
            <a:spAutoFit/>
          </a:bodyPr>
          <a:lstStyle>
            <a:lvl1pPr marL="0" indent="0" algn="l" defTabSz="914400" rtl="0" eaLnBrk="1" latinLnBrk="0" hangingPunct="1">
              <a:buNone/>
              <a:defRPr lang="en-US" sz="20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6406322" y="5036868"/>
            <a:ext cx="5425678" cy="735897"/>
          </a:xfrm>
        </p:spPr>
        <p:txBody>
          <a:bodyPr anchor="t">
            <a:normAutofit/>
          </a:bodyPr>
          <a:lstStyle>
            <a:lvl1pPr marL="0" indent="0" algn="l" defTabSz="914400" rtl="0" eaLnBrk="1" latinLnBrk="0" hangingPunct="1">
              <a:buNone/>
              <a:defRPr lang="en-US" sz="16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3" name="Picture Placeholder 2">
            <a:extLst>
              <a:ext uri="{FF2B5EF4-FFF2-40B4-BE49-F238E27FC236}">
                <a16:creationId xmlns:a16="http://schemas.microsoft.com/office/drawing/2014/main" id="{F01F7982-6998-4860-9C4A-719469A61D9A}"/>
              </a:ext>
            </a:extLst>
          </p:cNvPr>
          <p:cNvSpPr>
            <a:spLocks noGrp="1"/>
          </p:cNvSpPr>
          <p:nvPr>
            <p:ph type="pic" idx="29" hasCustomPrompt="1"/>
          </p:nvPr>
        </p:nvSpPr>
        <p:spPr>
          <a:xfrm>
            <a:off x="3590218" y="1565454"/>
            <a:ext cx="2195460" cy="2195460"/>
          </a:xfrm>
          <a:prstGeom prst="ellipse">
            <a:avLst/>
          </a:prstGeom>
          <a:noFill/>
        </p:spPr>
        <p:txBody>
          <a:bodyPr anchor="ctr"/>
          <a:lstStyle>
            <a:lvl1pPr marL="0" indent="0" algn="ctr">
              <a:buNone/>
              <a:defRPr sz="1200" baseline="0">
                <a:solidFill>
                  <a:schemeClr val="bg1"/>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60000" y="3959081"/>
            <a:ext cx="5425678" cy="604178"/>
          </a:xfrm>
        </p:spPr>
        <p:txBody>
          <a:bodyPr anchor="b">
            <a:noAutofit/>
          </a:bodyPr>
          <a:lstStyle>
            <a:lvl1pPr marL="0" indent="0" algn="r"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60000" y="4667536"/>
            <a:ext cx="5425678" cy="369332"/>
          </a:xfrm>
        </p:spPr>
        <p:txBody>
          <a:bodyPr anchor="t">
            <a:spAutoFit/>
          </a:bodyPr>
          <a:lstStyle>
            <a:lvl1pPr marL="0" indent="0" algn="r" defTabSz="914400" rtl="0" eaLnBrk="1" latinLnBrk="0" hangingPunct="1">
              <a:buNone/>
              <a:defRPr lang="en-US" sz="20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60000" y="5036868"/>
            <a:ext cx="5425678" cy="735897"/>
          </a:xfrm>
        </p:spPr>
        <p:txBody>
          <a:bodyPr anchor="t">
            <a:normAutofit/>
          </a:bodyPr>
          <a:lstStyle>
            <a:lvl1pPr marL="0" indent="0" algn="r" defTabSz="914400" rtl="0" eaLnBrk="1" latinLnBrk="0" hangingPunct="1">
              <a:buNone/>
              <a:defRPr lang="en-US" sz="16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7" name="Title Placeholder 1">
            <a:extLst>
              <a:ext uri="{FF2B5EF4-FFF2-40B4-BE49-F238E27FC236}">
                <a16:creationId xmlns:a16="http://schemas.microsoft.com/office/drawing/2014/main" id="{41EC7526-D842-42BB-B312-6F9F78E791DB}"/>
              </a:ext>
            </a:extLst>
          </p:cNvPr>
          <p:cNvSpPr>
            <a:spLocks noGrp="1"/>
          </p:cNvSpPr>
          <p:nvPr>
            <p:ph type="title" hasCustomPrompt="1"/>
          </p:nvPr>
        </p:nvSpPr>
        <p:spPr>
          <a:xfrm>
            <a:off x="360000" y="480893"/>
            <a:ext cx="11472000" cy="1136700"/>
          </a:xfrm>
          <a:prstGeom prst="rect">
            <a:avLst/>
          </a:prstGeom>
        </p:spPr>
        <p:txBody>
          <a:bodyPr vert="horz" lIns="91440" tIns="45720" rIns="91440" bIns="45720" rtlCol="0" anchor="t">
            <a:noAutofit/>
          </a:bodyPr>
          <a:lstStyle>
            <a:lvl1pPr>
              <a:defRPr lang="en-US" sz="7200" b="1" kern="1200" cap="all" baseline="0" dirty="0">
                <a:solidFill>
                  <a:schemeClr val="bg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3406470136"/>
      </p:ext>
    </p:extLst>
  </p:cSld>
  <p:clrMapOvr>
    <a:masterClrMapping/>
  </p:clrMapOvr>
  <p:extLst>
    <p:ext uri="{DCECCB84-F9BA-43D5-87BE-67443E8EF086}">
      <p15:sldGuideLst xmlns:p15="http://schemas.microsoft.com/office/powerpoint/2012/main"/>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ontact 2 pers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6406322" y="2652898"/>
            <a:ext cx="5425678" cy="604178"/>
          </a:xfrm>
        </p:spPr>
        <p:txBody>
          <a:bodyPr anchor="b">
            <a:noAutofit/>
          </a:bodyPr>
          <a:lstStyle>
            <a:lvl1pPr marL="0" indent="0" algn="l"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6406322" y="3361353"/>
            <a:ext cx="5425678" cy="369332"/>
          </a:xfrm>
        </p:spPr>
        <p:txBody>
          <a:bodyPr anchor="t">
            <a:spAutoFit/>
          </a:bodyPr>
          <a:lstStyle>
            <a:lvl1pPr marL="0" indent="0" algn="l" defTabSz="914400" rtl="0" eaLnBrk="1" latinLnBrk="0" hangingPunct="1">
              <a:buNone/>
              <a:defRPr lang="en-US" sz="20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6406322" y="3730685"/>
            <a:ext cx="5425678" cy="735897"/>
          </a:xfrm>
        </p:spPr>
        <p:txBody>
          <a:bodyPr anchor="t">
            <a:normAutofit/>
          </a:bodyPr>
          <a:lstStyle>
            <a:lvl1pPr marL="0" indent="0" algn="l" defTabSz="914400" rtl="0" eaLnBrk="1" latinLnBrk="0" hangingPunct="1">
              <a:buNone/>
              <a:defRPr lang="en-US" sz="16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60000" y="2652898"/>
            <a:ext cx="5425678" cy="604178"/>
          </a:xfrm>
        </p:spPr>
        <p:txBody>
          <a:bodyPr anchor="b">
            <a:noAutofit/>
          </a:bodyPr>
          <a:lstStyle>
            <a:lvl1pPr marL="0" indent="0" algn="r" defTabSz="914400" rtl="0" eaLnBrk="1" latinLnBrk="0" hangingPunct="1">
              <a:lnSpc>
                <a:spcPts val="2500"/>
              </a:lnSpc>
              <a:buNone/>
              <a:defRPr lang="en-US" sz="40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60000" y="3361353"/>
            <a:ext cx="5425678" cy="369332"/>
          </a:xfrm>
        </p:spPr>
        <p:txBody>
          <a:bodyPr anchor="t">
            <a:spAutoFit/>
          </a:bodyPr>
          <a:lstStyle>
            <a:lvl1pPr marL="0" indent="0" algn="r" defTabSz="914400" rtl="0" eaLnBrk="1" latinLnBrk="0" hangingPunct="1">
              <a:buNone/>
              <a:defRPr lang="en-US" sz="20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60000" y="3730685"/>
            <a:ext cx="5425678" cy="735897"/>
          </a:xfrm>
        </p:spPr>
        <p:txBody>
          <a:bodyPr anchor="t">
            <a:normAutofit/>
          </a:bodyPr>
          <a:lstStyle>
            <a:lvl1pPr marL="0" indent="0" algn="r" defTabSz="914400" rtl="0" eaLnBrk="1" latinLnBrk="0" hangingPunct="1">
              <a:buNone/>
              <a:defRPr lang="en-US" sz="16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3" name="Title Placeholder 1">
            <a:extLst>
              <a:ext uri="{FF2B5EF4-FFF2-40B4-BE49-F238E27FC236}">
                <a16:creationId xmlns:a16="http://schemas.microsoft.com/office/drawing/2014/main" id="{35F505E6-2DBA-49BB-9DF3-B48ECAA8F7CD}"/>
              </a:ext>
            </a:extLst>
          </p:cNvPr>
          <p:cNvSpPr>
            <a:spLocks noGrp="1"/>
          </p:cNvSpPr>
          <p:nvPr>
            <p:ph type="title" hasCustomPrompt="1"/>
          </p:nvPr>
        </p:nvSpPr>
        <p:spPr>
          <a:xfrm>
            <a:off x="360000" y="480893"/>
            <a:ext cx="11472000" cy="1136700"/>
          </a:xfrm>
          <a:prstGeom prst="rect">
            <a:avLst/>
          </a:prstGeom>
        </p:spPr>
        <p:txBody>
          <a:bodyPr vert="horz" lIns="91440" tIns="45720" rIns="91440" bIns="45720" rtlCol="0" anchor="t">
            <a:noAutofit/>
          </a:bodyPr>
          <a:lstStyle>
            <a:lvl1pPr>
              <a:defRPr lang="en-US" sz="7200" b="1" kern="1200" cap="all" baseline="0" dirty="0">
                <a:solidFill>
                  <a:schemeClr val="bg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34089353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columns + 3 sub-titl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solidFill>
                  <a:schemeClr val="tx1"/>
                </a:solidFill>
              </a:rPr>
              <a:t>Création d'un démonstrateur MLOPS</a:t>
            </a:r>
            <a:endParaRPr lang="fr-FR">
              <a:solidFill>
                <a:schemeClr val="tx1"/>
              </a:solidFill>
            </a:endParaRP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lvl1pPr>
              <a:defRPr>
                <a:solidFill>
                  <a:schemeClr val="tx1"/>
                </a:solidFill>
              </a:defRPr>
            </a:lvl1pPr>
          </a:lstStyle>
          <a:p>
            <a:fld id="{1172BA0D-A5AC-44C4-9328-2D1F91CD9458}" type="slidenum">
              <a:rPr lang="fr-FR" smtClean="0"/>
              <a:pPr/>
              <a:t>‹N°›</a:t>
            </a:fld>
            <a:endParaRPr lang="fr-FR"/>
          </a:p>
        </p:txBody>
      </p:sp>
      <p:sp>
        <p:nvSpPr>
          <p:cNvPr id="11" name="Title 1">
            <a:extLst>
              <a:ext uri="{FF2B5EF4-FFF2-40B4-BE49-F238E27FC236}">
                <a16:creationId xmlns:a16="http://schemas.microsoft.com/office/drawing/2014/main" id="{A9D0DF60-2ACA-42A3-A753-6B06287AD264}"/>
              </a:ext>
            </a:extLst>
          </p:cNvPr>
          <p:cNvSpPr>
            <a:spLocks noGrp="1"/>
          </p:cNvSpPr>
          <p:nvPr>
            <p:ph type="title" hasCustomPrompt="1"/>
          </p:nvPr>
        </p:nvSpPr>
        <p:spPr>
          <a:xfrm>
            <a:off x="359999" y="115888"/>
            <a:ext cx="11471999" cy="1132235"/>
          </a:xfrm>
        </p:spPr>
        <p:txBody>
          <a:bodyPr>
            <a:normAutofit/>
          </a:bodyPr>
          <a:lstStyle>
            <a:lvl1pPr>
              <a:defRPr sz="3600" cap="all" baseline="0">
                <a:solidFill>
                  <a:schemeClr val="tx1"/>
                </a:solidFill>
              </a:defRPr>
            </a:lvl1pPr>
          </a:lstStyle>
          <a:p>
            <a:r>
              <a:rPr lang="fr-FR" noProof="0"/>
              <a:t>Cliquez pour modifier le titre principal</a:t>
            </a:r>
          </a:p>
        </p:txBody>
      </p:sp>
      <p:sp>
        <p:nvSpPr>
          <p:cNvPr id="20" name="Text Placeholder 2">
            <a:extLst>
              <a:ext uri="{FF2B5EF4-FFF2-40B4-BE49-F238E27FC236}">
                <a16:creationId xmlns:a16="http://schemas.microsoft.com/office/drawing/2014/main" id="{B9DEDB79-D071-4580-AC63-6624B5A04417}"/>
              </a:ext>
            </a:extLst>
          </p:cNvPr>
          <p:cNvSpPr>
            <a:spLocks noGrp="1"/>
          </p:cNvSpPr>
          <p:nvPr>
            <p:ph type="body" idx="26" hasCustomPrompt="1"/>
          </p:nvPr>
        </p:nvSpPr>
        <p:spPr>
          <a:xfrm>
            <a:off x="360001" y="1248123"/>
            <a:ext cx="3531076" cy="952637"/>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22" name="Text Placeholder 2">
            <a:extLst>
              <a:ext uri="{FF2B5EF4-FFF2-40B4-BE49-F238E27FC236}">
                <a16:creationId xmlns:a16="http://schemas.microsoft.com/office/drawing/2014/main" id="{82E733F8-0DAD-4C18-A663-CC1922D5F77F}"/>
              </a:ext>
            </a:extLst>
          </p:cNvPr>
          <p:cNvSpPr>
            <a:spLocks noGrp="1"/>
          </p:cNvSpPr>
          <p:nvPr>
            <p:ph type="body" idx="28" hasCustomPrompt="1"/>
          </p:nvPr>
        </p:nvSpPr>
        <p:spPr>
          <a:xfrm>
            <a:off x="4357530" y="1248123"/>
            <a:ext cx="3522800" cy="952637"/>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26" name="Text Placeholder 2">
            <a:extLst>
              <a:ext uri="{FF2B5EF4-FFF2-40B4-BE49-F238E27FC236}">
                <a16:creationId xmlns:a16="http://schemas.microsoft.com/office/drawing/2014/main" id="{CB11A889-767E-45A3-9DF4-73710CE4A7AB}"/>
              </a:ext>
            </a:extLst>
          </p:cNvPr>
          <p:cNvSpPr>
            <a:spLocks noGrp="1"/>
          </p:cNvSpPr>
          <p:nvPr>
            <p:ph type="body" idx="30" hasCustomPrompt="1"/>
          </p:nvPr>
        </p:nvSpPr>
        <p:spPr>
          <a:xfrm>
            <a:off x="8360522" y="1248123"/>
            <a:ext cx="3476937" cy="952637"/>
          </a:xfrm>
          <a:prstGeom prst="rect">
            <a:avLst/>
          </a:prstGeom>
        </p:spPr>
        <p:txBody>
          <a:bodyPr anchor="t">
            <a:normAutofit/>
          </a:bodyPr>
          <a:lstStyle>
            <a:lvl1pPr marL="0" indent="0" algn="l" defTabSz="914400" rtl="0" eaLnBrk="1" latinLnBrk="0" hangingPunct="1">
              <a:lnSpc>
                <a:spcPts val="2500"/>
              </a:lnSpc>
              <a:spcBef>
                <a:spcPts val="1000"/>
              </a:spcBef>
              <a:buFont typeface="Arial" panose="020B0604020202020204" pitchFamily="34" charset="0"/>
              <a:buNone/>
              <a:defRPr lang="en-US" sz="2800" kern="1200" cap="all" baseline="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fr-FR" noProof="0"/>
              <a:t>modifiez le sous-titre principal</a:t>
            </a:r>
          </a:p>
        </p:txBody>
      </p:sp>
      <p:sp>
        <p:nvSpPr>
          <p:cNvPr id="12" name="Content Placeholder 2">
            <a:extLst>
              <a:ext uri="{FF2B5EF4-FFF2-40B4-BE49-F238E27FC236}">
                <a16:creationId xmlns:a16="http://schemas.microsoft.com/office/drawing/2014/main" id="{FE43C753-55C8-418B-A52E-EF2957692096}"/>
              </a:ext>
            </a:extLst>
          </p:cNvPr>
          <p:cNvSpPr>
            <a:spLocks noGrp="1"/>
          </p:cNvSpPr>
          <p:nvPr>
            <p:ph idx="31" hasCustomPrompt="1"/>
          </p:nvPr>
        </p:nvSpPr>
        <p:spPr>
          <a:xfrm>
            <a:off x="355357" y="2200760"/>
            <a:ext cx="3509061" cy="3979331"/>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3" name="Content Placeholder 2">
            <a:extLst>
              <a:ext uri="{FF2B5EF4-FFF2-40B4-BE49-F238E27FC236}">
                <a16:creationId xmlns:a16="http://schemas.microsoft.com/office/drawing/2014/main" id="{FB067BCB-43D8-4763-ADF5-2214C8B30787}"/>
              </a:ext>
            </a:extLst>
          </p:cNvPr>
          <p:cNvSpPr>
            <a:spLocks noGrp="1"/>
          </p:cNvSpPr>
          <p:nvPr>
            <p:ph idx="32" hasCustomPrompt="1"/>
          </p:nvPr>
        </p:nvSpPr>
        <p:spPr>
          <a:xfrm>
            <a:off x="4371269" y="2200760"/>
            <a:ext cx="3509061" cy="3979331"/>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
        <p:nvSpPr>
          <p:cNvPr id="14" name="Content Placeholder 2">
            <a:extLst>
              <a:ext uri="{FF2B5EF4-FFF2-40B4-BE49-F238E27FC236}">
                <a16:creationId xmlns:a16="http://schemas.microsoft.com/office/drawing/2014/main" id="{FE87C8D4-F22D-4D47-8FF7-CFA91EAD9D1F}"/>
              </a:ext>
            </a:extLst>
          </p:cNvPr>
          <p:cNvSpPr>
            <a:spLocks noGrp="1"/>
          </p:cNvSpPr>
          <p:nvPr>
            <p:ph idx="33" hasCustomPrompt="1"/>
          </p:nvPr>
        </p:nvSpPr>
        <p:spPr>
          <a:xfrm>
            <a:off x="8362764" y="2200760"/>
            <a:ext cx="3509061" cy="3979331"/>
          </a:xfrm>
        </p:spPr>
        <p:txBody>
          <a:bodyPr>
            <a:normAutofit/>
          </a:bodyPr>
          <a:lstStyle>
            <a:lvl1pPr>
              <a:defRPr sz="2400">
                <a:solidFill>
                  <a:schemeClr val="tx1"/>
                </a:solidFill>
              </a:defRPr>
            </a:lvl1pPr>
            <a:lvl2pPr>
              <a:defRPr sz="2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stStyle>
          <a:p>
            <a:pPr lvl="0"/>
            <a:r>
              <a:rPr lang="fr-FR" noProof="0"/>
              <a:t>Cliquez pour modifier le texte</a:t>
            </a:r>
          </a:p>
          <a:p>
            <a:pPr lvl="1"/>
            <a:r>
              <a:rPr lang="fr-FR" noProof="0"/>
              <a:t>Deuxième niveau</a:t>
            </a:r>
          </a:p>
        </p:txBody>
      </p:sp>
    </p:spTree>
    <p:extLst>
      <p:ext uri="{BB962C8B-B14F-4D97-AF65-F5344CB8AC3E}">
        <p14:creationId xmlns:p14="http://schemas.microsoft.com/office/powerpoint/2010/main" val="2536469471"/>
      </p:ext>
    </p:extLst>
  </p:cSld>
  <p:clrMapOvr>
    <a:masterClrMapping/>
  </p:clrMapOvr>
  <p:extLst>
    <p:ext uri="{DCECCB84-F9BA-43D5-87BE-67443E8EF086}">
      <p15:sldGuideLst xmlns:p15="http://schemas.microsoft.com/office/powerpoint/2012/main"/>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Contact 3 persons (pictur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7" name="Picture Placeholder 2">
            <a:extLst>
              <a:ext uri="{FF2B5EF4-FFF2-40B4-BE49-F238E27FC236}">
                <a16:creationId xmlns:a16="http://schemas.microsoft.com/office/drawing/2014/main" id="{94BFE682-3ED6-4D45-B367-6803F872E784}"/>
              </a:ext>
            </a:extLst>
          </p:cNvPr>
          <p:cNvSpPr>
            <a:spLocks noGrp="1"/>
          </p:cNvSpPr>
          <p:nvPr>
            <p:ph type="pic" idx="1" hasCustomPrompt="1"/>
          </p:nvPr>
        </p:nvSpPr>
        <p:spPr>
          <a:xfrm>
            <a:off x="5007087" y="1565454"/>
            <a:ext cx="2195460" cy="2195460"/>
          </a:xfrm>
          <a:prstGeom prst="ellipse">
            <a:avLst/>
          </a:prstGeom>
          <a:noFill/>
        </p:spPr>
        <p:txBody>
          <a:bodyPr anchor="ctr"/>
          <a:lstStyle>
            <a:lvl1pPr marL="0" indent="0" algn="ctr">
              <a:buNone/>
              <a:defRPr sz="1200" baseline="0">
                <a:solidFill>
                  <a:schemeClr val="bg1"/>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8368798" y="3962400"/>
            <a:ext cx="3463201" cy="910688"/>
          </a:xfrm>
        </p:spPr>
        <p:txBody>
          <a:bodyPr anchor="b">
            <a:noAutofit/>
          </a:bodyPr>
          <a:lstStyle>
            <a:lvl1pPr marL="0" indent="0" algn="ctr" defTabSz="914400" rtl="0" eaLnBrk="1" latinLnBrk="0" hangingPunct="1">
              <a:lnSpc>
                <a:spcPts val="2500"/>
              </a:lnSpc>
              <a:buNone/>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8368798" y="4914289"/>
            <a:ext cx="3463201"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8368798" y="5269422"/>
            <a:ext cx="3463201"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3" name="Picture Placeholder 2">
            <a:extLst>
              <a:ext uri="{FF2B5EF4-FFF2-40B4-BE49-F238E27FC236}">
                <a16:creationId xmlns:a16="http://schemas.microsoft.com/office/drawing/2014/main" id="{F01F7982-6998-4860-9C4A-719469A61D9A}"/>
              </a:ext>
            </a:extLst>
          </p:cNvPr>
          <p:cNvSpPr>
            <a:spLocks noGrp="1"/>
          </p:cNvSpPr>
          <p:nvPr>
            <p:ph type="pic" idx="29" hasCustomPrompt="1"/>
          </p:nvPr>
        </p:nvSpPr>
        <p:spPr>
          <a:xfrm>
            <a:off x="1000739" y="1565454"/>
            <a:ext cx="2195460" cy="2195460"/>
          </a:xfrm>
          <a:prstGeom prst="ellipse">
            <a:avLst/>
          </a:prstGeom>
          <a:noFill/>
        </p:spPr>
        <p:txBody>
          <a:bodyPr anchor="ctr"/>
          <a:lstStyle>
            <a:lvl1pPr marL="0" indent="0" algn="ctr">
              <a:buNone/>
              <a:defRPr sz="1200" baseline="0">
                <a:solidFill>
                  <a:schemeClr val="bg1"/>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60000" y="3962400"/>
            <a:ext cx="3476939" cy="910688"/>
          </a:xfrm>
        </p:spPr>
        <p:txBody>
          <a:bodyPr anchor="b">
            <a:no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60000" y="4914289"/>
            <a:ext cx="3476939"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60000" y="5269422"/>
            <a:ext cx="3476939"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0" name="Text Placeholder 2">
            <a:extLst>
              <a:ext uri="{FF2B5EF4-FFF2-40B4-BE49-F238E27FC236}">
                <a16:creationId xmlns:a16="http://schemas.microsoft.com/office/drawing/2014/main" id="{73867D26-C2D4-4FAE-BB22-78EE96670A76}"/>
              </a:ext>
            </a:extLst>
          </p:cNvPr>
          <p:cNvSpPr>
            <a:spLocks noGrp="1"/>
          </p:cNvSpPr>
          <p:nvPr>
            <p:ph type="body" idx="33" hasCustomPrompt="1"/>
          </p:nvPr>
        </p:nvSpPr>
        <p:spPr>
          <a:xfrm>
            <a:off x="4373217" y="3962400"/>
            <a:ext cx="3463201" cy="910688"/>
          </a:xfrm>
        </p:spPr>
        <p:txBody>
          <a:bodyPr anchor="b">
            <a:noAutofit/>
          </a:bodyPr>
          <a:lstStyle>
            <a:lvl1pPr marL="0" indent="0" algn="ctr" defTabSz="914400" rtl="0" eaLnBrk="1" latinLnBrk="0" hangingPunct="1">
              <a:lnSpc>
                <a:spcPts val="2500"/>
              </a:lnSpc>
              <a:buNone/>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21" name="Text Placeholder 2">
            <a:extLst>
              <a:ext uri="{FF2B5EF4-FFF2-40B4-BE49-F238E27FC236}">
                <a16:creationId xmlns:a16="http://schemas.microsoft.com/office/drawing/2014/main" id="{655F40BF-26AD-4724-BA31-5FA62A3ABFA1}"/>
              </a:ext>
            </a:extLst>
          </p:cNvPr>
          <p:cNvSpPr>
            <a:spLocks noGrp="1"/>
          </p:cNvSpPr>
          <p:nvPr>
            <p:ph type="body" idx="34" hasCustomPrompt="1"/>
          </p:nvPr>
        </p:nvSpPr>
        <p:spPr>
          <a:xfrm>
            <a:off x="4373217" y="4914289"/>
            <a:ext cx="3463201"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22" name="Text Placeholder 2">
            <a:extLst>
              <a:ext uri="{FF2B5EF4-FFF2-40B4-BE49-F238E27FC236}">
                <a16:creationId xmlns:a16="http://schemas.microsoft.com/office/drawing/2014/main" id="{B33AFE5A-3450-4796-9734-1831A34B757D}"/>
              </a:ext>
            </a:extLst>
          </p:cNvPr>
          <p:cNvSpPr>
            <a:spLocks noGrp="1"/>
          </p:cNvSpPr>
          <p:nvPr>
            <p:ph type="body" idx="35" hasCustomPrompt="1"/>
          </p:nvPr>
        </p:nvSpPr>
        <p:spPr>
          <a:xfrm>
            <a:off x="4373217" y="5269422"/>
            <a:ext cx="3463201"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3" name="Picture Placeholder 2">
            <a:extLst>
              <a:ext uri="{FF2B5EF4-FFF2-40B4-BE49-F238E27FC236}">
                <a16:creationId xmlns:a16="http://schemas.microsoft.com/office/drawing/2014/main" id="{E6865A8B-AAF0-4284-B6C7-135B654D3E97}"/>
              </a:ext>
            </a:extLst>
          </p:cNvPr>
          <p:cNvSpPr>
            <a:spLocks noGrp="1"/>
          </p:cNvSpPr>
          <p:nvPr>
            <p:ph type="pic" idx="36" hasCustomPrompt="1"/>
          </p:nvPr>
        </p:nvSpPr>
        <p:spPr>
          <a:xfrm>
            <a:off x="9002668" y="1565454"/>
            <a:ext cx="2195460" cy="2195460"/>
          </a:xfrm>
          <a:prstGeom prst="ellipse">
            <a:avLst/>
          </a:prstGeom>
          <a:noFill/>
        </p:spPr>
        <p:txBody>
          <a:bodyPr anchor="ctr"/>
          <a:lstStyle>
            <a:lvl1pPr marL="0" indent="0" algn="ctr">
              <a:buNone/>
              <a:defRPr sz="1200" baseline="0">
                <a:solidFill>
                  <a:schemeClr val="bg1"/>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17" name="Title Placeholder 1">
            <a:extLst>
              <a:ext uri="{FF2B5EF4-FFF2-40B4-BE49-F238E27FC236}">
                <a16:creationId xmlns:a16="http://schemas.microsoft.com/office/drawing/2014/main" id="{12EC68D3-A849-4692-8CFD-2FBBEF4DC9F6}"/>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bg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4281713438"/>
      </p:ext>
    </p:extLst>
  </p:cSld>
  <p:clrMapOvr>
    <a:masterClrMapping/>
  </p:clrMapOvr>
  <p:extLst>
    <p:ext uri="{DCECCB84-F9BA-43D5-87BE-67443E8EF086}">
      <p15:sldGuideLst xmlns:p15="http://schemas.microsoft.com/office/powerpoint/2012/main"/>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ontact 3 pers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38" name="Text Placeholder 2">
            <a:extLst>
              <a:ext uri="{FF2B5EF4-FFF2-40B4-BE49-F238E27FC236}">
                <a16:creationId xmlns:a16="http://schemas.microsoft.com/office/drawing/2014/main" id="{7B58EE59-4D24-47CB-BDE4-2FF8DA06CFD9}"/>
              </a:ext>
            </a:extLst>
          </p:cNvPr>
          <p:cNvSpPr>
            <a:spLocks noGrp="1"/>
          </p:cNvSpPr>
          <p:nvPr>
            <p:ph type="body" idx="20" hasCustomPrompt="1"/>
          </p:nvPr>
        </p:nvSpPr>
        <p:spPr>
          <a:xfrm>
            <a:off x="8368798" y="2679031"/>
            <a:ext cx="3463201" cy="910688"/>
          </a:xfrm>
        </p:spPr>
        <p:txBody>
          <a:bodyPr anchor="b">
            <a:noAutofit/>
          </a:bodyPr>
          <a:lstStyle>
            <a:lvl1pPr marL="0" indent="0" algn="ctr" defTabSz="914400" rtl="0" eaLnBrk="1" latinLnBrk="0" hangingPunct="1">
              <a:lnSpc>
                <a:spcPts val="2500"/>
              </a:lnSpc>
              <a:buNone/>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39" name="Text Placeholder 2">
            <a:extLst>
              <a:ext uri="{FF2B5EF4-FFF2-40B4-BE49-F238E27FC236}">
                <a16:creationId xmlns:a16="http://schemas.microsoft.com/office/drawing/2014/main" id="{865446FA-FA56-40E4-AD74-A9F1618AD7E6}"/>
              </a:ext>
            </a:extLst>
          </p:cNvPr>
          <p:cNvSpPr>
            <a:spLocks noGrp="1"/>
          </p:cNvSpPr>
          <p:nvPr>
            <p:ph type="body" idx="21" hasCustomPrompt="1"/>
          </p:nvPr>
        </p:nvSpPr>
        <p:spPr>
          <a:xfrm>
            <a:off x="8368798" y="3630920"/>
            <a:ext cx="3463201"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0" name="Text Placeholder 2">
            <a:extLst>
              <a:ext uri="{FF2B5EF4-FFF2-40B4-BE49-F238E27FC236}">
                <a16:creationId xmlns:a16="http://schemas.microsoft.com/office/drawing/2014/main" id="{8D6746FE-91DB-424D-9666-32F7BB9ACF0F}"/>
              </a:ext>
            </a:extLst>
          </p:cNvPr>
          <p:cNvSpPr>
            <a:spLocks noGrp="1"/>
          </p:cNvSpPr>
          <p:nvPr>
            <p:ph type="body" idx="28" hasCustomPrompt="1"/>
          </p:nvPr>
        </p:nvSpPr>
        <p:spPr>
          <a:xfrm>
            <a:off x="8368798" y="3986053"/>
            <a:ext cx="3463201"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41" name="Text Placeholder 2">
            <a:extLst>
              <a:ext uri="{FF2B5EF4-FFF2-40B4-BE49-F238E27FC236}">
                <a16:creationId xmlns:a16="http://schemas.microsoft.com/office/drawing/2014/main" id="{A2A4B333-8BED-4B24-B637-30E44082DFB2}"/>
              </a:ext>
            </a:extLst>
          </p:cNvPr>
          <p:cNvSpPr>
            <a:spLocks noGrp="1"/>
          </p:cNvSpPr>
          <p:nvPr>
            <p:ph type="body" idx="30" hasCustomPrompt="1"/>
          </p:nvPr>
        </p:nvSpPr>
        <p:spPr>
          <a:xfrm>
            <a:off x="360000" y="2679031"/>
            <a:ext cx="3476939" cy="910688"/>
          </a:xfrm>
        </p:spPr>
        <p:txBody>
          <a:bodyPr anchor="b">
            <a:no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2" name="Text Placeholder 2">
            <a:extLst>
              <a:ext uri="{FF2B5EF4-FFF2-40B4-BE49-F238E27FC236}">
                <a16:creationId xmlns:a16="http://schemas.microsoft.com/office/drawing/2014/main" id="{150971A6-9522-42A7-A048-AF1DC395ED8D}"/>
              </a:ext>
            </a:extLst>
          </p:cNvPr>
          <p:cNvSpPr>
            <a:spLocks noGrp="1"/>
          </p:cNvSpPr>
          <p:nvPr>
            <p:ph type="body" idx="31" hasCustomPrompt="1"/>
          </p:nvPr>
        </p:nvSpPr>
        <p:spPr>
          <a:xfrm>
            <a:off x="360000" y="3630920"/>
            <a:ext cx="3476939"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3" name="Text Placeholder 2">
            <a:extLst>
              <a:ext uri="{FF2B5EF4-FFF2-40B4-BE49-F238E27FC236}">
                <a16:creationId xmlns:a16="http://schemas.microsoft.com/office/drawing/2014/main" id="{F64CBA4D-0211-42B0-97D8-52DE8FF42847}"/>
              </a:ext>
            </a:extLst>
          </p:cNvPr>
          <p:cNvSpPr>
            <a:spLocks noGrp="1"/>
          </p:cNvSpPr>
          <p:nvPr>
            <p:ph type="body" idx="32" hasCustomPrompt="1"/>
          </p:nvPr>
        </p:nvSpPr>
        <p:spPr>
          <a:xfrm>
            <a:off x="360000" y="3986053"/>
            <a:ext cx="3476939"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44" name="Text Placeholder 2">
            <a:extLst>
              <a:ext uri="{FF2B5EF4-FFF2-40B4-BE49-F238E27FC236}">
                <a16:creationId xmlns:a16="http://schemas.microsoft.com/office/drawing/2014/main" id="{FEA02292-C050-4765-B6B1-9760AB126422}"/>
              </a:ext>
            </a:extLst>
          </p:cNvPr>
          <p:cNvSpPr>
            <a:spLocks noGrp="1"/>
          </p:cNvSpPr>
          <p:nvPr>
            <p:ph type="body" idx="33" hasCustomPrompt="1"/>
          </p:nvPr>
        </p:nvSpPr>
        <p:spPr>
          <a:xfrm>
            <a:off x="4373217" y="2679031"/>
            <a:ext cx="3463201" cy="910688"/>
          </a:xfrm>
        </p:spPr>
        <p:txBody>
          <a:bodyPr anchor="b">
            <a:noAutofit/>
          </a:bodyPr>
          <a:lstStyle>
            <a:lvl1pPr marL="0" indent="0" algn="ctr" defTabSz="914400" rtl="0" eaLnBrk="1" latinLnBrk="0" hangingPunct="1">
              <a:lnSpc>
                <a:spcPts val="2500"/>
              </a:lnSpc>
              <a:buNone/>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5" name="Text Placeholder 2">
            <a:extLst>
              <a:ext uri="{FF2B5EF4-FFF2-40B4-BE49-F238E27FC236}">
                <a16:creationId xmlns:a16="http://schemas.microsoft.com/office/drawing/2014/main" id="{5DAB03DE-9E81-41CF-84CA-8DE203EAF061}"/>
              </a:ext>
            </a:extLst>
          </p:cNvPr>
          <p:cNvSpPr>
            <a:spLocks noGrp="1"/>
          </p:cNvSpPr>
          <p:nvPr>
            <p:ph type="body" idx="34" hasCustomPrompt="1"/>
          </p:nvPr>
        </p:nvSpPr>
        <p:spPr>
          <a:xfrm>
            <a:off x="4373217" y="3630920"/>
            <a:ext cx="3463201"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6" name="Text Placeholder 2">
            <a:extLst>
              <a:ext uri="{FF2B5EF4-FFF2-40B4-BE49-F238E27FC236}">
                <a16:creationId xmlns:a16="http://schemas.microsoft.com/office/drawing/2014/main" id="{A0D26790-C1ED-4B3E-8A96-E5F8A30B2830}"/>
              </a:ext>
            </a:extLst>
          </p:cNvPr>
          <p:cNvSpPr>
            <a:spLocks noGrp="1"/>
          </p:cNvSpPr>
          <p:nvPr>
            <p:ph type="body" idx="35" hasCustomPrompt="1"/>
          </p:nvPr>
        </p:nvSpPr>
        <p:spPr>
          <a:xfrm>
            <a:off x="4373217" y="3986053"/>
            <a:ext cx="3463201"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4" name="Title Placeholder 1">
            <a:extLst>
              <a:ext uri="{FF2B5EF4-FFF2-40B4-BE49-F238E27FC236}">
                <a16:creationId xmlns:a16="http://schemas.microsoft.com/office/drawing/2014/main" id="{E96477E6-39DD-4DAE-8084-0E5546B33A1C}"/>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bg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2727496278"/>
      </p:ext>
    </p:extLst>
  </p:cSld>
  <p:clrMapOvr>
    <a:masterClrMapping/>
  </p:clrMapOvr>
  <p:extLst>
    <p:ext uri="{DCECCB84-F9BA-43D5-87BE-67443E8EF086}">
      <p15:sldGuideLst xmlns:p15="http://schemas.microsoft.com/office/powerpoint/2012/main"/>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ontact 4 persons picture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9239999" y="3867346"/>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9239999" y="4687370"/>
            <a:ext cx="2592000" cy="596150"/>
          </a:xfrm>
        </p:spPr>
        <p:txBody>
          <a:bodyPr anchor="t">
            <a:norm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9239999" y="5292546"/>
            <a:ext cx="2592000" cy="735897"/>
          </a:xfrm>
        </p:spPr>
        <p:txBody>
          <a:bodyPr anchor="t">
            <a:normAutofit/>
          </a:bodyPr>
          <a:lstStyle>
            <a:lvl1pPr marL="0" indent="0" algn="ctr" defTabSz="914400" rtl="0" eaLnBrk="1" latinLnBrk="0" hangingPunct="1">
              <a:buNone/>
              <a:defRPr lang="en-US" sz="105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59999" y="3867346"/>
            <a:ext cx="2592000" cy="820023"/>
          </a:xfrm>
        </p:spPr>
        <p:txBody>
          <a:bodyPr anchor="b">
            <a:no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59999" y="4687370"/>
            <a:ext cx="2592000" cy="596150"/>
          </a:xfrm>
        </p:spPr>
        <p:txBody>
          <a:bodyPr anchor="t">
            <a:norm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59999" y="5292546"/>
            <a:ext cx="2592000" cy="735897"/>
          </a:xfrm>
        </p:spPr>
        <p:txBody>
          <a:bodyPr anchor="t">
            <a:normAutofit/>
          </a:bodyPr>
          <a:lstStyle>
            <a:lvl1pPr marL="0" indent="0" algn="ctr" defTabSz="914400" rtl="0" eaLnBrk="1" latinLnBrk="0" hangingPunct="1">
              <a:buNone/>
              <a:defRPr lang="en-US" sz="105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0" name="Text Placeholder 2">
            <a:extLst>
              <a:ext uri="{FF2B5EF4-FFF2-40B4-BE49-F238E27FC236}">
                <a16:creationId xmlns:a16="http://schemas.microsoft.com/office/drawing/2014/main" id="{73867D26-C2D4-4FAE-BB22-78EE96670A76}"/>
              </a:ext>
            </a:extLst>
          </p:cNvPr>
          <p:cNvSpPr>
            <a:spLocks noGrp="1"/>
          </p:cNvSpPr>
          <p:nvPr>
            <p:ph type="body" idx="33" hasCustomPrompt="1"/>
          </p:nvPr>
        </p:nvSpPr>
        <p:spPr>
          <a:xfrm>
            <a:off x="3339049" y="3867346"/>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21" name="Text Placeholder 2">
            <a:extLst>
              <a:ext uri="{FF2B5EF4-FFF2-40B4-BE49-F238E27FC236}">
                <a16:creationId xmlns:a16="http://schemas.microsoft.com/office/drawing/2014/main" id="{655F40BF-26AD-4724-BA31-5FA62A3ABFA1}"/>
              </a:ext>
            </a:extLst>
          </p:cNvPr>
          <p:cNvSpPr>
            <a:spLocks noGrp="1"/>
          </p:cNvSpPr>
          <p:nvPr>
            <p:ph type="body" idx="34" hasCustomPrompt="1"/>
          </p:nvPr>
        </p:nvSpPr>
        <p:spPr>
          <a:xfrm>
            <a:off x="3339049" y="4687370"/>
            <a:ext cx="2592000" cy="596150"/>
          </a:xfrm>
        </p:spPr>
        <p:txBody>
          <a:bodyPr anchor="t">
            <a:norm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22" name="Text Placeholder 2">
            <a:extLst>
              <a:ext uri="{FF2B5EF4-FFF2-40B4-BE49-F238E27FC236}">
                <a16:creationId xmlns:a16="http://schemas.microsoft.com/office/drawing/2014/main" id="{B33AFE5A-3450-4796-9734-1831A34B757D}"/>
              </a:ext>
            </a:extLst>
          </p:cNvPr>
          <p:cNvSpPr>
            <a:spLocks noGrp="1"/>
          </p:cNvSpPr>
          <p:nvPr>
            <p:ph type="body" idx="35" hasCustomPrompt="1"/>
          </p:nvPr>
        </p:nvSpPr>
        <p:spPr>
          <a:xfrm>
            <a:off x="3339049" y="5292546"/>
            <a:ext cx="2592000" cy="735897"/>
          </a:xfrm>
        </p:spPr>
        <p:txBody>
          <a:bodyPr anchor="t">
            <a:normAutofit/>
          </a:bodyPr>
          <a:lstStyle>
            <a:lvl1pPr marL="0" indent="0" algn="ctr" defTabSz="914400" rtl="0" eaLnBrk="1" latinLnBrk="0" hangingPunct="1">
              <a:buNone/>
              <a:defRPr lang="en-US" sz="105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7" name="Text Placeholder 2">
            <a:extLst>
              <a:ext uri="{FF2B5EF4-FFF2-40B4-BE49-F238E27FC236}">
                <a16:creationId xmlns:a16="http://schemas.microsoft.com/office/drawing/2014/main" id="{BF09BA15-C0A8-493B-9519-BF632F8B3874}"/>
              </a:ext>
            </a:extLst>
          </p:cNvPr>
          <p:cNvSpPr>
            <a:spLocks noGrp="1"/>
          </p:cNvSpPr>
          <p:nvPr>
            <p:ph type="body" idx="36" hasCustomPrompt="1"/>
          </p:nvPr>
        </p:nvSpPr>
        <p:spPr>
          <a:xfrm>
            <a:off x="6289524" y="3867346"/>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8" name="Text Placeholder 2">
            <a:extLst>
              <a:ext uri="{FF2B5EF4-FFF2-40B4-BE49-F238E27FC236}">
                <a16:creationId xmlns:a16="http://schemas.microsoft.com/office/drawing/2014/main" id="{1539E447-DDE7-497F-BCC7-5AF59CA385BB}"/>
              </a:ext>
            </a:extLst>
          </p:cNvPr>
          <p:cNvSpPr>
            <a:spLocks noGrp="1"/>
          </p:cNvSpPr>
          <p:nvPr>
            <p:ph type="body" idx="37" hasCustomPrompt="1"/>
          </p:nvPr>
        </p:nvSpPr>
        <p:spPr>
          <a:xfrm>
            <a:off x="6289524" y="4687370"/>
            <a:ext cx="2592000" cy="596150"/>
          </a:xfrm>
        </p:spPr>
        <p:txBody>
          <a:bodyPr anchor="t">
            <a:norm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9" name="Text Placeholder 2">
            <a:extLst>
              <a:ext uri="{FF2B5EF4-FFF2-40B4-BE49-F238E27FC236}">
                <a16:creationId xmlns:a16="http://schemas.microsoft.com/office/drawing/2014/main" id="{FA95AFA1-9973-4E4D-BD89-3D3687C78A33}"/>
              </a:ext>
            </a:extLst>
          </p:cNvPr>
          <p:cNvSpPr>
            <a:spLocks noGrp="1"/>
          </p:cNvSpPr>
          <p:nvPr>
            <p:ph type="body" idx="38" hasCustomPrompt="1"/>
          </p:nvPr>
        </p:nvSpPr>
        <p:spPr>
          <a:xfrm>
            <a:off x="6279998" y="5292546"/>
            <a:ext cx="2601525" cy="735897"/>
          </a:xfrm>
        </p:spPr>
        <p:txBody>
          <a:bodyPr anchor="t">
            <a:normAutofit/>
          </a:bodyPr>
          <a:lstStyle>
            <a:lvl1pPr marL="0" indent="0" algn="ctr" defTabSz="914400" rtl="0" eaLnBrk="1" latinLnBrk="0" hangingPunct="1">
              <a:buNone/>
              <a:defRPr lang="en-US" sz="105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3" name="Picture Placeholder 2">
            <a:extLst>
              <a:ext uri="{FF2B5EF4-FFF2-40B4-BE49-F238E27FC236}">
                <a16:creationId xmlns:a16="http://schemas.microsoft.com/office/drawing/2014/main" id="{02EF6C53-C5DD-48C8-ABBB-DB7D52B42D6B}"/>
              </a:ext>
            </a:extLst>
          </p:cNvPr>
          <p:cNvSpPr>
            <a:spLocks noGrp="1"/>
          </p:cNvSpPr>
          <p:nvPr>
            <p:ph type="pic" idx="29" hasCustomPrompt="1"/>
          </p:nvPr>
        </p:nvSpPr>
        <p:spPr>
          <a:xfrm>
            <a:off x="558269" y="1565454"/>
            <a:ext cx="2195460" cy="2195460"/>
          </a:xfrm>
          <a:prstGeom prst="ellipse">
            <a:avLst/>
          </a:prstGeom>
          <a:noFill/>
        </p:spPr>
        <p:txBody>
          <a:bodyPr anchor="ctr"/>
          <a:lstStyle>
            <a:lvl1pPr marL="0" indent="0" algn="ctr">
              <a:buNone/>
              <a:defRPr sz="1200" baseline="0">
                <a:solidFill>
                  <a:schemeClr val="bg1"/>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4" name="Picture Placeholder 2">
            <a:extLst>
              <a:ext uri="{FF2B5EF4-FFF2-40B4-BE49-F238E27FC236}">
                <a16:creationId xmlns:a16="http://schemas.microsoft.com/office/drawing/2014/main" id="{BA763D20-DCAA-4A8A-8AD2-C6559FDD831C}"/>
              </a:ext>
            </a:extLst>
          </p:cNvPr>
          <p:cNvSpPr>
            <a:spLocks noGrp="1"/>
          </p:cNvSpPr>
          <p:nvPr>
            <p:ph type="pic" idx="39" hasCustomPrompt="1"/>
          </p:nvPr>
        </p:nvSpPr>
        <p:spPr>
          <a:xfrm>
            <a:off x="3537319" y="1565454"/>
            <a:ext cx="2195460" cy="2195460"/>
          </a:xfrm>
          <a:prstGeom prst="ellipse">
            <a:avLst/>
          </a:prstGeom>
          <a:noFill/>
        </p:spPr>
        <p:txBody>
          <a:bodyPr anchor="ctr"/>
          <a:lstStyle>
            <a:lvl1pPr marL="0" indent="0" algn="ctr">
              <a:buNone/>
              <a:defRPr sz="1200" baseline="0">
                <a:solidFill>
                  <a:schemeClr val="bg1"/>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5" name="Picture Placeholder 2">
            <a:extLst>
              <a:ext uri="{FF2B5EF4-FFF2-40B4-BE49-F238E27FC236}">
                <a16:creationId xmlns:a16="http://schemas.microsoft.com/office/drawing/2014/main" id="{83311EEE-4713-4F97-A49F-924BC26F66BB}"/>
              </a:ext>
            </a:extLst>
          </p:cNvPr>
          <p:cNvSpPr>
            <a:spLocks noGrp="1"/>
          </p:cNvSpPr>
          <p:nvPr>
            <p:ph type="pic" idx="40" hasCustomPrompt="1"/>
          </p:nvPr>
        </p:nvSpPr>
        <p:spPr>
          <a:xfrm>
            <a:off x="6516369" y="1565454"/>
            <a:ext cx="2195460" cy="2195460"/>
          </a:xfrm>
          <a:prstGeom prst="ellipse">
            <a:avLst/>
          </a:prstGeom>
          <a:noFill/>
        </p:spPr>
        <p:txBody>
          <a:bodyPr anchor="ctr"/>
          <a:lstStyle>
            <a:lvl1pPr marL="0" indent="0" algn="ctr">
              <a:buNone/>
              <a:defRPr sz="1200" baseline="0">
                <a:solidFill>
                  <a:schemeClr val="bg1"/>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6" name="Picture Placeholder 2">
            <a:extLst>
              <a:ext uri="{FF2B5EF4-FFF2-40B4-BE49-F238E27FC236}">
                <a16:creationId xmlns:a16="http://schemas.microsoft.com/office/drawing/2014/main" id="{D556FF02-7418-4CB6-AD90-54B6605CD475}"/>
              </a:ext>
            </a:extLst>
          </p:cNvPr>
          <p:cNvSpPr>
            <a:spLocks noGrp="1"/>
          </p:cNvSpPr>
          <p:nvPr>
            <p:ph type="pic" idx="41" hasCustomPrompt="1"/>
          </p:nvPr>
        </p:nvSpPr>
        <p:spPr>
          <a:xfrm>
            <a:off x="9438269" y="1565454"/>
            <a:ext cx="2195460" cy="2195460"/>
          </a:xfrm>
          <a:prstGeom prst="ellipse">
            <a:avLst/>
          </a:prstGeom>
          <a:noFill/>
        </p:spPr>
        <p:txBody>
          <a:bodyPr anchor="ctr"/>
          <a:lstStyle>
            <a:lvl1pPr marL="0" indent="0" algn="ctr">
              <a:buNone/>
              <a:defRPr sz="1200" baseline="0">
                <a:solidFill>
                  <a:schemeClr val="bg1"/>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ltLang="ko-KR" noProof="0"/>
              <a:t>Insérez un portrait</a:t>
            </a:r>
          </a:p>
        </p:txBody>
      </p:sp>
      <p:sp>
        <p:nvSpPr>
          <p:cNvPr id="27" name="Title Placeholder 1">
            <a:extLst>
              <a:ext uri="{FF2B5EF4-FFF2-40B4-BE49-F238E27FC236}">
                <a16:creationId xmlns:a16="http://schemas.microsoft.com/office/drawing/2014/main" id="{CCFB163C-8D0F-4A0F-AA9B-D7C56EE59FD8}"/>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bg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44748024"/>
      </p:ext>
    </p:extLst>
  </p:cSld>
  <p:clrMapOvr>
    <a:masterClrMapping/>
  </p:clrMapOvr>
  <p:extLst>
    <p:ext uri="{DCECCB84-F9BA-43D5-87BE-67443E8EF086}">
      <p15:sldGuideLst xmlns:p15="http://schemas.microsoft.com/office/powerpoint/2012/main"/>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ntact 4 pers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10" name="Text Placeholder 2">
            <a:extLst>
              <a:ext uri="{FF2B5EF4-FFF2-40B4-BE49-F238E27FC236}">
                <a16:creationId xmlns:a16="http://schemas.microsoft.com/office/drawing/2014/main" id="{FD197640-C32F-408D-98B7-A4238170D4DE}"/>
              </a:ext>
            </a:extLst>
          </p:cNvPr>
          <p:cNvSpPr>
            <a:spLocks noGrp="1"/>
          </p:cNvSpPr>
          <p:nvPr>
            <p:ph type="body" idx="20" hasCustomPrompt="1"/>
          </p:nvPr>
        </p:nvSpPr>
        <p:spPr>
          <a:xfrm>
            <a:off x="9239999" y="2456121"/>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1" name="Text Placeholder 2">
            <a:extLst>
              <a:ext uri="{FF2B5EF4-FFF2-40B4-BE49-F238E27FC236}">
                <a16:creationId xmlns:a16="http://schemas.microsoft.com/office/drawing/2014/main" id="{61CA84C6-6F0D-4AB9-8F05-08F940A0576F}"/>
              </a:ext>
            </a:extLst>
          </p:cNvPr>
          <p:cNvSpPr>
            <a:spLocks noGrp="1"/>
          </p:cNvSpPr>
          <p:nvPr>
            <p:ph type="body" idx="21" hasCustomPrompt="1"/>
          </p:nvPr>
        </p:nvSpPr>
        <p:spPr>
          <a:xfrm>
            <a:off x="9239999" y="3276145"/>
            <a:ext cx="2592000" cy="596150"/>
          </a:xfrm>
        </p:spPr>
        <p:txBody>
          <a:bodyPr anchor="t">
            <a:norm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2" name="Text Placeholder 2">
            <a:extLst>
              <a:ext uri="{FF2B5EF4-FFF2-40B4-BE49-F238E27FC236}">
                <a16:creationId xmlns:a16="http://schemas.microsoft.com/office/drawing/2014/main" id="{EFCC9AF2-34A4-4E64-A9C5-C4D698C76F80}"/>
              </a:ext>
            </a:extLst>
          </p:cNvPr>
          <p:cNvSpPr>
            <a:spLocks noGrp="1"/>
          </p:cNvSpPr>
          <p:nvPr>
            <p:ph type="body" idx="28" hasCustomPrompt="1"/>
          </p:nvPr>
        </p:nvSpPr>
        <p:spPr>
          <a:xfrm>
            <a:off x="9239999" y="3881321"/>
            <a:ext cx="2592000" cy="735897"/>
          </a:xfrm>
        </p:spPr>
        <p:txBody>
          <a:bodyPr anchor="t">
            <a:normAutofit/>
          </a:bodyPr>
          <a:lstStyle>
            <a:lvl1pPr marL="0" indent="0" algn="ctr" defTabSz="914400" rtl="0" eaLnBrk="1" latinLnBrk="0" hangingPunct="1">
              <a:buNone/>
              <a:defRPr lang="en-US" sz="105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4" name="Text Placeholder 2">
            <a:extLst>
              <a:ext uri="{FF2B5EF4-FFF2-40B4-BE49-F238E27FC236}">
                <a16:creationId xmlns:a16="http://schemas.microsoft.com/office/drawing/2014/main" id="{7FD838C5-A1E1-430D-84DA-2CDBB4894C9E}"/>
              </a:ext>
            </a:extLst>
          </p:cNvPr>
          <p:cNvSpPr>
            <a:spLocks noGrp="1"/>
          </p:cNvSpPr>
          <p:nvPr>
            <p:ph type="body" idx="30" hasCustomPrompt="1"/>
          </p:nvPr>
        </p:nvSpPr>
        <p:spPr>
          <a:xfrm>
            <a:off x="359999" y="2456121"/>
            <a:ext cx="2592000" cy="820023"/>
          </a:xfrm>
        </p:spPr>
        <p:txBody>
          <a:bodyPr anchor="b">
            <a:no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5" name="Text Placeholder 2">
            <a:extLst>
              <a:ext uri="{FF2B5EF4-FFF2-40B4-BE49-F238E27FC236}">
                <a16:creationId xmlns:a16="http://schemas.microsoft.com/office/drawing/2014/main" id="{CB22F337-FA3A-46C5-8BA2-BDC704E02E50}"/>
              </a:ext>
            </a:extLst>
          </p:cNvPr>
          <p:cNvSpPr>
            <a:spLocks noGrp="1"/>
          </p:cNvSpPr>
          <p:nvPr>
            <p:ph type="body" idx="31" hasCustomPrompt="1"/>
          </p:nvPr>
        </p:nvSpPr>
        <p:spPr>
          <a:xfrm>
            <a:off x="359999" y="3276145"/>
            <a:ext cx="2592000" cy="596150"/>
          </a:xfrm>
        </p:spPr>
        <p:txBody>
          <a:bodyPr anchor="t">
            <a:norm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6" name="Text Placeholder 2">
            <a:extLst>
              <a:ext uri="{FF2B5EF4-FFF2-40B4-BE49-F238E27FC236}">
                <a16:creationId xmlns:a16="http://schemas.microsoft.com/office/drawing/2014/main" id="{C5CBC1D9-277A-4ED9-BD7D-74D8A58DC453}"/>
              </a:ext>
            </a:extLst>
          </p:cNvPr>
          <p:cNvSpPr>
            <a:spLocks noGrp="1"/>
          </p:cNvSpPr>
          <p:nvPr>
            <p:ph type="body" idx="32" hasCustomPrompt="1"/>
          </p:nvPr>
        </p:nvSpPr>
        <p:spPr>
          <a:xfrm>
            <a:off x="359999" y="3881321"/>
            <a:ext cx="2592000" cy="735897"/>
          </a:xfrm>
        </p:spPr>
        <p:txBody>
          <a:bodyPr anchor="t">
            <a:normAutofit/>
          </a:bodyPr>
          <a:lstStyle>
            <a:lvl1pPr marL="0" indent="0" algn="ctr" defTabSz="914400" rtl="0" eaLnBrk="1" latinLnBrk="0" hangingPunct="1">
              <a:buNone/>
              <a:defRPr lang="en-US" sz="105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0" name="Text Placeholder 2">
            <a:extLst>
              <a:ext uri="{FF2B5EF4-FFF2-40B4-BE49-F238E27FC236}">
                <a16:creationId xmlns:a16="http://schemas.microsoft.com/office/drawing/2014/main" id="{73867D26-C2D4-4FAE-BB22-78EE96670A76}"/>
              </a:ext>
            </a:extLst>
          </p:cNvPr>
          <p:cNvSpPr>
            <a:spLocks noGrp="1"/>
          </p:cNvSpPr>
          <p:nvPr>
            <p:ph type="body" idx="33" hasCustomPrompt="1"/>
          </p:nvPr>
        </p:nvSpPr>
        <p:spPr>
          <a:xfrm>
            <a:off x="3339049" y="2456121"/>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21" name="Text Placeholder 2">
            <a:extLst>
              <a:ext uri="{FF2B5EF4-FFF2-40B4-BE49-F238E27FC236}">
                <a16:creationId xmlns:a16="http://schemas.microsoft.com/office/drawing/2014/main" id="{655F40BF-26AD-4724-BA31-5FA62A3ABFA1}"/>
              </a:ext>
            </a:extLst>
          </p:cNvPr>
          <p:cNvSpPr>
            <a:spLocks noGrp="1"/>
          </p:cNvSpPr>
          <p:nvPr>
            <p:ph type="body" idx="34" hasCustomPrompt="1"/>
          </p:nvPr>
        </p:nvSpPr>
        <p:spPr>
          <a:xfrm>
            <a:off x="3339049" y="3276145"/>
            <a:ext cx="2592000" cy="596150"/>
          </a:xfrm>
        </p:spPr>
        <p:txBody>
          <a:bodyPr anchor="t">
            <a:norm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22" name="Text Placeholder 2">
            <a:extLst>
              <a:ext uri="{FF2B5EF4-FFF2-40B4-BE49-F238E27FC236}">
                <a16:creationId xmlns:a16="http://schemas.microsoft.com/office/drawing/2014/main" id="{B33AFE5A-3450-4796-9734-1831A34B757D}"/>
              </a:ext>
            </a:extLst>
          </p:cNvPr>
          <p:cNvSpPr>
            <a:spLocks noGrp="1"/>
          </p:cNvSpPr>
          <p:nvPr>
            <p:ph type="body" idx="35" hasCustomPrompt="1"/>
          </p:nvPr>
        </p:nvSpPr>
        <p:spPr>
          <a:xfrm>
            <a:off x="3339049" y="3881321"/>
            <a:ext cx="2592000" cy="735897"/>
          </a:xfrm>
        </p:spPr>
        <p:txBody>
          <a:bodyPr anchor="t">
            <a:normAutofit/>
          </a:bodyPr>
          <a:lstStyle>
            <a:lvl1pPr marL="0" indent="0" algn="ctr" defTabSz="914400" rtl="0" eaLnBrk="1" latinLnBrk="0" hangingPunct="1">
              <a:buNone/>
              <a:defRPr lang="en-US" sz="105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17" name="Text Placeholder 2">
            <a:extLst>
              <a:ext uri="{FF2B5EF4-FFF2-40B4-BE49-F238E27FC236}">
                <a16:creationId xmlns:a16="http://schemas.microsoft.com/office/drawing/2014/main" id="{BF09BA15-C0A8-493B-9519-BF632F8B3874}"/>
              </a:ext>
            </a:extLst>
          </p:cNvPr>
          <p:cNvSpPr>
            <a:spLocks noGrp="1"/>
          </p:cNvSpPr>
          <p:nvPr>
            <p:ph type="body" idx="36" hasCustomPrompt="1"/>
          </p:nvPr>
        </p:nvSpPr>
        <p:spPr>
          <a:xfrm>
            <a:off x="6289524" y="2456121"/>
            <a:ext cx="2592000" cy="820023"/>
          </a:xfrm>
        </p:spPr>
        <p:txBody>
          <a:bodyPr anchor="b">
            <a:no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18" name="Text Placeholder 2">
            <a:extLst>
              <a:ext uri="{FF2B5EF4-FFF2-40B4-BE49-F238E27FC236}">
                <a16:creationId xmlns:a16="http://schemas.microsoft.com/office/drawing/2014/main" id="{1539E447-DDE7-497F-BCC7-5AF59CA385BB}"/>
              </a:ext>
            </a:extLst>
          </p:cNvPr>
          <p:cNvSpPr>
            <a:spLocks noGrp="1"/>
          </p:cNvSpPr>
          <p:nvPr>
            <p:ph type="body" idx="37" hasCustomPrompt="1"/>
          </p:nvPr>
        </p:nvSpPr>
        <p:spPr>
          <a:xfrm>
            <a:off x="6289524" y="3276145"/>
            <a:ext cx="2592000" cy="596150"/>
          </a:xfrm>
        </p:spPr>
        <p:txBody>
          <a:bodyPr anchor="t">
            <a:norm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19" name="Text Placeholder 2">
            <a:extLst>
              <a:ext uri="{FF2B5EF4-FFF2-40B4-BE49-F238E27FC236}">
                <a16:creationId xmlns:a16="http://schemas.microsoft.com/office/drawing/2014/main" id="{FA95AFA1-9973-4E4D-BD89-3D3687C78A33}"/>
              </a:ext>
            </a:extLst>
          </p:cNvPr>
          <p:cNvSpPr>
            <a:spLocks noGrp="1"/>
          </p:cNvSpPr>
          <p:nvPr>
            <p:ph type="body" idx="38" hasCustomPrompt="1"/>
          </p:nvPr>
        </p:nvSpPr>
        <p:spPr>
          <a:xfrm>
            <a:off x="6279998" y="3881321"/>
            <a:ext cx="2601525" cy="735897"/>
          </a:xfrm>
        </p:spPr>
        <p:txBody>
          <a:bodyPr anchor="t">
            <a:normAutofit/>
          </a:bodyPr>
          <a:lstStyle>
            <a:lvl1pPr marL="0" indent="0" algn="ctr" defTabSz="914400" rtl="0" eaLnBrk="1" latinLnBrk="0" hangingPunct="1">
              <a:buNone/>
              <a:defRPr lang="en-US" sz="105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3" name="Title Placeholder 1">
            <a:extLst>
              <a:ext uri="{FF2B5EF4-FFF2-40B4-BE49-F238E27FC236}">
                <a16:creationId xmlns:a16="http://schemas.microsoft.com/office/drawing/2014/main" id="{30D27FCD-107A-41B5-8384-F07B0D24F1BE}"/>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bg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2800308151"/>
      </p:ext>
    </p:extLst>
  </p:cSld>
  <p:clrMapOvr>
    <a:masterClrMapping/>
  </p:clrMapOvr>
  <p:extLst>
    <p:ext uri="{DCECCB84-F9BA-43D5-87BE-67443E8EF086}">
      <p15:sldGuideLst xmlns:p15="http://schemas.microsoft.com/office/powerpoint/2012/main"/>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5 persons ">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43" name="Text Placeholder 2">
            <a:extLst>
              <a:ext uri="{FF2B5EF4-FFF2-40B4-BE49-F238E27FC236}">
                <a16:creationId xmlns:a16="http://schemas.microsoft.com/office/drawing/2014/main" id="{5D417E22-C3B4-4030-B26A-5C3F8D5199DF}"/>
              </a:ext>
            </a:extLst>
          </p:cNvPr>
          <p:cNvSpPr>
            <a:spLocks noGrp="1"/>
          </p:cNvSpPr>
          <p:nvPr>
            <p:ph type="body" idx="20" hasCustomPrompt="1"/>
          </p:nvPr>
        </p:nvSpPr>
        <p:spPr>
          <a:xfrm>
            <a:off x="8368798" y="1941256"/>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4" name="Text Placeholder 2">
            <a:extLst>
              <a:ext uri="{FF2B5EF4-FFF2-40B4-BE49-F238E27FC236}">
                <a16:creationId xmlns:a16="http://schemas.microsoft.com/office/drawing/2014/main" id="{D7180D2C-535D-44FB-9128-E16D8AB68823}"/>
              </a:ext>
            </a:extLst>
          </p:cNvPr>
          <p:cNvSpPr>
            <a:spLocks noGrp="1"/>
          </p:cNvSpPr>
          <p:nvPr>
            <p:ph type="body" idx="21" hasCustomPrompt="1"/>
          </p:nvPr>
        </p:nvSpPr>
        <p:spPr>
          <a:xfrm>
            <a:off x="8368798" y="2355280"/>
            <a:ext cx="3463201"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5" name="Text Placeholder 2">
            <a:extLst>
              <a:ext uri="{FF2B5EF4-FFF2-40B4-BE49-F238E27FC236}">
                <a16:creationId xmlns:a16="http://schemas.microsoft.com/office/drawing/2014/main" id="{235C7470-3D69-41BC-82AF-F64FA5F29C32}"/>
              </a:ext>
            </a:extLst>
          </p:cNvPr>
          <p:cNvSpPr>
            <a:spLocks noGrp="1"/>
          </p:cNvSpPr>
          <p:nvPr>
            <p:ph type="body" idx="28" hasCustomPrompt="1"/>
          </p:nvPr>
        </p:nvSpPr>
        <p:spPr>
          <a:xfrm>
            <a:off x="8368798" y="2669212"/>
            <a:ext cx="3463201"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46" name="Text Placeholder 2">
            <a:extLst>
              <a:ext uri="{FF2B5EF4-FFF2-40B4-BE49-F238E27FC236}">
                <a16:creationId xmlns:a16="http://schemas.microsoft.com/office/drawing/2014/main" id="{7690CC20-E620-47A6-9F52-DF8C7D01A300}"/>
              </a:ext>
            </a:extLst>
          </p:cNvPr>
          <p:cNvSpPr>
            <a:spLocks noGrp="1"/>
          </p:cNvSpPr>
          <p:nvPr>
            <p:ph type="body" idx="30" hasCustomPrompt="1"/>
          </p:nvPr>
        </p:nvSpPr>
        <p:spPr>
          <a:xfrm>
            <a:off x="360000" y="1941256"/>
            <a:ext cx="3476939" cy="414024"/>
          </a:xfrm>
        </p:spPr>
        <p:txBody>
          <a:bodyPr anchor="b">
            <a:sp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7" name="Text Placeholder 2">
            <a:extLst>
              <a:ext uri="{FF2B5EF4-FFF2-40B4-BE49-F238E27FC236}">
                <a16:creationId xmlns:a16="http://schemas.microsoft.com/office/drawing/2014/main" id="{5C176B42-4EEC-44F4-A49C-85BB23CA401D}"/>
              </a:ext>
            </a:extLst>
          </p:cNvPr>
          <p:cNvSpPr>
            <a:spLocks noGrp="1"/>
          </p:cNvSpPr>
          <p:nvPr>
            <p:ph type="body" idx="31" hasCustomPrompt="1"/>
          </p:nvPr>
        </p:nvSpPr>
        <p:spPr>
          <a:xfrm>
            <a:off x="360000" y="2355280"/>
            <a:ext cx="3476939"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8" name="Text Placeholder 2">
            <a:extLst>
              <a:ext uri="{FF2B5EF4-FFF2-40B4-BE49-F238E27FC236}">
                <a16:creationId xmlns:a16="http://schemas.microsoft.com/office/drawing/2014/main" id="{677B80EE-033D-4579-85BE-DD1E0C679D8D}"/>
              </a:ext>
            </a:extLst>
          </p:cNvPr>
          <p:cNvSpPr>
            <a:spLocks noGrp="1"/>
          </p:cNvSpPr>
          <p:nvPr>
            <p:ph type="body" idx="32" hasCustomPrompt="1"/>
          </p:nvPr>
        </p:nvSpPr>
        <p:spPr>
          <a:xfrm>
            <a:off x="360000" y="2669212"/>
            <a:ext cx="3476939"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49" name="Text Placeholder 2">
            <a:extLst>
              <a:ext uri="{FF2B5EF4-FFF2-40B4-BE49-F238E27FC236}">
                <a16:creationId xmlns:a16="http://schemas.microsoft.com/office/drawing/2014/main" id="{14CFE07A-4E27-4B55-BA4D-697A01BA9F1E}"/>
              </a:ext>
            </a:extLst>
          </p:cNvPr>
          <p:cNvSpPr>
            <a:spLocks noGrp="1"/>
          </p:cNvSpPr>
          <p:nvPr>
            <p:ph type="body" idx="33" hasCustomPrompt="1"/>
          </p:nvPr>
        </p:nvSpPr>
        <p:spPr>
          <a:xfrm>
            <a:off x="4373217" y="1941256"/>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0" name="Text Placeholder 2">
            <a:extLst>
              <a:ext uri="{FF2B5EF4-FFF2-40B4-BE49-F238E27FC236}">
                <a16:creationId xmlns:a16="http://schemas.microsoft.com/office/drawing/2014/main" id="{57294AC4-3E91-4F7B-92F5-B0A79FC4D72D}"/>
              </a:ext>
            </a:extLst>
          </p:cNvPr>
          <p:cNvSpPr>
            <a:spLocks noGrp="1"/>
          </p:cNvSpPr>
          <p:nvPr>
            <p:ph type="body" idx="34" hasCustomPrompt="1"/>
          </p:nvPr>
        </p:nvSpPr>
        <p:spPr>
          <a:xfrm>
            <a:off x="4373217" y="2355280"/>
            <a:ext cx="3463201"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51" name="Text Placeholder 2">
            <a:extLst>
              <a:ext uri="{FF2B5EF4-FFF2-40B4-BE49-F238E27FC236}">
                <a16:creationId xmlns:a16="http://schemas.microsoft.com/office/drawing/2014/main" id="{50DE224B-EB20-4867-A285-8FF37A0C65B8}"/>
              </a:ext>
            </a:extLst>
          </p:cNvPr>
          <p:cNvSpPr>
            <a:spLocks noGrp="1"/>
          </p:cNvSpPr>
          <p:nvPr>
            <p:ph type="body" idx="35" hasCustomPrompt="1"/>
          </p:nvPr>
        </p:nvSpPr>
        <p:spPr>
          <a:xfrm>
            <a:off x="4373217" y="2669212"/>
            <a:ext cx="3463201"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52" name="Text Placeholder 2">
            <a:extLst>
              <a:ext uri="{FF2B5EF4-FFF2-40B4-BE49-F238E27FC236}">
                <a16:creationId xmlns:a16="http://schemas.microsoft.com/office/drawing/2014/main" id="{1220B80A-5AE2-47A6-AF97-FC5D27427CDA}"/>
              </a:ext>
            </a:extLst>
          </p:cNvPr>
          <p:cNvSpPr>
            <a:spLocks noGrp="1"/>
          </p:cNvSpPr>
          <p:nvPr>
            <p:ph type="body" idx="46" hasCustomPrompt="1"/>
          </p:nvPr>
        </p:nvSpPr>
        <p:spPr>
          <a:xfrm>
            <a:off x="8368798" y="4010848"/>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3" name="Text Placeholder 2">
            <a:extLst>
              <a:ext uri="{FF2B5EF4-FFF2-40B4-BE49-F238E27FC236}">
                <a16:creationId xmlns:a16="http://schemas.microsoft.com/office/drawing/2014/main" id="{E7DE045D-E67F-46B3-BD44-16E1BAD29ED3}"/>
              </a:ext>
            </a:extLst>
          </p:cNvPr>
          <p:cNvSpPr>
            <a:spLocks noGrp="1"/>
          </p:cNvSpPr>
          <p:nvPr>
            <p:ph type="body" idx="47" hasCustomPrompt="1"/>
          </p:nvPr>
        </p:nvSpPr>
        <p:spPr>
          <a:xfrm>
            <a:off x="8368798" y="4424872"/>
            <a:ext cx="3463201"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54" name="Text Placeholder 2">
            <a:extLst>
              <a:ext uri="{FF2B5EF4-FFF2-40B4-BE49-F238E27FC236}">
                <a16:creationId xmlns:a16="http://schemas.microsoft.com/office/drawing/2014/main" id="{F82350EE-C3A7-4F45-BCF2-E1AAE59BBFF4}"/>
              </a:ext>
            </a:extLst>
          </p:cNvPr>
          <p:cNvSpPr>
            <a:spLocks noGrp="1"/>
          </p:cNvSpPr>
          <p:nvPr>
            <p:ph type="body" idx="48" hasCustomPrompt="1"/>
          </p:nvPr>
        </p:nvSpPr>
        <p:spPr>
          <a:xfrm>
            <a:off x="8368798" y="4738804"/>
            <a:ext cx="3463201"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55" name="Text Placeholder 2">
            <a:extLst>
              <a:ext uri="{FF2B5EF4-FFF2-40B4-BE49-F238E27FC236}">
                <a16:creationId xmlns:a16="http://schemas.microsoft.com/office/drawing/2014/main" id="{11D04C71-DFC9-47C5-9898-363225EDC2CA}"/>
              </a:ext>
            </a:extLst>
          </p:cNvPr>
          <p:cNvSpPr>
            <a:spLocks noGrp="1"/>
          </p:cNvSpPr>
          <p:nvPr>
            <p:ph type="body" idx="49" hasCustomPrompt="1"/>
          </p:nvPr>
        </p:nvSpPr>
        <p:spPr>
          <a:xfrm>
            <a:off x="360000" y="4010848"/>
            <a:ext cx="3476939" cy="414024"/>
          </a:xfrm>
        </p:spPr>
        <p:txBody>
          <a:bodyPr anchor="b">
            <a:sp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6" name="Text Placeholder 2">
            <a:extLst>
              <a:ext uri="{FF2B5EF4-FFF2-40B4-BE49-F238E27FC236}">
                <a16:creationId xmlns:a16="http://schemas.microsoft.com/office/drawing/2014/main" id="{BCCD2C50-EAA9-496C-B954-8FB6515E000C}"/>
              </a:ext>
            </a:extLst>
          </p:cNvPr>
          <p:cNvSpPr>
            <a:spLocks noGrp="1"/>
          </p:cNvSpPr>
          <p:nvPr>
            <p:ph type="body" idx="50" hasCustomPrompt="1"/>
          </p:nvPr>
        </p:nvSpPr>
        <p:spPr>
          <a:xfrm>
            <a:off x="360000" y="4424872"/>
            <a:ext cx="3476939"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57" name="Text Placeholder 2">
            <a:extLst>
              <a:ext uri="{FF2B5EF4-FFF2-40B4-BE49-F238E27FC236}">
                <a16:creationId xmlns:a16="http://schemas.microsoft.com/office/drawing/2014/main" id="{075FC163-BE72-4E29-A4C1-D025A5A80F52}"/>
              </a:ext>
            </a:extLst>
          </p:cNvPr>
          <p:cNvSpPr>
            <a:spLocks noGrp="1"/>
          </p:cNvSpPr>
          <p:nvPr>
            <p:ph type="body" idx="51" hasCustomPrompt="1"/>
          </p:nvPr>
        </p:nvSpPr>
        <p:spPr>
          <a:xfrm>
            <a:off x="360000" y="4738804"/>
            <a:ext cx="3476939"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0" name="Title Placeholder 1">
            <a:extLst>
              <a:ext uri="{FF2B5EF4-FFF2-40B4-BE49-F238E27FC236}">
                <a16:creationId xmlns:a16="http://schemas.microsoft.com/office/drawing/2014/main" id="{BB9C068A-9906-4305-AB6E-B241D92ECD51}"/>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bg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786977298"/>
      </p:ext>
    </p:extLst>
  </p:cSld>
  <p:clrMapOvr>
    <a:masterClrMapping/>
  </p:clrMapOvr>
  <p:extLst>
    <p:ext uri="{DCECCB84-F9BA-43D5-87BE-67443E8EF086}">
      <p15:sldGuideLst xmlns:p15="http://schemas.microsoft.com/office/powerpoint/2012/main"/>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6 persons ">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fr-FR" noProof="0" smtClean="0"/>
              <a:t>‹N°›</a:t>
            </a:fld>
            <a:endParaRPr lang="fr-FR" noProof="0"/>
          </a:p>
        </p:txBody>
      </p:sp>
      <p:sp>
        <p:nvSpPr>
          <p:cNvPr id="43" name="Text Placeholder 2">
            <a:extLst>
              <a:ext uri="{FF2B5EF4-FFF2-40B4-BE49-F238E27FC236}">
                <a16:creationId xmlns:a16="http://schemas.microsoft.com/office/drawing/2014/main" id="{5D417E22-C3B4-4030-B26A-5C3F8D5199DF}"/>
              </a:ext>
            </a:extLst>
          </p:cNvPr>
          <p:cNvSpPr>
            <a:spLocks noGrp="1"/>
          </p:cNvSpPr>
          <p:nvPr>
            <p:ph type="body" idx="20" hasCustomPrompt="1"/>
          </p:nvPr>
        </p:nvSpPr>
        <p:spPr>
          <a:xfrm>
            <a:off x="8368798" y="1941256"/>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4" name="Text Placeholder 2">
            <a:extLst>
              <a:ext uri="{FF2B5EF4-FFF2-40B4-BE49-F238E27FC236}">
                <a16:creationId xmlns:a16="http://schemas.microsoft.com/office/drawing/2014/main" id="{D7180D2C-535D-44FB-9128-E16D8AB68823}"/>
              </a:ext>
            </a:extLst>
          </p:cNvPr>
          <p:cNvSpPr>
            <a:spLocks noGrp="1"/>
          </p:cNvSpPr>
          <p:nvPr>
            <p:ph type="body" idx="21" hasCustomPrompt="1"/>
          </p:nvPr>
        </p:nvSpPr>
        <p:spPr>
          <a:xfrm>
            <a:off x="8368798" y="2355280"/>
            <a:ext cx="3463201"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5" name="Text Placeholder 2">
            <a:extLst>
              <a:ext uri="{FF2B5EF4-FFF2-40B4-BE49-F238E27FC236}">
                <a16:creationId xmlns:a16="http://schemas.microsoft.com/office/drawing/2014/main" id="{235C7470-3D69-41BC-82AF-F64FA5F29C32}"/>
              </a:ext>
            </a:extLst>
          </p:cNvPr>
          <p:cNvSpPr>
            <a:spLocks noGrp="1"/>
          </p:cNvSpPr>
          <p:nvPr>
            <p:ph type="body" idx="28" hasCustomPrompt="1"/>
          </p:nvPr>
        </p:nvSpPr>
        <p:spPr>
          <a:xfrm>
            <a:off x="8368798" y="2669212"/>
            <a:ext cx="3463201"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46" name="Text Placeholder 2">
            <a:extLst>
              <a:ext uri="{FF2B5EF4-FFF2-40B4-BE49-F238E27FC236}">
                <a16:creationId xmlns:a16="http://schemas.microsoft.com/office/drawing/2014/main" id="{7690CC20-E620-47A6-9F52-DF8C7D01A300}"/>
              </a:ext>
            </a:extLst>
          </p:cNvPr>
          <p:cNvSpPr>
            <a:spLocks noGrp="1"/>
          </p:cNvSpPr>
          <p:nvPr>
            <p:ph type="body" idx="30" hasCustomPrompt="1"/>
          </p:nvPr>
        </p:nvSpPr>
        <p:spPr>
          <a:xfrm>
            <a:off x="360000" y="1941256"/>
            <a:ext cx="3476939" cy="414024"/>
          </a:xfrm>
        </p:spPr>
        <p:txBody>
          <a:bodyPr anchor="b">
            <a:sp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47" name="Text Placeholder 2">
            <a:extLst>
              <a:ext uri="{FF2B5EF4-FFF2-40B4-BE49-F238E27FC236}">
                <a16:creationId xmlns:a16="http://schemas.microsoft.com/office/drawing/2014/main" id="{5C176B42-4EEC-44F4-A49C-85BB23CA401D}"/>
              </a:ext>
            </a:extLst>
          </p:cNvPr>
          <p:cNvSpPr>
            <a:spLocks noGrp="1"/>
          </p:cNvSpPr>
          <p:nvPr>
            <p:ph type="body" idx="31" hasCustomPrompt="1"/>
          </p:nvPr>
        </p:nvSpPr>
        <p:spPr>
          <a:xfrm>
            <a:off x="360000" y="2355280"/>
            <a:ext cx="3476939"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48" name="Text Placeholder 2">
            <a:extLst>
              <a:ext uri="{FF2B5EF4-FFF2-40B4-BE49-F238E27FC236}">
                <a16:creationId xmlns:a16="http://schemas.microsoft.com/office/drawing/2014/main" id="{677B80EE-033D-4579-85BE-DD1E0C679D8D}"/>
              </a:ext>
            </a:extLst>
          </p:cNvPr>
          <p:cNvSpPr>
            <a:spLocks noGrp="1"/>
          </p:cNvSpPr>
          <p:nvPr>
            <p:ph type="body" idx="32" hasCustomPrompt="1"/>
          </p:nvPr>
        </p:nvSpPr>
        <p:spPr>
          <a:xfrm>
            <a:off x="360000" y="2669212"/>
            <a:ext cx="3476939"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49" name="Text Placeholder 2">
            <a:extLst>
              <a:ext uri="{FF2B5EF4-FFF2-40B4-BE49-F238E27FC236}">
                <a16:creationId xmlns:a16="http://schemas.microsoft.com/office/drawing/2014/main" id="{14CFE07A-4E27-4B55-BA4D-697A01BA9F1E}"/>
              </a:ext>
            </a:extLst>
          </p:cNvPr>
          <p:cNvSpPr>
            <a:spLocks noGrp="1"/>
          </p:cNvSpPr>
          <p:nvPr>
            <p:ph type="body" idx="33" hasCustomPrompt="1"/>
          </p:nvPr>
        </p:nvSpPr>
        <p:spPr>
          <a:xfrm>
            <a:off x="4373217" y="1941256"/>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0" name="Text Placeholder 2">
            <a:extLst>
              <a:ext uri="{FF2B5EF4-FFF2-40B4-BE49-F238E27FC236}">
                <a16:creationId xmlns:a16="http://schemas.microsoft.com/office/drawing/2014/main" id="{57294AC4-3E91-4F7B-92F5-B0A79FC4D72D}"/>
              </a:ext>
            </a:extLst>
          </p:cNvPr>
          <p:cNvSpPr>
            <a:spLocks noGrp="1"/>
          </p:cNvSpPr>
          <p:nvPr>
            <p:ph type="body" idx="34" hasCustomPrompt="1"/>
          </p:nvPr>
        </p:nvSpPr>
        <p:spPr>
          <a:xfrm>
            <a:off x="4373217" y="2355280"/>
            <a:ext cx="3463201"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51" name="Text Placeholder 2">
            <a:extLst>
              <a:ext uri="{FF2B5EF4-FFF2-40B4-BE49-F238E27FC236}">
                <a16:creationId xmlns:a16="http://schemas.microsoft.com/office/drawing/2014/main" id="{50DE224B-EB20-4867-A285-8FF37A0C65B8}"/>
              </a:ext>
            </a:extLst>
          </p:cNvPr>
          <p:cNvSpPr>
            <a:spLocks noGrp="1"/>
          </p:cNvSpPr>
          <p:nvPr>
            <p:ph type="body" idx="35" hasCustomPrompt="1"/>
          </p:nvPr>
        </p:nvSpPr>
        <p:spPr>
          <a:xfrm>
            <a:off x="4373217" y="2669212"/>
            <a:ext cx="3463201"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52" name="Text Placeholder 2">
            <a:extLst>
              <a:ext uri="{FF2B5EF4-FFF2-40B4-BE49-F238E27FC236}">
                <a16:creationId xmlns:a16="http://schemas.microsoft.com/office/drawing/2014/main" id="{1220B80A-5AE2-47A6-AF97-FC5D27427CDA}"/>
              </a:ext>
            </a:extLst>
          </p:cNvPr>
          <p:cNvSpPr>
            <a:spLocks noGrp="1"/>
          </p:cNvSpPr>
          <p:nvPr>
            <p:ph type="body" idx="46" hasCustomPrompt="1"/>
          </p:nvPr>
        </p:nvSpPr>
        <p:spPr>
          <a:xfrm>
            <a:off x="8368798" y="4010848"/>
            <a:ext cx="3463201" cy="414024"/>
          </a:xfrm>
        </p:spPr>
        <p:txBody>
          <a:bodyPr anchor="b">
            <a:spAutoFit/>
          </a:bodyPr>
          <a:lstStyle>
            <a:lvl1pPr marL="0" indent="0" algn="ctr" defTabSz="914400" rtl="0" eaLnBrk="1" latinLnBrk="0" hangingPunct="1">
              <a:lnSpc>
                <a:spcPts val="2500"/>
              </a:lnSpc>
              <a:buNone/>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3" name="Text Placeholder 2">
            <a:extLst>
              <a:ext uri="{FF2B5EF4-FFF2-40B4-BE49-F238E27FC236}">
                <a16:creationId xmlns:a16="http://schemas.microsoft.com/office/drawing/2014/main" id="{E7DE045D-E67F-46B3-BD44-16E1BAD29ED3}"/>
              </a:ext>
            </a:extLst>
          </p:cNvPr>
          <p:cNvSpPr>
            <a:spLocks noGrp="1"/>
          </p:cNvSpPr>
          <p:nvPr>
            <p:ph type="body" idx="47" hasCustomPrompt="1"/>
          </p:nvPr>
        </p:nvSpPr>
        <p:spPr>
          <a:xfrm>
            <a:off x="8368798" y="4424872"/>
            <a:ext cx="3463201"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54" name="Text Placeholder 2">
            <a:extLst>
              <a:ext uri="{FF2B5EF4-FFF2-40B4-BE49-F238E27FC236}">
                <a16:creationId xmlns:a16="http://schemas.microsoft.com/office/drawing/2014/main" id="{F82350EE-C3A7-4F45-BCF2-E1AAE59BBFF4}"/>
              </a:ext>
            </a:extLst>
          </p:cNvPr>
          <p:cNvSpPr>
            <a:spLocks noGrp="1"/>
          </p:cNvSpPr>
          <p:nvPr>
            <p:ph type="body" idx="48" hasCustomPrompt="1"/>
          </p:nvPr>
        </p:nvSpPr>
        <p:spPr>
          <a:xfrm>
            <a:off x="8368798" y="4738804"/>
            <a:ext cx="3463201"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55" name="Text Placeholder 2">
            <a:extLst>
              <a:ext uri="{FF2B5EF4-FFF2-40B4-BE49-F238E27FC236}">
                <a16:creationId xmlns:a16="http://schemas.microsoft.com/office/drawing/2014/main" id="{11D04C71-DFC9-47C5-9898-363225EDC2CA}"/>
              </a:ext>
            </a:extLst>
          </p:cNvPr>
          <p:cNvSpPr>
            <a:spLocks noGrp="1"/>
          </p:cNvSpPr>
          <p:nvPr>
            <p:ph type="body" idx="49" hasCustomPrompt="1"/>
          </p:nvPr>
        </p:nvSpPr>
        <p:spPr>
          <a:xfrm>
            <a:off x="360000" y="4010848"/>
            <a:ext cx="3476939" cy="414024"/>
          </a:xfrm>
        </p:spPr>
        <p:txBody>
          <a:bodyPr anchor="b">
            <a:sp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56" name="Text Placeholder 2">
            <a:extLst>
              <a:ext uri="{FF2B5EF4-FFF2-40B4-BE49-F238E27FC236}">
                <a16:creationId xmlns:a16="http://schemas.microsoft.com/office/drawing/2014/main" id="{BCCD2C50-EAA9-496C-B954-8FB6515E000C}"/>
              </a:ext>
            </a:extLst>
          </p:cNvPr>
          <p:cNvSpPr>
            <a:spLocks noGrp="1"/>
          </p:cNvSpPr>
          <p:nvPr>
            <p:ph type="body" idx="50" hasCustomPrompt="1"/>
          </p:nvPr>
        </p:nvSpPr>
        <p:spPr>
          <a:xfrm>
            <a:off x="360000" y="4424872"/>
            <a:ext cx="3476939"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57" name="Text Placeholder 2">
            <a:extLst>
              <a:ext uri="{FF2B5EF4-FFF2-40B4-BE49-F238E27FC236}">
                <a16:creationId xmlns:a16="http://schemas.microsoft.com/office/drawing/2014/main" id="{075FC163-BE72-4E29-A4C1-D025A5A80F52}"/>
              </a:ext>
            </a:extLst>
          </p:cNvPr>
          <p:cNvSpPr>
            <a:spLocks noGrp="1"/>
          </p:cNvSpPr>
          <p:nvPr>
            <p:ph type="body" idx="51" hasCustomPrompt="1"/>
          </p:nvPr>
        </p:nvSpPr>
        <p:spPr>
          <a:xfrm>
            <a:off x="360000" y="4738804"/>
            <a:ext cx="3476939"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0" name="Text Placeholder 2">
            <a:extLst>
              <a:ext uri="{FF2B5EF4-FFF2-40B4-BE49-F238E27FC236}">
                <a16:creationId xmlns:a16="http://schemas.microsoft.com/office/drawing/2014/main" id="{3BAC60FD-63F2-407D-A00C-14207981E6FC}"/>
              </a:ext>
            </a:extLst>
          </p:cNvPr>
          <p:cNvSpPr>
            <a:spLocks noGrp="1"/>
          </p:cNvSpPr>
          <p:nvPr>
            <p:ph type="body" idx="52" hasCustomPrompt="1"/>
          </p:nvPr>
        </p:nvSpPr>
        <p:spPr>
          <a:xfrm>
            <a:off x="4373217" y="4010848"/>
            <a:ext cx="3476939" cy="414024"/>
          </a:xfrm>
        </p:spPr>
        <p:txBody>
          <a:bodyPr anchor="b">
            <a:spAutoFit/>
          </a:bodyPr>
          <a:lstStyle>
            <a:lvl1pPr marL="0" marR="0" indent="0" algn="ctr" defTabSz="914400" rtl="0" eaLnBrk="1" fontAlgn="auto" latinLnBrk="0" hangingPunct="1">
              <a:lnSpc>
                <a:spcPts val="2500"/>
              </a:lnSpc>
              <a:spcBef>
                <a:spcPts val="1000"/>
              </a:spcBef>
              <a:spcAft>
                <a:spcPts val="0"/>
              </a:spcAft>
              <a:buClrTx/>
              <a:buSzTx/>
              <a:buFont typeface="Arial" panose="020B0604020202020204" pitchFamily="34" charset="0"/>
              <a:buNone/>
              <a:tabLst/>
              <a:defRPr lang="en-US" sz="24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 nom</a:t>
            </a:r>
          </a:p>
        </p:txBody>
      </p:sp>
      <p:sp>
        <p:nvSpPr>
          <p:cNvPr id="21" name="Text Placeholder 2">
            <a:extLst>
              <a:ext uri="{FF2B5EF4-FFF2-40B4-BE49-F238E27FC236}">
                <a16:creationId xmlns:a16="http://schemas.microsoft.com/office/drawing/2014/main" id="{5D9D5439-44F0-413D-AFA4-A1A4E430DCD3}"/>
              </a:ext>
            </a:extLst>
          </p:cNvPr>
          <p:cNvSpPr>
            <a:spLocks noGrp="1"/>
          </p:cNvSpPr>
          <p:nvPr>
            <p:ph type="body" idx="53" hasCustomPrompt="1"/>
          </p:nvPr>
        </p:nvSpPr>
        <p:spPr>
          <a:xfrm>
            <a:off x="4373217" y="4424872"/>
            <a:ext cx="3476939" cy="313932"/>
          </a:xfrm>
        </p:spPr>
        <p:txBody>
          <a:bodyPr anchor="t">
            <a:spAutoFit/>
          </a:bodyPr>
          <a:lstStyle>
            <a:lvl1pPr marL="0" indent="0" algn="ctr" defTabSz="914400" rtl="0" eaLnBrk="1" latinLnBrk="0" hangingPunct="1">
              <a:buNone/>
              <a:defRPr lang="en-US" sz="1600" b="1"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fonction</a:t>
            </a:r>
          </a:p>
        </p:txBody>
      </p:sp>
      <p:sp>
        <p:nvSpPr>
          <p:cNvPr id="22" name="Text Placeholder 2">
            <a:extLst>
              <a:ext uri="{FF2B5EF4-FFF2-40B4-BE49-F238E27FC236}">
                <a16:creationId xmlns:a16="http://schemas.microsoft.com/office/drawing/2014/main" id="{3FE1B207-4B66-40BF-A304-CDE58940DECD}"/>
              </a:ext>
            </a:extLst>
          </p:cNvPr>
          <p:cNvSpPr>
            <a:spLocks noGrp="1"/>
          </p:cNvSpPr>
          <p:nvPr>
            <p:ph type="body" idx="54" hasCustomPrompt="1"/>
          </p:nvPr>
        </p:nvSpPr>
        <p:spPr>
          <a:xfrm>
            <a:off x="4373217" y="4738804"/>
            <a:ext cx="3476939" cy="735897"/>
          </a:xfrm>
        </p:spPr>
        <p:txBody>
          <a:bodyPr anchor="t">
            <a:normAutofit/>
          </a:bodyPr>
          <a:lstStyle>
            <a:lvl1pPr marL="0" indent="0" algn="ctr" defTabSz="914400" rtl="0" eaLnBrk="1" latinLnBrk="0" hangingPunct="1">
              <a:buNone/>
              <a:defRPr lang="en-US" sz="1400" b="0" kern="1200" dirty="0" smtClean="0">
                <a:solidFill>
                  <a:schemeClr val="bg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Ajoutez une adresse email </a:t>
            </a:r>
            <a:br>
              <a:rPr lang="fr-FR" noProof="0"/>
            </a:br>
            <a:r>
              <a:rPr lang="fr-FR" noProof="0"/>
              <a:t>et un numéro de téléphone</a:t>
            </a:r>
          </a:p>
        </p:txBody>
      </p:sp>
      <p:sp>
        <p:nvSpPr>
          <p:cNvPr id="23" name="Title Placeholder 1">
            <a:extLst>
              <a:ext uri="{FF2B5EF4-FFF2-40B4-BE49-F238E27FC236}">
                <a16:creationId xmlns:a16="http://schemas.microsoft.com/office/drawing/2014/main" id="{E31C7076-F019-429F-BF99-333BDF0079C2}"/>
              </a:ext>
            </a:extLst>
          </p:cNvPr>
          <p:cNvSpPr>
            <a:spLocks noGrp="1"/>
          </p:cNvSpPr>
          <p:nvPr>
            <p:ph type="title" hasCustomPrompt="1"/>
          </p:nvPr>
        </p:nvSpPr>
        <p:spPr>
          <a:xfrm>
            <a:off x="359999" y="480893"/>
            <a:ext cx="11471999" cy="1136700"/>
          </a:xfrm>
          <a:prstGeom prst="rect">
            <a:avLst/>
          </a:prstGeom>
        </p:spPr>
        <p:txBody>
          <a:bodyPr vert="horz" lIns="91440" tIns="45720" rIns="91440" bIns="45720" rtlCol="0" anchor="t">
            <a:noAutofit/>
          </a:bodyPr>
          <a:lstStyle>
            <a:lvl1pPr>
              <a:defRPr lang="en-US" sz="7200" b="1" kern="1200" cap="all" baseline="0" dirty="0">
                <a:solidFill>
                  <a:schemeClr val="bg1"/>
                </a:solidFill>
                <a:latin typeface="+mn-lt"/>
                <a:ea typeface="+mn-ea"/>
                <a:cs typeface="+mn-cs"/>
              </a:defRPr>
            </a:lvl1pPr>
          </a:lstStyle>
          <a:p>
            <a:r>
              <a:rPr lang="fr-FR" noProof="0"/>
              <a:t>Editez le titre contact</a:t>
            </a:r>
          </a:p>
        </p:txBody>
      </p:sp>
    </p:spTree>
    <p:extLst>
      <p:ext uri="{BB962C8B-B14F-4D97-AF65-F5344CB8AC3E}">
        <p14:creationId xmlns:p14="http://schemas.microsoft.com/office/powerpoint/2010/main" val="1676325864"/>
      </p:ext>
    </p:extLst>
  </p:cSld>
  <p:clrMapOvr>
    <a:masterClrMapping/>
  </p:clrMapOvr>
  <p:extLst>
    <p:ext uri="{DCECCB84-F9BA-43D5-87BE-67443E8EF086}">
      <p15:sldGuideLst xmlns:p15="http://schemas.microsoft.com/office/powerpoint/2012/main"/>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hapter separato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hasCustomPrompt="1"/>
          </p:nvPr>
        </p:nvSpPr>
        <p:spPr>
          <a:xfrm>
            <a:off x="360000" y="365125"/>
            <a:ext cx="11472000" cy="2362032"/>
          </a:xfrm>
        </p:spPr>
        <p:txBody>
          <a:bodyPr anchor="b">
            <a:normAutofit/>
          </a:bodyPr>
          <a:lstStyle>
            <a:lvl1pPr marL="0" indent="0" algn="l" defTabSz="914400" rtl="0" eaLnBrk="1" latinLnBrk="0" hangingPunct="1">
              <a:lnSpc>
                <a:spcPct val="90000"/>
              </a:lnSpc>
              <a:spcBef>
                <a:spcPts val="1000"/>
              </a:spcBef>
              <a:buFont typeface="Arial" panose="020B0604020202020204" pitchFamily="34" charset="0"/>
              <a:buNone/>
              <a:defRPr lang="en-US" sz="4000" kern="1200" cap="all" baseline="0" dirty="0" smtClean="0">
                <a:solidFill>
                  <a:srgbClr val="DF6036"/>
                </a:solidFill>
                <a:latin typeface="+mn-lt"/>
                <a:ea typeface="+mn-ea"/>
                <a:cs typeface="+mn-cs"/>
              </a:defRPr>
            </a:lvl1pPr>
          </a:lstStyle>
          <a:p>
            <a:r>
              <a:rPr lang="en-US"/>
              <a:t>CLICK TO EDIT MASTER CHAPTER name STYLE</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hasCustomPrompt="1"/>
          </p:nvPr>
        </p:nvSpPr>
        <p:spPr>
          <a:xfrm>
            <a:off x="360000" y="2727157"/>
            <a:ext cx="11472000" cy="3449805"/>
          </a:xfrm>
        </p:spPr>
        <p:txBody>
          <a:bodyPr wrap="square">
            <a:normAutofit/>
          </a:bodyPr>
          <a:lstStyle>
            <a:lvl1pPr marL="0" indent="0" algn="l" defTabSz="914400" rtl="0" eaLnBrk="1" latinLnBrk="0" hangingPunct="1">
              <a:lnSpc>
                <a:spcPts val="5500"/>
              </a:lnSpc>
              <a:spcBef>
                <a:spcPts val="1000"/>
              </a:spcBef>
              <a:buFont typeface="Arial" panose="020B0604020202020204" pitchFamily="34" charset="0"/>
              <a:buNone/>
              <a:defRPr lang="en-US" sz="7200" b="1" kern="1200" cap="all" baseline="0" dirty="0" smtClean="0">
                <a:solidFill>
                  <a:schemeClr val="bg1"/>
                </a:solidFill>
                <a:latin typeface="+mn-lt"/>
                <a:ea typeface="+mn-ea"/>
                <a:cs typeface="+mn-cs"/>
              </a:defRPr>
            </a:lvl1pPr>
            <a:lvl2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2pPr>
            <a:lvl3pPr marL="0" indent="0" algn="l" defTabSz="914400" rtl="0" eaLnBrk="1" latinLnBrk="0" hangingPunct="1">
              <a:lnSpc>
                <a:spcPts val="5500"/>
              </a:lnSpc>
              <a:spcBef>
                <a:spcPts val="1000"/>
              </a:spcBef>
              <a:buFont typeface="Arial" panose="020B0604020202020204" pitchFamily="34" charset="0"/>
              <a:buNone/>
              <a:defRPr lang="en-US" sz="7200" b="1" kern="1200" dirty="0" smtClean="0">
                <a:solidFill>
                  <a:srgbClr val="C4C4C4"/>
                </a:solidFill>
                <a:latin typeface="+mn-lt"/>
                <a:ea typeface="+mn-ea"/>
                <a:cs typeface="+mn-cs"/>
              </a:defRPr>
            </a:lvl3pPr>
          </a:lstStyle>
          <a:p>
            <a:pPr lvl="0"/>
            <a:r>
              <a:rPr lang="en-US"/>
              <a:t>EDIT MASTER SUB-chapter STYLES</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Tree>
    <p:extLst>
      <p:ext uri="{BB962C8B-B14F-4D97-AF65-F5344CB8AC3E}">
        <p14:creationId xmlns:p14="http://schemas.microsoft.com/office/powerpoint/2010/main" val="93746681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61A6-A7E9-44E3-95EC-78A0524CCEC9}"/>
              </a:ext>
            </a:extLst>
          </p:cNvPr>
          <p:cNvSpPr>
            <a:spLocks noGrp="1"/>
          </p:cNvSpPr>
          <p:nvPr>
            <p:ph type="title"/>
          </p:nvPr>
        </p:nvSpPr>
        <p:spPr>
          <a:xfrm>
            <a:off x="360000" y="365125"/>
            <a:ext cx="11472000" cy="1460500"/>
          </a:xfrm>
        </p:spPr>
        <p:txBody>
          <a:bodyPr anchor="t"/>
          <a:lstStyle/>
          <a:p>
            <a:r>
              <a:rPr lang="en-US"/>
              <a:t>Click to edit Master title style</a:t>
            </a:r>
          </a:p>
        </p:txBody>
      </p:sp>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60000" y="2160000"/>
            <a:ext cx="11472000" cy="4020091"/>
          </a:xfrm>
        </p:spPr>
        <p:txBody>
          <a:bodyPr wrap="square"/>
          <a:lstStyle/>
          <a:p>
            <a:pPr lvl="0"/>
            <a:r>
              <a:rPr lang="en-US"/>
              <a:t>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Tree>
    <p:extLst>
      <p:ext uri="{BB962C8B-B14F-4D97-AF65-F5344CB8AC3E}">
        <p14:creationId xmlns:p14="http://schemas.microsoft.com/office/powerpoint/2010/main" val="360731737"/>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60001" y="2160000"/>
            <a:ext cx="5554800" cy="3931021"/>
          </a:xfrm>
        </p:spPr>
        <p:txBody>
          <a:bodyPr wrap="square" numCol="1" spcCol="360000"/>
          <a:lstStyle/>
          <a:p>
            <a:pPr lvl="0"/>
            <a:r>
              <a:rPr lang="en-US"/>
              <a:t>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19" name="Content Placeholder 2">
            <a:extLst>
              <a:ext uri="{FF2B5EF4-FFF2-40B4-BE49-F238E27FC236}">
                <a16:creationId xmlns:a16="http://schemas.microsoft.com/office/drawing/2014/main" id="{69E945A1-AB5F-4EAB-8481-60DD31516D42}"/>
              </a:ext>
            </a:extLst>
          </p:cNvPr>
          <p:cNvSpPr>
            <a:spLocks noGrp="1"/>
          </p:cNvSpPr>
          <p:nvPr>
            <p:ph idx="13"/>
          </p:nvPr>
        </p:nvSpPr>
        <p:spPr>
          <a:xfrm>
            <a:off x="6277199" y="2160000"/>
            <a:ext cx="5554800" cy="3984832"/>
          </a:xfrm>
        </p:spPr>
        <p:txBody>
          <a:bodyPr wrap="square" numCol="1" spcCol="0"/>
          <a:lstStyle/>
          <a:p>
            <a:pPr lvl="0"/>
            <a:r>
              <a:rPr lang="en-US"/>
              <a:t>Edit Master text styles</a:t>
            </a:r>
          </a:p>
          <a:p>
            <a:pPr lvl="1"/>
            <a:r>
              <a:rPr lang="en-US"/>
              <a:t>Second level</a:t>
            </a:r>
          </a:p>
          <a:p>
            <a:pPr lvl="2"/>
            <a:r>
              <a:rPr lang="en-US"/>
              <a:t>Third level</a:t>
            </a:r>
          </a:p>
        </p:txBody>
      </p:sp>
      <p:sp>
        <p:nvSpPr>
          <p:cNvPr id="7" name="Title 1">
            <a:extLst>
              <a:ext uri="{FF2B5EF4-FFF2-40B4-BE49-F238E27FC236}">
                <a16:creationId xmlns:a16="http://schemas.microsoft.com/office/drawing/2014/main" id="{A90E8937-BC23-4169-AB9B-82E7ECB6A17C}"/>
              </a:ext>
            </a:extLst>
          </p:cNvPr>
          <p:cNvSpPr>
            <a:spLocks noGrp="1"/>
          </p:cNvSpPr>
          <p:nvPr>
            <p:ph type="title"/>
          </p:nvPr>
        </p:nvSpPr>
        <p:spPr>
          <a:xfrm>
            <a:off x="360000" y="365125"/>
            <a:ext cx="11472000" cy="1460500"/>
          </a:xfrm>
        </p:spPr>
        <p:txBody>
          <a:bodyPr anchor="t"/>
          <a:lstStyle/>
          <a:p>
            <a:r>
              <a:rPr lang="en-US"/>
              <a:t>Click to edit Master title style</a:t>
            </a:r>
          </a:p>
        </p:txBody>
      </p:sp>
    </p:spTree>
    <p:extLst>
      <p:ext uri="{BB962C8B-B14F-4D97-AF65-F5344CB8AC3E}">
        <p14:creationId xmlns:p14="http://schemas.microsoft.com/office/powerpoint/2010/main" val="3507165410"/>
      </p:ext>
    </p:extLst>
  </p:cSld>
  <p:clrMapOvr>
    <a:masterClrMapping/>
  </p:clrMapOvr>
  <p:extLst>
    <p:ext uri="{DCECCB84-F9BA-43D5-87BE-67443E8EF086}">
      <p15:sldGuideLst xmlns:p15="http://schemas.microsoft.com/office/powerpoint/2012/main"/>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2 columns + 2 sub-title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EC979-67F9-4278-85D0-2DB608A27339}"/>
              </a:ext>
            </a:extLst>
          </p:cNvPr>
          <p:cNvSpPr>
            <a:spLocks noGrp="1"/>
          </p:cNvSpPr>
          <p:nvPr>
            <p:ph idx="1"/>
          </p:nvPr>
        </p:nvSpPr>
        <p:spPr>
          <a:xfrm>
            <a:off x="360001" y="3167373"/>
            <a:ext cx="5554800" cy="3009589"/>
          </a:xfrm>
        </p:spPr>
        <p:txBody>
          <a:bodyPr wrap="square" numCol="1" spcCol="360000"/>
          <a:lstStyle/>
          <a:p>
            <a:pPr lvl="0"/>
            <a:r>
              <a:rPr lang="en-US"/>
              <a:t>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D85094D1-4F94-41F4-9033-C4E24CF198A7}"/>
              </a:ext>
            </a:extLst>
          </p:cNvPr>
          <p:cNvSpPr>
            <a:spLocks noGrp="1"/>
          </p:cNvSpPr>
          <p:nvPr>
            <p:ph type="ftr" sz="quarter" idx="11"/>
          </p:nvPr>
        </p:nvSpPr>
        <p:spPr>
          <a:xfrm>
            <a:off x="4038600" y="6356350"/>
            <a:ext cx="4114800" cy="365125"/>
          </a:xfrm>
          <a:prstGeom prst="rect">
            <a:avLst/>
          </a:prstGeom>
        </p:spPr>
        <p:txBody>
          <a:bodyPr/>
          <a:lstStyle/>
          <a:p>
            <a:r>
              <a:rPr lang="en-US"/>
              <a:t>Création d'un démonstrateur MLOPS</a:t>
            </a:r>
          </a:p>
        </p:txBody>
      </p:sp>
      <p:sp>
        <p:nvSpPr>
          <p:cNvPr id="6" name="Slide Number Placeholder 5">
            <a:extLst>
              <a:ext uri="{FF2B5EF4-FFF2-40B4-BE49-F238E27FC236}">
                <a16:creationId xmlns:a16="http://schemas.microsoft.com/office/drawing/2014/main" id="{5D41D94B-3010-4B9A-A96B-A78EA8C6080C}"/>
              </a:ext>
            </a:extLst>
          </p:cNvPr>
          <p:cNvSpPr>
            <a:spLocks noGrp="1"/>
          </p:cNvSpPr>
          <p:nvPr>
            <p:ph type="sldNum" sz="quarter" idx="12"/>
          </p:nvPr>
        </p:nvSpPr>
        <p:spPr>
          <a:xfrm>
            <a:off x="9277350" y="6356350"/>
            <a:ext cx="2743200" cy="365125"/>
          </a:xfrm>
        </p:spPr>
        <p:txBody>
          <a:bodyPr/>
          <a:lstStyle/>
          <a:p>
            <a:fld id="{1172BA0D-A5AC-44C4-9328-2D1F91CD9458}" type="slidenum">
              <a:rPr lang="en-US" smtClean="0"/>
              <a:t>‹N°›</a:t>
            </a:fld>
            <a:endParaRPr lang="en-US"/>
          </a:p>
        </p:txBody>
      </p:sp>
      <p:sp>
        <p:nvSpPr>
          <p:cNvPr id="19" name="Content Placeholder 2">
            <a:extLst>
              <a:ext uri="{FF2B5EF4-FFF2-40B4-BE49-F238E27FC236}">
                <a16:creationId xmlns:a16="http://schemas.microsoft.com/office/drawing/2014/main" id="{69E945A1-AB5F-4EAB-8481-60DD31516D42}"/>
              </a:ext>
            </a:extLst>
          </p:cNvPr>
          <p:cNvSpPr>
            <a:spLocks noGrp="1"/>
          </p:cNvSpPr>
          <p:nvPr>
            <p:ph idx="13"/>
          </p:nvPr>
        </p:nvSpPr>
        <p:spPr>
          <a:xfrm>
            <a:off x="6277199" y="3167373"/>
            <a:ext cx="5554800" cy="3009589"/>
          </a:xfrm>
        </p:spPr>
        <p:txBody>
          <a:bodyPr wrap="square" numCol="1" spcCol="0"/>
          <a:lstStyle/>
          <a:p>
            <a:pPr lvl="0"/>
            <a:r>
              <a:rPr lang="en-US"/>
              <a:t>Edit Master text styles</a:t>
            </a:r>
          </a:p>
          <a:p>
            <a:pPr lvl="1"/>
            <a:r>
              <a:rPr lang="en-US"/>
              <a:t>Second level</a:t>
            </a:r>
          </a:p>
          <a:p>
            <a:pPr lvl="2"/>
            <a:r>
              <a:rPr lang="en-US"/>
              <a:t>Third level</a:t>
            </a:r>
          </a:p>
        </p:txBody>
      </p:sp>
      <p:sp>
        <p:nvSpPr>
          <p:cNvPr id="20" name="Text Placeholder 2">
            <a:extLst>
              <a:ext uri="{FF2B5EF4-FFF2-40B4-BE49-F238E27FC236}">
                <a16:creationId xmlns:a16="http://schemas.microsoft.com/office/drawing/2014/main" id="{7D93728F-534C-43E6-9251-297F59235576}"/>
              </a:ext>
            </a:extLst>
          </p:cNvPr>
          <p:cNvSpPr>
            <a:spLocks noGrp="1"/>
          </p:cNvSpPr>
          <p:nvPr>
            <p:ph type="body" idx="14" hasCustomPrompt="1"/>
          </p:nvPr>
        </p:nvSpPr>
        <p:spPr>
          <a:xfrm>
            <a:off x="355358" y="2160000"/>
            <a:ext cx="5554800" cy="1007373"/>
          </a:xfrm>
        </p:spPr>
        <p:txBody>
          <a:bodyPr anchor="t">
            <a:normAutofit/>
          </a:bodyPr>
          <a:lstStyle>
            <a:lvl1pPr marL="0" indent="0">
              <a:buNone/>
              <a:defRPr lang="en-US" sz="2800" kern="1200" dirty="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21" name="Text Placeholder 4">
            <a:extLst>
              <a:ext uri="{FF2B5EF4-FFF2-40B4-BE49-F238E27FC236}">
                <a16:creationId xmlns:a16="http://schemas.microsoft.com/office/drawing/2014/main" id="{20488A70-E6FB-400F-9E4F-803D78D511F8}"/>
              </a:ext>
            </a:extLst>
          </p:cNvPr>
          <p:cNvSpPr>
            <a:spLocks noGrp="1"/>
          </p:cNvSpPr>
          <p:nvPr>
            <p:ph type="body" sz="quarter" idx="3" hasCustomPrompt="1"/>
          </p:nvPr>
        </p:nvSpPr>
        <p:spPr>
          <a:xfrm>
            <a:off x="6277199" y="2160000"/>
            <a:ext cx="5554800" cy="1007373"/>
          </a:xfrm>
        </p:spPr>
        <p:txBody>
          <a:bodyPr anchor="t">
            <a:normAutofit/>
          </a:bodyPr>
          <a:lstStyle>
            <a:lvl1pPr marL="0" indent="0">
              <a:buNone/>
              <a:defRPr lang="en-US" sz="2800" kern="1200" dirty="0" smtClean="0">
                <a:solidFill>
                  <a:srgbClr val="DF6036"/>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2500"/>
              </a:lnSpc>
              <a:spcBef>
                <a:spcPts val="1000"/>
              </a:spcBef>
              <a:buFont typeface="Arial" panose="020B0604020202020204" pitchFamily="34" charset="0"/>
              <a:buNone/>
            </a:pPr>
            <a:r>
              <a:rPr lang="en-US"/>
              <a:t>Edit Master sub-title styles</a:t>
            </a:r>
          </a:p>
        </p:txBody>
      </p:sp>
      <p:sp>
        <p:nvSpPr>
          <p:cNvPr id="11" name="Title 1">
            <a:extLst>
              <a:ext uri="{FF2B5EF4-FFF2-40B4-BE49-F238E27FC236}">
                <a16:creationId xmlns:a16="http://schemas.microsoft.com/office/drawing/2014/main" id="{9443D28B-B50E-4B4E-858F-B8BAC82A5C7F}"/>
              </a:ext>
            </a:extLst>
          </p:cNvPr>
          <p:cNvSpPr>
            <a:spLocks noGrp="1"/>
          </p:cNvSpPr>
          <p:nvPr>
            <p:ph type="title"/>
          </p:nvPr>
        </p:nvSpPr>
        <p:spPr>
          <a:xfrm>
            <a:off x="360000" y="365125"/>
            <a:ext cx="11472000" cy="1460500"/>
          </a:xfrm>
        </p:spPr>
        <p:txBody>
          <a:bodyPr anchor="t"/>
          <a:lstStyle/>
          <a:p>
            <a:r>
              <a:rPr lang="en-US"/>
              <a:t>Click to edit Master title style</a:t>
            </a:r>
          </a:p>
        </p:txBody>
      </p:sp>
    </p:spTree>
    <p:extLst>
      <p:ext uri="{BB962C8B-B14F-4D97-AF65-F5344CB8AC3E}">
        <p14:creationId xmlns:p14="http://schemas.microsoft.com/office/powerpoint/2010/main" val="3997712989"/>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jpe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69.xml"/><Relationship Id="rId13" Type="http://schemas.openxmlformats.org/officeDocument/2006/relationships/slideLayout" Target="../slideLayouts/slideLayout174.xml"/><Relationship Id="rId18" Type="http://schemas.openxmlformats.org/officeDocument/2006/relationships/slideLayout" Target="../slideLayouts/slideLayout179.xml"/><Relationship Id="rId26" Type="http://schemas.openxmlformats.org/officeDocument/2006/relationships/slideLayout" Target="../slideLayouts/slideLayout187.xml"/><Relationship Id="rId3" Type="http://schemas.openxmlformats.org/officeDocument/2006/relationships/slideLayout" Target="../slideLayouts/slideLayout164.xml"/><Relationship Id="rId21" Type="http://schemas.openxmlformats.org/officeDocument/2006/relationships/slideLayout" Target="../slideLayouts/slideLayout182.xml"/><Relationship Id="rId7" Type="http://schemas.openxmlformats.org/officeDocument/2006/relationships/slideLayout" Target="../slideLayouts/slideLayout168.xml"/><Relationship Id="rId12" Type="http://schemas.openxmlformats.org/officeDocument/2006/relationships/slideLayout" Target="../slideLayouts/slideLayout173.xml"/><Relationship Id="rId17" Type="http://schemas.openxmlformats.org/officeDocument/2006/relationships/slideLayout" Target="../slideLayouts/slideLayout178.xml"/><Relationship Id="rId25" Type="http://schemas.openxmlformats.org/officeDocument/2006/relationships/slideLayout" Target="../slideLayouts/slideLayout186.xml"/><Relationship Id="rId2" Type="http://schemas.openxmlformats.org/officeDocument/2006/relationships/slideLayout" Target="../slideLayouts/slideLayout163.xml"/><Relationship Id="rId16" Type="http://schemas.openxmlformats.org/officeDocument/2006/relationships/slideLayout" Target="../slideLayouts/slideLayout177.xml"/><Relationship Id="rId20" Type="http://schemas.openxmlformats.org/officeDocument/2006/relationships/slideLayout" Target="../slideLayouts/slideLayout181.xml"/><Relationship Id="rId29" Type="http://schemas.openxmlformats.org/officeDocument/2006/relationships/image" Target="../media/image58.png"/><Relationship Id="rId1" Type="http://schemas.openxmlformats.org/officeDocument/2006/relationships/slideLayout" Target="../slideLayouts/slideLayout162.xml"/><Relationship Id="rId6" Type="http://schemas.openxmlformats.org/officeDocument/2006/relationships/slideLayout" Target="../slideLayouts/slideLayout167.xml"/><Relationship Id="rId11" Type="http://schemas.openxmlformats.org/officeDocument/2006/relationships/slideLayout" Target="../slideLayouts/slideLayout172.xml"/><Relationship Id="rId24" Type="http://schemas.openxmlformats.org/officeDocument/2006/relationships/slideLayout" Target="../slideLayouts/slideLayout185.xml"/><Relationship Id="rId5" Type="http://schemas.openxmlformats.org/officeDocument/2006/relationships/slideLayout" Target="../slideLayouts/slideLayout166.xml"/><Relationship Id="rId15" Type="http://schemas.openxmlformats.org/officeDocument/2006/relationships/slideLayout" Target="../slideLayouts/slideLayout176.xml"/><Relationship Id="rId23" Type="http://schemas.openxmlformats.org/officeDocument/2006/relationships/slideLayout" Target="../slideLayouts/slideLayout184.xml"/><Relationship Id="rId28" Type="http://schemas.openxmlformats.org/officeDocument/2006/relationships/image" Target="../media/image57.jpeg"/><Relationship Id="rId10" Type="http://schemas.openxmlformats.org/officeDocument/2006/relationships/slideLayout" Target="../slideLayouts/slideLayout171.xml"/><Relationship Id="rId19" Type="http://schemas.openxmlformats.org/officeDocument/2006/relationships/slideLayout" Target="../slideLayouts/slideLayout180.xml"/><Relationship Id="rId4" Type="http://schemas.openxmlformats.org/officeDocument/2006/relationships/slideLayout" Target="../slideLayouts/slideLayout165.xml"/><Relationship Id="rId9" Type="http://schemas.openxmlformats.org/officeDocument/2006/relationships/slideLayout" Target="../slideLayouts/slideLayout170.xml"/><Relationship Id="rId14" Type="http://schemas.openxmlformats.org/officeDocument/2006/relationships/slideLayout" Target="../slideLayouts/slideLayout175.xml"/><Relationship Id="rId22" Type="http://schemas.openxmlformats.org/officeDocument/2006/relationships/slideLayout" Target="../slideLayouts/slideLayout183.xml"/><Relationship Id="rId27" Type="http://schemas.openxmlformats.org/officeDocument/2006/relationships/theme" Target="../theme/theme1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95.xml"/><Relationship Id="rId13" Type="http://schemas.openxmlformats.org/officeDocument/2006/relationships/slideLayout" Target="../slideLayouts/slideLayout200.xml"/><Relationship Id="rId18" Type="http://schemas.openxmlformats.org/officeDocument/2006/relationships/slideLayout" Target="../slideLayouts/slideLayout205.xml"/><Relationship Id="rId26" Type="http://schemas.openxmlformats.org/officeDocument/2006/relationships/theme" Target="../theme/theme11.xml"/><Relationship Id="rId3" Type="http://schemas.openxmlformats.org/officeDocument/2006/relationships/slideLayout" Target="../slideLayouts/slideLayout190.xml"/><Relationship Id="rId21" Type="http://schemas.openxmlformats.org/officeDocument/2006/relationships/slideLayout" Target="../slideLayouts/slideLayout208.xml"/><Relationship Id="rId7" Type="http://schemas.openxmlformats.org/officeDocument/2006/relationships/slideLayout" Target="../slideLayouts/slideLayout194.xml"/><Relationship Id="rId12" Type="http://schemas.openxmlformats.org/officeDocument/2006/relationships/slideLayout" Target="../slideLayouts/slideLayout199.xml"/><Relationship Id="rId17" Type="http://schemas.openxmlformats.org/officeDocument/2006/relationships/slideLayout" Target="../slideLayouts/slideLayout204.xml"/><Relationship Id="rId25" Type="http://schemas.openxmlformats.org/officeDocument/2006/relationships/slideLayout" Target="../slideLayouts/slideLayout212.xml"/><Relationship Id="rId2" Type="http://schemas.openxmlformats.org/officeDocument/2006/relationships/slideLayout" Target="../slideLayouts/slideLayout189.xml"/><Relationship Id="rId16" Type="http://schemas.openxmlformats.org/officeDocument/2006/relationships/slideLayout" Target="../slideLayouts/slideLayout203.xml"/><Relationship Id="rId20" Type="http://schemas.openxmlformats.org/officeDocument/2006/relationships/slideLayout" Target="../slideLayouts/slideLayout207.xml"/><Relationship Id="rId1" Type="http://schemas.openxmlformats.org/officeDocument/2006/relationships/slideLayout" Target="../slideLayouts/slideLayout188.xml"/><Relationship Id="rId6" Type="http://schemas.openxmlformats.org/officeDocument/2006/relationships/slideLayout" Target="../slideLayouts/slideLayout193.xml"/><Relationship Id="rId11" Type="http://schemas.openxmlformats.org/officeDocument/2006/relationships/slideLayout" Target="../slideLayouts/slideLayout198.xml"/><Relationship Id="rId24" Type="http://schemas.openxmlformats.org/officeDocument/2006/relationships/slideLayout" Target="../slideLayouts/slideLayout211.xml"/><Relationship Id="rId5" Type="http://schemas.openxmlformats.org/officeDocument/2006/relationships/slideLayout" Target="../slideLayouts/slideLayout192.xml"/><Relationship Id="rId15" Type="http://schemas.openxmlformats.org/officeDocument/2006/relationships/slideLayout" Target="../slideLayouts/slideLayout202.xml"/><Relationship Id="rId23" Type="http://schemas.openxmlformats.org/officeDocument/2006/relationships/slideLayout" Target="../slideLayouts/slideLayout210.xml"/><Relationship Id="rId28" Type="http://schemas.openxmlformats.org/officeDocument/2006/relationships/image" Target="../media/image22.png"/><Relationship Id="rId10" Type="http://schemas.openxmlformats.org/officeDocument/2006/relationships/slideLayout" Target="../slideLayouts/slideLayout197.xml"/><Relationship Id="rId19" Type="http://schemas.openxmlformats.org/officeDocument/2006/relationships/slideLayout" Target="../slideLayouts/slideLayout206.xml"/><Relationship Id="rId4" Type="http://schemas.openxmlformats.org/officeDocument/2006/relationships/slideLayout" Target="../slideLayouts/slideLayout191.xml"/><Relationship Id="rId9" Type="http://schemas.openxmlformats.org/officeDocument/2006/relationships/slideLayout" Target="../slideLayouts/slideLayout196.xml"/><Relationship Id="rId14" Type="http://schemas.openxmlformats.org/officeDocument/2006/relationships/slideLayout" Target="../slideLayouts/slideLayout201.xml"/><Relationship Id="rId22" Type="http://schemas.openxmlformats.org/officeDocument/2006/relationships/slideLayout" Target="../slideLayouts/slideLayout209.xml"/><Relationship Id="rId27" Type="http://schemas.openxmlformats.org/officeDocument/2006/relationships/image" Target="../media/image16.jpeg"/></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220.xml"/><Relationship Id="rId3" Type="http://schemas.openxmlformats.org/officeDocument/2006/relationships/slideLayout" Target="../slideLayouts/slideLayout215.xml"/><Relationship Id="rId7" Type="http://schemas.openxmlformats.org/officeDocument/2006/relationships/slideLayout" Target="../slideLayouts/slideLayout219.xml"/><Relationship Id="rId2" Type="http://schemas.openxmlformats.org/officeDocument/2006/relationships/slideLayout" Target="../slideLayouts/slideLayout214.xml"/><Relationship Id="rId1" Type="http://schemas.openxmlformats.org/officeDocument/2006/relationships/slideLayout" Target="../slideLayouts/slideLayout213.xml"/><Relationship Id="rId6" Type="http://schemas.openxmlformats.org/officeDocument/2006/relationships/slideLayout" Target="../slideLayouts/slideLayout218.xml"/><Relationship Id="rId11" Type="http://schemas.openxmlformats.org/officeDocument/2006/relationships/image" Target="../media/image15.png"/><Relationship Id="rId5" Type="http://schemas.openxmlformats.org/officeDocument/2006/relationships/slideLayout" Target="../slideLayouts/slideLayout217.xml"/><Relationship Id="rId10" Type="http://schemas.openxmlformats.org/officeDocument/2006/relationships/image" Target="../media/image1.jpeg"/><Relationship Id="rId4" Type="http://schemas.openxmlformats.org/officeDocument/2006/relationships/slideLayout" Target="../slideLayouts/slideLayout216.xml"/><Relationship Id="rId9" Type="http://schemas.openxmlformats.org/officeDocument/2006/relationships/theme" Target="../theme/theme1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theme" Target="../theme/theme2.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image" Target="../media/image2.png"/><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image" Target="../media/image1.jpeg"/></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41.xml"/><Relationship Id="rId7" Type="http://schemas.openxmlformats.org/officeDocument/2006/relationships/slideLayout" Target="../slideLayouts/slideLayout45.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5" Type="http://schemas.openxmlformats.org/officeDocument/2006/relationships/slideLayout" Target="../slideLayouts/slideLayout43.xml"/><Relationship Id="rId4" Type="http://schemas.openxmlformats.org/officeDocument/2006/relationships/slideLayout" Target="../slideLayouts/slideLayout42.xml"/><Relationship Id="rId9" Type="http://schemas.openxmlformats.org/officeDocument/2006/relationships/image" Target="../media/image1.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theme" Target="../theme/theme4.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image" Target="../media/image1.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18" Type="http://schemas.openxmlformats.org/officeDocument/2006/relationships/slideLayout" Target="../slideLayouts/slideLayout75.xml"/><Relationship Id="rId26" Type="http://schemas.openxmlformats.org/officeDocument/2006/relationships/slideLayout" Target="../slideLayouts/slideLayout83.xml"/><Relationship Id="rId3" Type="http://schemas.openxmlformats.org/officeDocument/2006/relationships/slideLayout" Target="../slideLayouts/slideLayout60.xml"/><Relationship Id="rId21" Type="http://schemas.openxmlformats.org/officeDocument/2006/relationships/slideLayout" Target="../slideLayouts/slideLayout78.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17" Type="http://schemas.openxmlformats.org/officeDocument/2006/relationships/slideLayout" Target="../slideLayouts/slideLayout74.xml"/><Relationship Id="rId25" Type="http://schemas.openxmlformats.org/officeDocument/2006/relationships/slideLayout" Target="../slideLayouts/slideLayout82.xml"/><Relationship Id="rId2" Type="http://schemas.openxmlformats.org/officeDocument/2006/relationships/slideLayout" Target="../slideLayouts/slideLayout59.xml"/><Relationship Id="rId16" Type="http://schemas.openxmlformats.org/officeDocument/2006/relationships/slideLayout" Target="../slideLayouts/slideLayout73.xml"/><Relationship Id="rId20" Type="http://schemas.openxmlformats.org/officeDocument/2006/relationships/slideLayout" Target="../slideLayouts/slideLayout77.xml"/><Relationship Id="rId29" Type="http://schemas.openxmlformats.org/officeDocument/2006/relationships/theme" Target="../theme/theme5.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24" Type="http://schemas.openxmlformats.org/officeDocument/2006/relationships/slideLayout" Target="../slideLayouts/slideLayout81.xml"/><Relationship Id="rId5" Type="http://schemas.openxmlformats.org/officeDocument/2006/relationships/slideLayout" Target="../slideLayouts/slideLayout62.xml"/><Relationship Id="rId15" Type="http://schemas.openxmlformats.org/officeDocument/2006/relationships/slideLayout" Target="../slideLayouts/slideLayout72.xml"/><Relationship Id="rId23" Type="http://schemas.openxmlformats.org/officeDocument/2006/relationships/slideLayout" Target="../slideLayouts/slideLayout80.xml"/><Relationship Id="rId28" Type="http://schemas.openxmlformats.org/officeDocument/2006/relationships/slideLayout" Target="../slideLayouts/slideLayout85.xml"/><Relationship Id="rId10" Type="http://schemas.openxmlformats.org/officeDocument/2006/relationships/slideLayout" Target="../slideLayouts/slideLayout67.xml"/><Relationship Id="rId19" Type="http://schemas.openxmlformats.org/officeDocument/2006/relationships/slideLayout" Target="../slideLayouts/slideLayout76.xml"/><Relationship Id="rId31" Type="http://schemas.openxmlformats.org/officeDocument/2006/relationships/image" Target="../media/image26.png"/><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 Id="rId22" Type="http://schemas.openxmlformats.org/officeDocument/2006/relationships/slideLayout" Target="../slideLayouts/slideLayout79.xml"/><Relationship Id="rId27" Type="http://schemas.openxmlformats.org/officeDocument/2006/relationships/slideLayout" Target="../slideLayouts/slideLayout84.xml"/><Relationship Id="rId30" Type="http://schemas.openxmlformats.org/officeDocument/2006/relationships/image" Target="../media/image16.jpe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3.xml"/><Relationship Id="rId13" Type="http://schemas.openxmlformats.org/officeDocument/2006/relationships/image" Target="../media/image26.png"/><Relationship Id="rId3" Type="http://schemas.openxmlformats.org/officeDocument/2006/relationships/slideLayout" Target="../slideLayouts/slideLayout88.xml"/><Relationship Id="rId7" Type="http://schemas.openxmlformats.org/officeDocument/2006/relationships/slideLayout" Target="../slideLayouts/slideLayout92.xml"/><Relationship Id="rId12" Type="http://schemas.openxmlformats.org/officeDocument/2006/relationships/image" Target="../media/image16.jpeg"/><Relationship Id="rId2" Type="http://schemas.openxmlformats.org/officeDocument/2006/relationships/slideLayout" Target="../slideLayouts/slideLayout87.xml"/><Relationship Id="rId1" Type="http://schemas.openxmlformats.org/officeDocument/2006/relationships/slideLayout" Target="../slideLayouts/slideLayout86.xml"/><Relationship Id="rId6" Type="http://schemas.openxmlformats.org/officeDocument/2006/relationships/slideLayout" Target="../slideLayouts/slideLayout91.xml"/><Relationship Id="rId11" Type="http://schemas.openxmlformats.org/officeDocument/2006/relationships/theme" Target="../theme/theme6.xml"/><Relationship Id="rId5" Type="http://schemas.openxmlformats.org/officeDocument/2006/relationships/slideLayout" Target="../slideLayouts/slideLayout90.xml"/><Relationship Id="rId10" Type="http://schemas.openxmlformats.org/officeDocument/2006/relationships/slideLayout" Target="../slideLayouts/slideLayout95.xml"/><Relationship Id="rId4" Type="http://schemas.openxmlformats.org/officeDocument/2006/relationships/slideLayout" Target="../slideLayouts/slideLayout89.xml"/><Relationship Id="rId9" Type="http://schemas.openxmlformats.org/officeDocument/2006/relationships/slideLayout" Target="../slideLayouts/slideLayout9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slideLayout" Target="../slideLayouts/slideLayout108.xml"/><Relationship Id="rId18" Type="http://schemas.openxmlformats.org/officeDocument/2006/relationships/slideLayout" Target="../slideLayouts/slideLayout113.xml"/><Relationship Id="rId26" Type="http://schemas.openxmlformats.org/officeDocument/2006/relationships/image" Target="../media/image16.jpeg"/><Relationship Id="rId3" Type="http://schemas.openxmlformats.org/officeDocument/2006/relationships/slideLayout" Target="../slideLayouts/slideLayout98.xml"/><Relationship Id="rId21" Type="http://schemas.openxmlformats.org/officeDocument/2006/relationships/slideLayout" Target="../slideLayouts/slideLayout116.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17" Type="http://schemas.openxmlformats.org/officeDocument/2006/relationships/slideLayout" Target="../slideLayouts/slideLayout112.xml"/><Relationship Id="rId25" Type="http://schemas.openxmlformats.org/officeDocument/2006/relationships/theme" Target="../theme/theme7.xml"/><Relationship Id="rId2" Type="http://schemas.openxmlformats.org/officeDocument/2006/relationships/slideLayout" Target="../slideLayouts/slideLayout97.xml"/><Relationship Id="rId16" Type="http://schemas.openxmlformats.org/officeDocument/2006/relationships/slideLayout" Target="../slideLayouts/slideLayout111.xml"/><Relationship Id="rId20" Type="http://schemas.openxmlformats.org/officeDocument/2006/relationships/slideLayout" Target="../slideLayouts/slideLayout115.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24" Type="http://schemas.openxmlformats.org/officeDocument/2006/relationships/slideLayout" Target="../slideLayouts/slideLayout119.xml"/><Relationship Id="rId5" Type="http://schemas.openxmlformats.org/officeDocument/2006/relationships/slideLayout" Target="../slideLayouts/slideLayout100.xml"/><Relationship Id="rId15" Type="http://schemas.openxmlformats.org/officeDocument/2006/relationships/slideLayout" Target="../slideLayouts/slideLayout110.xml"/><Relationship Id="rId23" Type="http://schemas.openxmlformats.org/officeDocument/2006/relationships/slideLayout" Target="../slideLayouts/slideLayout118.xml"/><Relationship Id="rId10" Type="http://schemas.openxmlformats.org/officeDocument/2006/relationships/slideLayout" Target="../slideLayouts/slideLayout105.xml"/><Relationship Id="rId19" Type="http://schemas.openxmlformats.org/officeDocument/2006/relationships/slideLayout" Target="../slideLayouts/slideLayout114.xml"/><Relationship Id="rId4" Type="http://schemas.openxmlformats.org/officeDocument/2006/relationships/slideLayout" Target="../slideLayouts/slideLayout99.xml"/><Relationship Id="rId9" Type="http://schemas.openxmlformats.org/officeDocument/2006/relationships/slideLayout" Target="../slideLayouts/slideLayout104.xml"/><Relationship Id="rId14" Type="http://schemas.openxmlformats.org/officeDocument/2006/relationships/slideLayout" Target="../slideLayouts/slideLayout109.xml"/><Relationship Id="rId22" Type="http://schemas.openxmlformats.org/officeDocument/2006/relationships/slideLayout" Target="../slideLayouts/slideLayout117.xml"/><Relationship Id="rId27" Type="http://schemas.openxmlformats.org/officeDocument/2006/relationships/image" Target="../media/image40.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7.xml"/><Relationship Id="rId13" Type="http://schemas.openxmlformats.org/officeDocument/2006/relationships/slideLayout" Target="../slideLayouts/slideLayout132.xml"/><Relationship Id="rId3" Type="http://schemas.openxmlformats.org/officeDocument/2006/relationships/slideLayout" Target="../slideLayouts/slideLayout122.xml"/><Relationship Id="rId7" Type="http://schemas.openxmlformats.org/officeDocument/2006/relationships/slideLayout" Target="../slideLayouts/slideLayout126.xml"/><Relationship Id="rId12" Type="http://schemas.openxmlformats.org/officeDocument/2006/relationships/slideLayout" Target="../slideLayouts/slideLayout131.xml"/><Relationship Id="rId17" Type="http://schemas.openxmlformats.org/officeDocument/2006/relationships/theme" Target="../theme/theme8.xml"/><Relationship Id="rId2" Type="http://schemas.openxmlformats.org/officeDocument/2006/relationships/slideLayout" Target="../slideLayouts/slideLayout121.xml"/><Relationship Id="rId16" Type="http://schemas.openxmlformats.org/officeDocument/2006/relationships/slideLayout" Target="../slideLayouts/slideLayout135.xml"/><Relationship Id="rId1" Type="http://schemas.openxmlformats.org/officeDocument/2006/relationships/slideLayout" Target="../slideLayouts/slideLayout120.xml"/><Relationship Id="rId6" Type="http://schemas.openxmlformats.org/officeDocument/2006/relationships/slideLayout" Target="../slideLayouts/slideLayout125.xml"/><Relationship Id="rId11" Type="http://schemas.openxmlformats.org/officeDocument/2006/relationships/slideLayout" Target="../slideLayouts/slideLayout130.xml"/><Relationship Id="rId5" Type="http://schemas.openxmlformats.org/officeDocument/2006/relationships/slideLayout" Target="../slideLayouts/slideLayout124.xml"/><Relationship Id="rId15" Type="http://schemas.openxmlformats.org/officeDocument/2006/relationships/slideLayout" Target="../slideLayouts/slideLayout134.xml"/><Relationship Id="rId10" Type="http://schemas.openxmlformats.org/officeDocument/2006/relationships/slideLayout" Target="../slideLayouts/slideLayout129.xml"/><Relationship Id="rId4" Type="http://schemas.openxmlformats.org/officeDocument/2006/relationships/slideLayout" Target="../slideLayouts/slideLayout123.xml"/><Relationship Id="rId9" Type="http://schemas.openxmlformats.org/officeDocument/2006/relationships/slideLayout" Target="../slideLayouts/slideLayout128.xml"/><Relationship Id="rId14" Type="http://schemas.openxmlformats.org/officeDocument/2006/relationships/slideLayout" Target="../slideLayouts/slideLayout133.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43.xml"/><Relationship Id="rId13" Type="http://schemas.openxmlformats.org/officeDocument/2006/relationships/slideLayout" Target="../slideLayouts/slideLayout148.xml"/><Relationship Id="rId18" Type="http://schemas.openxmlformats.org/officeDocument/2006/relationships/slideLayout" Target="../slideLayouts/slideLayout153.xml"/><Relationship Id="rId26" Type="http://schemas.openxmlformats.org/officeDocument/2006/relationships/slideLayout" Target="../slideLayouts/slideLayout161.xml"/><Relationship Id="rId3" Type="http://schemas.openxmlformats.org/officeDocument/2006/relationships/slideLayout" Target="../slideLayouts/slideLayout138.xml"/><Relationship Id="rId21" Type="http://schemas.openxmlformats.org/officeDocument/2006/relationships/slideLayout" Target="../slideLayouts/slideLayout156.xml"/><Relationship Id="rId7" Type="http://schemas.openxmlformats.org/officeDocument/2006/relationships/slideLayout" Target="../slideLayouts/slideLayout142.xml"/><Relationship Id="rId12" Type="http://schemas.openxmlformats.org/officeDocument/2006/relationships/slideLayout" Target="../slideLayouts/slideLayout147.xml"/><Relationship Id="rId17" Type="http://schemas.openxmlformats.org/officeDocument/2006/relationships/slideLayout" Target="../slideLayouts/slideLayout152.xml"/><Relationship Id="rId25" Type="http://schemas.openxmlformats.org/officeDocument/2006/relationships/slideLayout" Target="../slideLayouts/slideLayout160.xml"/><Relationship Id="rId2" Type="http://schemas.openxmlformats.org/officeDocument/2006/relationships/slideLayout" Target="../slideLayouts/slideLayout137.xml"/><Relationship Id="rId16" Type="http://schemas.openxmlformats.org/officeDocument/2006/relationships/slideLayout" Target="../slideLayouts/slideLayout151.xml"/><Relationship Id="rId20" Type="http://schemas.openxmlformats.org/officeDocument/2006/relationships/slideLayout" Target="../slideLayouts/slideLayout155.xml"/><Relationship Id="rId29" Type="http://schemas.openxmlformats.org/officeDocument/2006/relationships/image" Target="../media/image15.png"/><Relationship Id="rId1" Type="http://schemas.openxmlformats.org/officeDocument/2006/relationships/slideLayout" Target="../slideLayouts/slideLayout136.xml"/><Relationship Id="rId6" Type="http://schemas.openxmlformats.org/officeDocument/2006/relationships/slideLayout" Target="../slideLayouts/slideLayout141.xml"/><Relationship Id="rId11" Type="http://schemas.openxmlformats.org/officeDocument/2006/relationships/slideLayout" Target="../slideLayouts/slideLayout146.xml"/><Relationship Id="rId24" Type="http://schemas.openxmlformats.org/officeDocument/2006/relationships/slideLayout" Target="../slideLayouts/slideLayout159.xml"/><Relationship Id="rId5" Type="http://schemas.openxmlformats.org/officeDocument/2006/relationships/slideLayout" Target="../slideLayouts/slideLayout140.xml"/><Relationship Id="rId15" Type="http://schemas.openxmlformats.org/officeDocument/2006/relationships/slideLayout" Target="../slideLayouts/slideLayout150.xml"/><Relationship Id="rId23" Type="http://schemas.openxmlformats.org/officeDocument/2006/relationships/slideLayout" Target="../slideLayouts/slideLayout158.xml"/><Relationship Id="rId28" Type="http://schemas.openxmlformats.org/officeDocument/2006/relationships/image" Target="../media/image1.jpeg"/><Relationship Id="rId10" Type="http://schemas.openxmlformats.org/officeDocument/2006/relationships/slideLayout" Target="../slideLayouts/slideLayout145.xml"/><Relationship Id="rId19" Type="http://schemas.openxmlformats.org/officeDocument/2006/relationships/slideLayout" Target="../slideLayouts/slideLayout154.xml"/><Relationship Id="rId4" Type="http://schemas.openxmlformats.org/officeDocument/2006/relationships/slideLayout" Target="../slideLayouts/slideLayout139.xml"/><Relationship Id="rId9" Type="http://schemas.openxmlformats.org/officeDocument/2006/relationships/slideLayout" Target="../slideLayouts/slideLayout144.xml"/><Relationship Id="rId14" Type="http://schemas.openxmlformats.org/officeDocument/2006/relationships/slideLayout" Target="../slideLayouts/slideLayout149.xml"/><Relationship Id="rId22" Type="http://schemas.openxmlformats.org/officeDocument/2006/relationships/slideLayout" Target="../slideLayouts/slideLayout157.xml"/><Relationship Id="rId27"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8">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CBBFC7-6E46-4C0D-BE5B-6798345EF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Cliquez pour modifier le titre principal</a:t>
            </a:r>
            <a:endParaRPr lang="en-US"/>
          </a:p>
        </p:txBody>
      </p:sp>
      <p:sp>
        <p:nvSpPr>
          <p:cNvPr id="3" name="Text Placeholder 2">
            <a:extLst>
              <a:ext uri="{FF2B5EF4-FFF2-40B4-BE49-F238E27FC236}">
                <a16:creationId xmlns:a16="http://schemas.microsoft.com/office/drawing/2014/main" id="{1BC4AEEC-9D60-48EE-A27F-513CFCFDD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noProof="0"/>
              <a:t>Premier niveau</a:t>
            </a:r>
          </a:p>
          <a:p>
            <a:pPr lvl="2"/>
            <a:r>
              <a:rPr lang="fr-FR" noProof="0"/>
              <a:t>Deuxième niveau</a:t>
            </a:r>
          </a:p>
          <a:p>
            <a:pPr lvl="4"/>
            <a:r>
              <a:rPr lang="fr-FR" noProof="0"/>
              <a:t>Troisième niveau</a:t>
            </a:r>
          </a:p>
        </p:txBody>
      </p:sp>
      <p:sp>
        <p:nvSpPr>
          <p:cNvPr id="5" name="Footer Placeholder 4">
            <a:extLst>
              <a:ext uri="{FF2B5EF4-FFF2-40B4-BE49-F238E27FC236}">
                <a16:creationId xmlns:a16="http://schemas.microsoft.com/office/drawing/2014/main" id="{C3869DCB-88CB-4663-8E85-E00BF46B50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r>
              <a:rPr lang="en-US"/>
              <a:t>Création d'un démonstrateur MLOPS</a:t>
            </a:r>
            <a:endParaRPr lang="fr-FR"/>
          </a:p>
        </p:txBody>
      </p:sp>
      <p:sp>
        <p:nvSpPr>
          <p:cNvPr id="6" name="Slide Number Placeholder 5">
            <a:extLst>
              <a:ext uri="{FF2B5EF4-FFF2-40B4-BE49-F238E27FC236}">
                <a16:creationId xmlns:a16="http://schemas.microsoft.com/office/drawing/2014/main" id="{18C381DD-F3FA-43B2-8F67-1F68DA67A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1172BA0D-A5AC-44C4-9328-2D1F91CD9458}" type="slidenum">
              <a:rPr lang="en-US" smtClean="0"/>
              <a:pPr/>
              <a:t>‹N°›</a:t>
            </a:fld>
            <a:endParaRPr lang="en-US"/>
          </a:p>
        </p:txBody>
      </p:sp>
      <p:pic>
        <p:nvPicPr>
          <p:cNvPr id="9" name="Picture 8">
            <a:extLst>
              <a:ext uri="{FF2B5EF4-FFF2-40B4-BE49-F238E27FC236}">
                <a16:creationId xmlns:a16="http://schemas.microsoft.com/office/drawing/2014/main" id="{C4841351-F408-4FDD-AD4A-E6824DFD661D}"/>
              </a:ext>
            </a:extLst>
          </p:cNvPr>
          <p:cNvPicPr>
            <a:picLocks noChangeAspect="1"/>
          </p:cNvPicPr>
          <p:nvPr userDrawn="1"/>
        </p:nvPicPr>
        <p:blipFill>
          <a:blip r:embed="rId29" cstate="screen">
            <a:extLst>
              <a:ext uri="{28A0092B-C50C-407E-A947-70E740481C1C}">
                <a14:useLocalDpi xmlns:a14="http://schemas.microsoft.com/office/drawing/2010/main"/>
              </a:ext>
            </a:extLst>
          </a:blip>
          <a:stretch>
            <a:fillRect/>
          </a:stretch>
        </p:blipFill>
        <p:spPr>
          <a:xfrm>
            <a:off x="360000" y="6461264"/>
            <a:ext cx="1617656" cy="155295"/>
          </a:xfrm>
          <a:prstGeom prst="rect">
            <a:avLst/>
          </a:prstGeom>
        </p:spPr>
      </p:pic>
    </p:spTree>
    <p:extLst>
      <p:ext uri="{BB962C8B-B14F-4D97-AF65-F5344CB8AC3E}">
        <p14:creationId xmlns:p14="http://schemas.microsoft.com/office/powerpoint/2010/main" val="3121797550"/>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 id="2147483753" r:id="rId17"/>
    <p:sldLayoutId id="2147483754" r:id="rId18"/>
    <p:sldLayoutId id="2147483755" r:id="rId19"/>
    <p:sldLayoutId id="2147483756" r:id="rId20"/>
    <p:sldLayoutId id="2147483757" r:id="rId21"/>
    <p:sldLayoutId id="2147483758" r:id="rId22"/>
    <p:sldLayoutId id="2147483772" r:id="rId23"/>
    <p:sldLayoutId id="2147483760" r:id="rId24"/>
    <p:sldLayoutId id="2147484011" r:id="rId25"/>
    <p:sldLayoutId id="2147484013" r:id="rId26"/>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8"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CBBFC7-6E46-4C0D-BE5B-6798345EF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Cliquez pour modifier le titre principal</a:t>
            </a:r>
            <a:endParaRPr lang="en-US"/>
          </a:p>
        </p:txBody>
      </p:sp>
      <p:sp>
        <p:nvSpPr>
          <p:cNvPr id="3" name="Text Placeholder 2">
            <a:extLst>
              <a:ext uri="{FF2B5EF4-FFF2-40B4-BE49-F238E27FC236}">
                <a16:creationId xmlns:a16="http://schemas.microsoft.com/office/drawing/2014/main" id="{1BC4AEEC-9D60-48EE-A27F-513CFCFDD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noProof="0"/>
              <a:t>Premier niveau</a:t>
            </a:r>
          </a:p>
          <a:p>
            <a:pPr lvl="2"/>
            <a:r>
              <a:rPr lang="fr-FR" noProof="0"/>
              <a:t>Deuxième niveau</a:t>
            </a:r>
          </a:p>
          <a:p>
            <a:pPr lvl="4"/>
            <a:r>
              <a:rPr lang="fr-FR" noProof="0"/>
              <a:t>Troisième niveau</a:t>
            </a:r>
          </a:p>
        </p:txBody>
      </p:sp>
      <p:sp>
        <p:nvSpPr>
          <p:cNvPr id="5" name="Footer Placeholder 4">
            <a:extLst>
              <a:ext uri="{FF2B5EF4-FFF2-40B4-BE49-F238E27FC236}">
                <a16:creationId xmlns:a16="http://schemas.microsoft.com/office/drawing/2014/main" id="{C3869DCB-88CB-4663-8E85-E00BF46B50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olidFill>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18C381DD-F3FA-43B2-8F67-1F68DA67A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olidFill>
              </a:defRPr>
            </a:lvl1pPr>
          </a:lstStyle>
          <a:p>
            <a:fld id="{1172BA0D-A5AC-44C4-9328-2D1F91CD9458}" type="slidenum">
              <a:rPr lang="en-US" smtClean="0"/>
              <a:pPr/>
              <a:t>‹N°›</a:t>
            </a:fld>
            <a:endParaRPr lang="en-US"/>
          </a:p>
        </p:txBody>
      </p:sp>
      <p:pic>
        <p:nvPicPr>
          <p:cNvPr id="9" name="Picture 8">
            <a:extLst>
              <a:ext uri="{FF2B5EF4-FFF2-40B4-BE49-F238E27FC236}">
                <a16:creationId xmlns:a16="http://schemas.microsoft.com/office/drawing/2014/main" id="{C4841351-F408-4FDD-AD4A-E6824DFD661D}"/>
              </a:ext>
            </a:extLst>
          </p:cNvPr>
          <p:cNvPicPr>
            <a:picLocks noChangeAspect="1"/>
          </p:cNvPicPr>
          <p:nvPr userDrawn="1"/>
        </p:nvPicPr>
        <p:blipFill>
          <a:blip r:embed="rId29" cstate="email">
            <a:extLst>
              <a:ext uri="{28A0092B-C50C-407E-A947-70E740481C1C}">
                <a14:useLocalDpi xmlns:a14="http://schemas.microsoft.com/office/drawing/2010/main"/>
              </a:ext>
            </a:extLst>
          </a:blip>
          <a:stretch>
            <a:fillRect/>
          </a:stretch>
        </p:blipFill>
        <p:spPr>
          <a:xfrm>
            <a:off x="360000" y="6461264"/>
            <a:ext cx="1617656" cy="155295"/>
          </a:xfrm>
          <a:prstGeom prst="rect">
            <a:avLst/>
          </a:prstGeom>
        </p:spPr>
      </p:pic>
    </p:spTree>
    <p:extLst>
      <p:ext uri="{BB962C8B-B14F-4D97-AF65-F5344CB8AC3E}">
        <p14:creationId xmlns:p14="http://schemas.microsoft.com/office/powerpoint/2010/main" val="4216810507"/>
      </p:ext>
    </p:extLst>
  </p:cSld>
  <p:clrMap bg1="lt1" tx1="dk1" bg2="lt2" tx2="dk2" accent1="accent1" accent2="accent2" accent3="accent3" accent4="accent4" accent5="accent5" accent6="accent6" hlink="hlink" folHlink="folHlink"/>
  <p:sldLayoutIdLst>
    <p:sldLayoutId id="2147483974" r:id="rId1"/>
    <p:sldLayoutId id="2147483975" r:id="rId2"/>
    <p:sldLayoutId id="2147483976" r:id="rId3"/>
    <p:sldLayoutId id="2147483977" r:id="rId4"/>
    <p:sldLayoutId id="2147483978" r:id="rId5"/>
    <p:sldLayoutId id="2147483979" r:id="rId6"/>
    <p:sldLayoutId id="2147483980" r:id="rId7"/>
    <p:sldLayoutId id="2147483981" r:id="rId8"/>
    <p:sldLayoutId id="2147483982" r:id="rId9"/>
    <p:sldLayoutId id="2147483983" r:id="rId10"/>
    <p:sldLayoutId id="2147483984" r:id="rId11"/>
    <p:sldLayoutId id="2147483985" r:id="rId12"/>
    <p:sldLayoutId id="2147483986" r:id="rId13"/>
    <p:sldLayoutId id="2147483987" r:id="rId14"/>
    <p:sldLayoutId id="2147483988" r:id="rId15"/>
    <p:sldLayoutId id="2147483989" r:id="rId16"/>
    <p:sldLayoutId id="2147483990" r:id="rId17"/>
    <p:sldLayoutId id="2147483991" r:id="rId18"/>
    <p:sldLayoutId id="2147483992" r:id="rId19"/>
    <p:sldLayoutId id="2147483993" r:id="rId20"/>
    <p:sldLayoutId id="2147483994" r:id="rId21"/>
    <p:sldLayoutId id="2147483995" r:id="rId22"/>
    <p:sldLayoutId id="2147483996" r:id="rId23"/>
    <p:sldLayoutId id="2147483997" r:id="rId24"/>
    <p:sldLayoutId id="2147484004" r:id="rId25"/>
    <p:sldLayoutId id="2147484005" r:id="rId26"/>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7">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CBBFC7-6E46-4C0D-BE5B-6798345EF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noProof="0"/>
              <a:t>Cliquez pour modifier le titre principal</a:t>
            </a:r>
          </a:p>
        </p:txBody>
      </p:sp>
      <p:sp>
        <p:nvSpPr>
          <p:cNvPr id="3" name="Text Placeholder 2">
            <a:extLst>
              <a:ext uri="{FF2B5EF4-FFF2-40B4-BE49-F238E27FC236}">
                <a16:creationId xmlns:a16="http://schemas.microsoft.com/office/drawing/2014/main" id="{1BC4AEEC-9D60-48EE-A27F-513CFCFDD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noProof="0"/>
              <a:t>Premier niveau</a:t>
            </a:r>
          </a:p>
          <a:p>
            <a:pPr lvl="2"/>
            <a:r>
              <a:rPr lang="fr-FR" noProof="0"/>
              <a:t>Deuxième niveau</a:t>
            </a:r>
          </a:p>
          <a:p>
            <a:pPr lvl="4"/>
            <a:r>
              <a:rPr lang="fr-FR" noProof="0"/>
              <a:t>Troisième niveau</a:t>
            </a:r>
          </a:p>
        </p:txBody>
      </p:sp>
      <p:sp>
        <p:nvSpPr>
          <p:cNvPr id="5" name="Footer Placeholder 4">
            <a:extLst>
              <a:ext uri="{FF2B5EF4-FFF2-40B4-BE49-F238E27FC236}">
                <a16:creationId xmlns:a16="http://schemas.microsoft.com/office/drawing/2014/main" id="{C3869DCB-88CB-4663-8E85-E00BF46B50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endParaRPr lang="fr-FR" noProof="0"/>
          </a:p>
        </p:txBody>
      </p:sp>
      <p:sp>
        <p:nvSpPr>
          <p:cNvPr id="6" name="Slide Number Placeholder 5">
            <a:extLst>
              <a:ext uri="{FF2B5EF4-FFF2-40B4-BE49-F238E27FC236}">
                <a16:creationId xmlns:a16="http://schemas.microsoft.com/office/drawing/2014/main" id="{18C381DD-F3FA-43B2-8F67-1F68DA67A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1172BA0D-A5AC-44C4-9328-2D1F91CD9458}" type="slidenum">
              <a:rPr lang="fr-FR" noProof="0" smtClean="0"/>
              <a:pPr/>
              <a:t>‹N°›</a:t>
            </a:fld>
            <a:endParaRPr lang="fr-FR" noProof="0"/>
          </a:p>
        </p:txBody>
      </p:sp>
      <p:pic>
        <p:nvPicPr>
          <p:cNvPr id="7" name="Picture 6">
            <a:extLst>
              <a:ext uri="{FF2B5EF4-FFF2-40B4-BE49-F238E27FC236}">
                <a16:creationId xmlns:a16="http://schemas.microsoft.com/office/drawing/2014/main" id="{D04BE14F-DB6C-45E5-B76C-3C943F13CF65}"/>
              </a:ext>
            </a:extLst>
          </p:cNvPr>
          <p:cNvPicPr>
            <a:picLocks noChangeAspect="1"/>
          </p:cNvPicPr>
          <p:nvPr userDrawn="1"/>
        </p:nvPicPr>
        <p:blipFill>
          <a:blip r:embed="rId28">
            <a:extLst>
              <a:ext uri="{28A0092B-C50C-407E-A947-70E740481C1C}">
                <a14:useLocalDpi xmlns:a14="http://schemas.microsoft.com/office/drawing/2010/main" val="0"/>
              </a:ext>
            </a:extLst>
          </a:blip>
          <a:stretch>
            <a:fillRect/>
          </a:stretch>
        </p:blipFill>
        <p:spPr>
          <a:xfrm>
            <a:off x="360000" y="6460721"/>
            <a:ext cx="1617655" cy="155295"/>
          </a:xfrm>
          <a:prstGeom prst="rect">
            <a:avLst/>
          </a:prstGeom>
        </p:spPr>
      </p:pic>
    </p:spTree>
    <p:extLst>
      <p:ext uri="{BB962C8B-B14F-4D97-AF65-F5344CB8AC3E}">
        <p14:creationId xmlns:p14="http://schemas.microsoft.com/office/powerpoint/2010/main" val="4208560321"/>
      </p:ext>
    </p:extLst>
  </p:cSld>
  <p:clrMap bg1="lt1" tx1="dk1" bg2="lt2" tx2="dk2" accent1="accent1" accent2="accent2" accent3="accent3" accent4="accent4" accent5="accent5" accent6="accent6" hlink="hlink" folHlink="folHlink"/>
  <p:sldLayoutIdLst>
    <p:sldLayoutId id="2147484042" r:id="rId1"/>
    <p:sldLayoutId id="2147484043" r:id="rId2"/>
    <p:sldLayoutId id="2147484044" r:id="rId3"/>
    <p:sldLayoutId id="2147484045" r:id="rId4"/>
    <p:sldLayoutId id="2147484046" r:id="rId5"/>
    <p:sldLayoutId id="2147484047" r:id="rId6"/>
    <p:sldLayoutId id="2147484048" r:id="rId7"/>
    <p:sldLayoutId id="2147484049" r:id="rId8"/>
    <p:sldLayoutId id="2147484050" r:id="rId9"/>
    <p:sldLayoutId id="2147484051" r:id="rId10"/>
    <p:sldLayoutId id="2147484052" r:id="rId11"/>
    <p:sldLayoutId id="2147484053" r:id="rId12"/>
    <p:sldLayoutId id="2147484054" r:id="rId13"/>
    <p:sldLayoutId id="2147484055" r:id="rId14"/>
    <p:sldLayoutId id="2147484056" r:id="rId15"/>
    <p:sldLayoutId id="2147484057" r:id="rId16"/>
    <p:sldLayoutId id="2147484058" r:id="rId17"/>
    <p:sldLayoutId id="2147484059" r:id="rId18"/>
    <p:sldLayoutId id="2147484060" r:id="rId19"/>
    <p:sldLayoutId id="2147484061" r:id="rId20"/>
    <p:sldLayoutId id="2147484062" r:id="rId21"/>
    <p:sldLayoutId id="2147484063" r:id="rId22"/>
    <p:sldLayoutId id="2147484064" r:id="rId23"/>
    <p:sldLayoutId id="2147484065" r:id="rId24"/>
    <p:sldLayoutId id="2147484066" r:id="rId25"/>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CBBFC7-6E46-4C0D-BE5B-6798345EF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Cliquez pour modifier le titre principal</a:t>
            </a:r>
            <a:endParaRPr lang="en-US"/>
          </a:p>
        </p:txBody>
      </p:sp>
      <p:sp>
        <p:nvSpPr>
          <p:cNvPr id="3" name="Text Placeholder 2">
            <a:extLst>
              <a:ext uri="{FF2B5EF4-FFF2-40B4-BE49-F238E27FC236}">
                <a16:creationId xmlns:a16="http://schemas.microsoft.com/office/drawing/2014/main" id="{1BC4AEEC-9D60-48EE-A27F-513CFCFDD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noProof="0"/>
              <a:t>Premier niveau</a:t>
            </a:r>
          </a:p>
          <a:p>
            <a:pPr lvl="2"/>
            <a:r>
              <a:rPr lang="fr-FR" noProof="0"/>
              <a:t>Deuxième niveau</a:t>
            </a:r>
          </a:p>
          <a:p>
            <a:pPr lvl="4"/>
            <a:r>
              <a:rPr lang="fr-FR" noProof="0"/>
              <a:t>Troisième niveau</a:t>
            </a:r>
          </a:p>
        </p:txBody>
      </p:sp>
      <p:sp>
        <p:nvSpPr>
          <p:cNvPr id="5" name="Footer Placeholder 4">
            <a:extLst>
              <a:ext uri="{FF2B5EF4-FFF2-40B4-BE49-F238E27FC236}">
                <a16:creationId xmlns:a16="http://schemas.microsoft.com/office/drawing/2014/main" id="{C3869DCB-88CB-4663-8E85-E00BF46B50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olidFill>
              </a:defRPr>
            </a:lvl1pPr>
          </a:lstStyle>
          <a:p>
            <a:endParaRPr lang="fr-FR" noProof="0"/>
          </a:p>
        </p:txBody>
      </p:sp>
      <p:sp>
        <p:nvSpPr>
          <p:cNvPr id="6" name="Slide Number Placeholder 5">
            <a:extLst>
              <a:ext uri="{FF2B5EF4-FFF2-40B4-BE49-F238E27FC236}">
                <a16:creationId xmlns:a16="http://schemas.microsoft.com/office/drawing/2014/main" id="{18C381DD-F3FA-43B2-8F67-1F68DA67A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olidFill>
              </a:defRPr>
            </a:lvl1pPr>
          </a:lstStyle>
          <a:p>
            <a:fld id="{1172BA0D-A5AC-44C4-9328-2D1F91CD9458}" type="slidenum">
              <a:rPr lang="en-US" smtClean="0"/>
              <a:pPr/>
              <a:t>‹N°›</a:t>
            </a:fld>
            <a:endParaRPr lang="en-US"/>
          </a:p>
        </p:txBody>
      </p:sp>
      <p:pic>
        <p:nvPicPr>
          <p:cNvPr id="9" name="Picture 8">
            <a:extLst>
              <a:ext uri="{FF2B5EF4-FFF2-40B4-BE49-F238E27FC236}">
                <a16:creationId xmlns:a16="http://schemas.microsoft.com/office/drawing/2014/main" id="{C4841351-F408-4FDD-AD4A-E6824DFD661D}"/>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360000" y="6461264"/>
            <a:ext cx="1617656" cy="155295"/>
          </a:xfrm>
          <a:prstGeom prst="rect">
            <a:avLst/>
          </a:prstGeom>
        </p:spPr>
      </p:pic>
    </p:spTree>
    <p:extLst>
      <p:ext uri="{BB962C8B-B14F-4D97-AF65-F5344CB8AC3E}">
        <p14:creationId xmlns:p14="http://schemas.microsoft.com/office/powerpoint/2010/main" val="1841617677"/>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070" r:id="rId3"/>
    <p:sldLayoutId id="2147484071" r:id="rId4"/>
    <p:sldLayoutId id="2147484072" r:id="rId5"/>
    <p:sldLayoutId id="2147484073" r:id="rId6"/>
    <p:sldLayoutId id="2147484074" r:id="rId7"/>
    <p:sldLayoutId id="2147484075" r:id="rId8"/>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CBBFC7-6E46-4C0D-BE5B-6798345EF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1BC4AEEC-9D60-48EE-A27F-513CFCFDD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noProof="0"/>
              <a:t>Premier niveau</a:t>
            </a:r>
          </a:p>
          <a:p>
            <a:pPr lvl="2"/>
            <a:r>
              <a:rPr lang="fr-FR" noProof="0"/>
              <a:t>Deuxième niveau</a:t>
            </a:r>
          </a:p>
          <a:p>
            <a:pPr lvl="4"/>
            <a:r>
              <a:rPr lang="fr-FR" noProof="0"/>
              <a:t>Troisième niveau</a:t>
            </a:r>
          </a:p>
        </p:txBody>
      </p:sp>
      <p:sp>
        <p:nvSpPr>
          <p:cNvPr id="5" name="Footer Placeholder 4">
            <a:extLst>
              <a:ext uri="{FF2B5EF4-FFF2-40B4-BE49-F238E27FC236}">
                <a16:creationId xmlns:a16="http://schemas.microsoft.com/office/drawing/2014/main" id="{C3869DCB-88CB-4663-8E85-E00BF46B50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olidFill>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18C381DD-F3FA-43B2-8F67-1F68DA67A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olidFill>
              </a:defRPr>
            </a:lvl1pPr>
          </a:lstStyle>
          <a:p>
            <a:fld id="{1172BA0D-A5AC-44C4-9328-2D1F91CD9458}" type="slidenum">
              <a:rPr lang="fr-FR" noProof="0" smtClean="0"/>
              <a:pPr/>
              <a:t>‹N°›</a:t>
            </a:fld>
            <a:endParaRPr lang="fr-FR" noProof="0"/>
          </a:p>
        </p:txBody>
      </p:sp>
      <p:pic>
        <p:nvPicPr>
          <p:cNvPr id="9" name="Picture 8">
            <a:extLst>
              <a:ext uri="{FF2B5EF4-FFF2-40B4-BE49-F238E27FC236}">
                <a16:creationId xmlns:a16="http://schemas.microsoft.com/office/drawing/2014/main" id="{1DB0ADA3-A210-435F-B2FA-79AF56F71A12}"/>
              </a:ext>
            </a:extLst>
          </p:cNvPr>
          <p:cNvPicPr>
            <a:picLocks noChangeAspect="1"/>
          </p:cNvPicPr>
          <p:nvPr userDrawn="1"/>
        </p:nvPicPr>
        <p:blipFill>
          <a:blip r:embed="rId15" cstate="screen">
            <a:extLst>
              <a:ext uri="{28A0092B-C50C-407E-A947-70E740481C1C}">
                <a14:useLocalDpi xmlns:a14="http://schemas.microsoft.com/office/drawing/2010/main"/>
              </a:ext>
            </a:extLst>
          </a:blip>
          <a:stretch>
            <a:fillRect/>
          </a:stretch>
        </p:blipFill>
        <p:spPr>
          <a:xfrm>
            <a:off x="360000" y="6461264"/>
            <a:ext cx="1617656" cy="155295"/>
          </a:xfrm>
          <a:prstGeom prst="rect">
            <a:avLst/>
          </a:prstGeom>
        </p:spPr>
      </p:pic>
    </p:spTree>
    <p:extLst>
      <p:ext uri="{BB962C8B-B14F-4D97-AF65-F5344CB8AC3E}">
        <p14:creationId xmlns:p14="http://schemas.microsoft.com/office/powerpoint/2010/main" val="3497990324"/>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4009" r:id="rId11"/>
    <p:sldLayoutId id="2147484010"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CBBFC7-6E46-4C0D-BE5B-6798345EF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1BC4AEEC-9D60-48EE-A27F-513CFCFDD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noProof="0"/>
              <a:t>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Footer Placeholder 4">
            <a:extLst>
              <a:ext uri="{FF2B5EF4-FFF2-40B4-BE49-F238E27FC236}">
                <a16:creationId xmlns:a16="http://schemas.microsoft.com/office/drawing/2014/main" id="{C3869DCB-88CB-4663-8E85-E00BF46B50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18C381DD-F3FA-43B2-8F67-1F68DA67A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72BA0D-A5AC-44C4-9328-2D1F91CD9458}" type="slidenum">
              <a:rPr lang="fr-FR" noProof="0" smtClean="0"/>
              <a:t>‹N°›</a:t>
            </a:fld>
            <a:endParaRPr lang="fr-FR" noProof="0"/>
          </a:p>
        </p:txBody>
      </p:sp>
    </p:spTree>
    <p:extLst>
      <p:ext uri="{BB962C8B-B14F-4D97-AF65-F5344CB8AC3E}">
        <p14:creationId xmlns:p14="http://schemas.microsoft.com/office/powerpoint/2010/main" val="2783888517"/>
      </p:ext>
    </p:extLst>
  </p:cSld>
  <p:clrMap bg1="lt1" tx1="dk1" bg2="lt2" tx2="dk2" accent1="accent1" accent2="accent2" accent3="accent3" accent4="accent4" accent5="accent5" accent6="accent6" hlink="hlink" folHlink="folHlink"/>
  <p:sldLayoutIdLst>
    <p:sldLayoutId id="2147483704" r:id="rId1"/>
    <p:sldLayoutId id="2147483703" r:id="rId2"/>
    <p:sldLayoutId id="2147483706" r:id="rId3"/>
    <p:sldLayoutId id="2147483705" r:id="rId4"/>
    <p:sldLayoutId id="2147483707" r:id="rId5"/>
    <p:sldLayoutId id="2147484007" r:id="rId6"/>
    <p:sldLayoutId id="2147484008" r:id="rId7"/>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CBBFC7-6E46-4C0D-BE5B-6798345EF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Text Placeholder 2">
            <a:extLst>
              <a:ext uri="{FF2B5EF4-FFF2-40B4-BE49-F238E27FC236}">
                <a16:creationId xmlns:a16="http://schemas.microsoft.com/office/drawing/2014/main" id="{1BC4AEEC-9D60-48EE-A27F-513CFCFDD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a:extLst>
              <a:ext uri="{FF2B5EF4-FFF2-40B4-BE49-F238E27FC236}">
                <a16:creationId xmlns:a16="http://schemas.microsoft.com/office/drawing/2014/main" id="{C4ECFE99-21A3-41BC-9A68-669B69DE83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3869DCB-88CB-4663-8E85-E00BF46B50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18C381DD-F3FA-43B2-8F67-1F68DA67A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72BA0D-A5AC-44C4-9328-2D1F91CD9458}" type="slidenum">
              <a:rPr lang="en-US" smtClean="0"/>
              <a:t>‹N°›</a:t>
            </a:fld>
            <a:endParaRPr lang="en-US"/>
          </a:p>
        </p:txBody>
      </p:sp>
    </p:spTree>
    <p:extLst>
      <p:ext uri="{BB962C8B-B14F-4D97-AF65-F5344CB8AC3E}">
        <p14:creationId xmlns:p14="http://schemas.microsoft.com/office/powerpoint/2010/main" val="4199338400"/>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CBBFC7-6E46-4C0D-BE5B-6798345EF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noProof="0"/>
              <a:t>Cliquez pour modifier le titre principal</a:t>
            </a:r>
          </a:p>
        </p:txBody>
      </p:sp>
      <p:sp>
        <p:nvSpPr>
          <p:cNvPr id="3" name="Text Placeholder 2">
            <a:extLst>
              <a:ext uri="{FF2B5EF4-FFF2-40B4-BE49-F238E27FC236}">
                <a16:creationId xmlns:a16="http://schemas.microsoft.com/office/drawing/2014/main" id="{1BC4AEEC-9D60-48EE-A27F-513CFCFDD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noProof="0"/>
              <a:t>Premier niveau</a:t>
            </a:r>
          </a:p>
          <a:p>
            <a:pPr lvl="2"/>
            <a:r>
              <a:rPr lang="fr-FR" noProof="0"/>
              <a:t>Deuxième niveau</a:t>
            </a:r>
          </a:p>
          <a:p>
            <a:pPr lvl="4"/>
            <a:r>
              <a:rPr lang="fr-FR" noProof="0"/>
              <a:t>Troisième niveau</a:t>
            </a:r>
          </a:p>
        </p:txBody>
      </p:sp>
      <p:sp>
        <p:nvSpPr>
          <p:cNvPr id="5" name="Footer Placeholder 4">
            <a:extLst>
              <a:ext uri="{FF2B5EF4-FFF2-40B4-BE49-F238E27FC236}">
                <a16:creationId xmlns:a16="http://schemas.microsoft.com/office/drawing/2014/main" id="{C3869DCB-88CB-4663-8E85-E00BF46B50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18C381DD-F3FA-43B2-8F67-1F68DA67A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1172BA0D-A5AC-44C4-9328-2D1F91CD9458}" type="slidenum">
              <a:rPr lang="fr-FR" noProof="0" smtClean="0"/>
              <a:pPr/>
              <a:t>‹N°›</a:t>
            </a:fld>
            <a:endParaRPr lang="fr-FR" noProof="0"/>
          </a:p>
        </p:txBody>
      </p:sp>
      <p:pic>
        <p:nvPicPr>
          <p:cNvPr id="7" name="Picture 6">
            <a:extLst>
              <a:ext uri="{FF2B5EF4-FFF2-40B4-BE49-F238E27FC236}">
                <a16:creationId xmlns:a16="http://schemas.microsoft.com/office/drawing/2014/main" id="{D04BE14F-DB6C-45E5-B76C-3C943F13CF65}"/>
              </a:ext>
            </a:extLst>
          </p:cNvPr>
          <p:cNvPicPr>
            <a:picLocks noChangeAspect="1"/>
          </p:cNvPicPr>
          <p:nvPr/>
        </p:nvPicPr>
        <p:blipFill>
          <a:blip r:embed="rId31" cstate="screen">
            <a:extLst>
              <a:ext uri="{28A0092B-C50C-407E-A947-70E740481C1C}">
                <a14:useLocalDpi xmlns:a14="http://schemas.microsoft.com/office/drawing/2010/main"/>
              </a:ext>
            </a:extLst>
          </a:blip>
          <a:stretch>
            <a:fillRect/>
          </a:stretch>
        </p:blipFill>
        <p:spPr>
          <a:xfrm>
            <a:off x="360000" y="6460721"/>
            <a:ext cx="1617655" cy="155295"/>
          </a:xfrm>
          <a:prstGeom prst="rect">
            <a:avLst/>
          </a:prstGeom>
        </p:spPr>
      </p:pic>
    </p:spTree>
    <p:extLst>
      <p:ext uri="{BB962C8B-B14F-4D97-AF65-F5344CB8AC3E}">
        <p14:creationId xmlns:p14="http://schemas.microsoft.com/office/powerpoint/2010/main" val="2593418307"/>
      </p:ext>
    </p:extLst>
  </p:cSld>
  <p:clrMap bg1="lt1" tx1="dk1" bg2="lt2" tx2="dk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 id="2147483839" r:id="rId13"/>
    <p:sldLayoutId id="2147483840" r:id="rId14"/>
    <p:sldLayoutId id="2147483841" r:id="rId15"/>
    <p:sldLayoutId id="2147483842" r:id="rId16"/>
    <p:sldLayoutId id="2147483843" r:id="rId17"/>
    <p:sldLayoutId id="2147483844" r:id="rId18"/>
    <p:sldLayoutId id="2147483845" r:id="rId19"/>
    <p:sldLayoutId id="2147483846" r:id="rId20"/>
    <p:sldLayoutId id="2147483847" r:id="rId21"/>
    <p:sldLayoutId id="2147483848" r:id="rId22"/>
    <p:sldLayoutId id="2147483849" r:id="rId23"/>
    <p:sldLayoutId id="2147483850" r:id="rId24"/>
    <p:sldLayoutId id="2147483863" r:id="rId25"/>
    <p:sldLayoutId id="2147483867" r:id="rId26"/>
    <p:sldLayoutId id="2147483926" r:id="rId27"/>
    <p:sldLayoutId id="2147483927" r:id="rId28"/>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CBBFC7-6E46-4C0D-BE5B-6798345EF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noProof="0"/>
              <a:t>Modifiez le style du titre</a:t>
            </a:r>
          </a:p>
        </p:txBody>
      </p:sp>
      <p:sp>
        <p:nvSpPr>
          <p:cNvPr id="3" name="Text Placeholder 2">
            <a:extLst>
              <a:ext uri="{FF2B5EF4-FFF2-40B4-BE49-F238E27FC236}">
                <a16:creationId xmlns:a16="http://schemas.microsoft.com/office/drawing/2014/main" id="{1BC4AEEC-9D60-48EE-A27F-513CFCFDD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p>
        </p:txBody>
      </p:sp>
      <p:sp>
        <p:nvSpPr>
          <p:cNvPr id="5" name="Footer Placeholder 4">
            <a:extLst>
              <a:ext uri="{FF2B5EF4-FFF2-40B4-BE49-F238E27FC236}">
                <a16:creationId xmlns:a16="http://schemas.microsoft.com/office/drawing/2014/main" id="{C3869DCB-88CB-4663-8E85-E00BF46B50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r>
              <a:rPr lang="en-US" noProof="0"/>
              <a:t>Création d'un démonstrateur MLOPS</a:t>
            </a:r>
            <a:endParaRPr lang="fr-FR" noProof="0"/>
          </a:p>
        </p:txBody>
      </p:sp>
      <p:sp>
        <p:nvSpPr>
          <p:cNvPr id="6" name="Slide Number Placeholder 5">
            <a:extLst>
              <a:ext uri="{FF2B5EF4-FFF2-40B4-BE49-F238E27FC236}">
                <a16:creationId xmlns:a16="http://schemas.microsoft.com/office/drawing/2014/main" id="{18C381DD-F3FA-43B2-8F67-1F68DA67A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1172BA0D-A5AC-44C4-9328-2D1F91CD9458}" type="slidenum">
              <a:rPr lang="fr-FR" noProof="0" smtClean="0"/>
              <a:pPr/>
              <a:t>‹N°›</a:t>
            </a:fld>
            <a:endParaRPr lang="fr-FR" noProof="0"/>
          </a:p>
        </p:txBody>
      </p:sp>
      <p:pic>
        <p:nvPicPr>
          <p:cNvPr id="7" name="Picture 6">
            <a:extLst>
              <a:ext uri="{FF2B5EF4-FFF2-40B4-BE49-F238E27FC236}">
                <a16:creationId xmlns:a16="http://schemas.microsoft.com/office/drawing/2014/main" id="{01883AD3-AE0D-4BB6-9226-DC47CA1CD982}"/>
              </a:ext>
            </a:extLst>
          </p:cNvPr>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360000" y="6460721"/>
            <a:ext cx="1617655" cy="155295"/>
          </a:xfrm>
          <a:prstGeom prst="rect">
            <a:avLst/>
          </a:prstGeom>
        </p:spPr>
      </p:pic>
    </p:spTree>
    <p:extLst>
      <p:ext uri="{BB962C8B-B14F-4D97-AF65-F5344CB8AC3E}">
        <p14:creationId xmlns:p14="http://schemas.microsoft.com/office/powerpoint/2010/main" val="1350071861"/>
      </p:ext>
    </p:extLst>
  </p:cSld>
  <p:clrMap bg1="lt1" tx1="dk1" bg2="lt2" tx2="dk2" accent1="accent1" accent2="accent2" accent3="accent3" accent4="accent4" accent5="accent5" accent6="accent6" hlink="hlink" folHlink="folHlink"/>
  <p:sldLayoutIdLst>
    <p:sldLayoutId id="2147483852" r:id="rId1"/>
    <p:sldLayoutId id="2147483853" r:id="rId2"/>
    <p:sldLayoutId id="2147483854" r:id="rId3"/>
    <p:sldLayoutId id="2147483855" r:id="rId4"/>
    <p:sldLayoutId id="2147483856" r:id="rId5"/>
    <p:sldLayoutId id="2147483857" r:id="rId6"/>
    <p:sldLayoutId id="2147483858" r:id="rId7"/>
    <p:sldLayoutId id="2147483859" r:id="rId8"/>
    <p:sldLayoutId id="2147483860" r:id="rId9"/>
    <p:sldLayoutId id="2147483861" r:id="rId10"/>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6"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CBBFC7-6E46-4C0D-BE5B-6798345EF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C4AEEC-9D60-48EE-A27F-513CFCFDD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C3869DCB-88CB-4663-8E85-E00BF46B50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r>
              <a:rPr lang="en-US"/>
              <a:t>Création d'un démonstrateur MLOPS</a:t>
            </a:r>
          </a:p>
        </p:txBody>
      </p:sp>
      <p:sp>
        <p:nvSpPr>
          <p:cNvPr id="6" name="Slide Number Placeholder 5">
            <a:extLst>
              <a:ext uri="{FF2B5EF4-FFF2-40B4-BE49-F238E27FC236}">
                <a16:creationId xmlns:a16="http://schemas.microsoft.com/office/drawing/2014/main" id="{18C381DD-F3FA-43B2-8F67-1F68DA67A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1172BA0D-A5AC-44C4-9328-2D1F91CD9458}" type="slidenum">
              <a:rPr lang="en-US" smtClean="0"/>
              <a:pPr/>
              <a:t>‹N°›</a:t>
            </a:fld>
            <a:endParaRPr lang="en-US"/>
          </a:p>
        </p:txBody>
      </p:sp>
      <p:pic>
        <p:nvPicPr>
          <p:cNvPr id="7" name="Picture 6">
            <a:extLst>
              <a:ext uri="{FF2B5EF4-FFF2-40B4-BE49-F238E27FC236}">
                <a16:creationId xmlns:a16="http://schemas.microsoft.com/office/drawing/2014/main" id="{D04BE14F-DB6C-45E5-B76C-3C943F13CF65}"/>
              </a:ext>
            </a:extLst>
          </p:cNvPr>
          <p:cNvPicPr>
            <a:picLocks noChangeAspect="1"/>
          </p:cNvPicPr>
          <p:nvPr userDrawn="1"/>
        </p:nvPicPr>
        <p:blipFill>
          <a:blip r:embed="rId27" cstate="email">
            <a:extLst>
              <a:ext uri="{28A0092B-C50C-407E-A947-70E740481C1C}">
                <a14:useLocalDpi xmlns:a14="http://schemas.microsoft.com/office/drawing/2010/main"/>
              </a:ext>
            </a:extLst>
          </a:blip>
          <a:stretch>
            <a:fillRect/>
          </a:stretch>
        </p:blipFill>
        <p:spPr>
          <a:xfrm>
            <a:off x="360000" y="6460721"/>
            <a:ext cx="1617655" cy="155295"/>
          </a:xfrm>
          <a:prstGeom prst="rect">
            <a:avLst/>
          </a:prstGeom>
        </p:spPr>
      </p:pic>
    </p:spTree>
    <p:extLst>
      <p:ext uri="{BB962C8B-B14F-4D97-AF65-F5344CB8AC3E}">
        <p14:creationId xmlns:p14="http://schemas.microsoft.com/office/powerpoint/2010/main" val="1043102187"/>
      </p:ext>
    </p:extLst>
  </p:cSld>
  <p:clrMap bg1="lt1" tx1="dk1" bg2="lt2" tx2="dk2" accent1="accent1" accent2="accent2" accent3="accent3" accent4="accent4" accent5="accent5" accent6="accent6" hlink="hlink" folHlink="folHlink"/>
  <p:sldLayoutIdLst>
    <p:sldLayoutId id="2147483869" r:id="rId1"/>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 id="2147483879" r:id="rId11"/>
    <p:sldLayoutId id="2147483880" r:id="rId12"/>
    <p:sldLayoutId id="2147483881" r:id="rId13"/>
    <p:sldLayoutId id="2147483882" r:id="rId14"/>
    <p:sldLayoutId id="2147483883" r:id="rId15"/>
    <p:sldLayoutId id="2147483884" r:id="rId16"/>
    <p:sldLayoutId id="2147483885" r:id="rId17"/>
    <p:sldLayoutId id="2147483886" r:id="rId18"/>
    <p:sldLayoutId id="2147483887" r:id="rId19"/>
    <p:sldLayoutId id="2147483888" r:id="rId20"/>
    <p:sldLayoutId id="2147483889" r:id="rId21"/>
    <p:sldLayoutId id="2147483890" r:id="rId22"/>
    <p:sldLayoutId id="2147483891" r:id="rId23"/>
    <p:sldLayoutId id="2147483892" r:id="rId24"/>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452967" y="452969"/>
            <a:ext cx="11294533" cy="828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en-US" noProof="0"/>
              <a:t>Cliquez ici pour saisir le titre principal</a:t>
            </a:r>
          </a:p>
        </p:txBody>
      </p:sp>
      <p:sp>
        <p:nvSpPr>
          <p:cNvPr id="2051" name="Text Placeholder 2"/>
          <p:cNvSpPr>
            <a:spLocks noGrp="1"/>
          </p:cNvSpPr>
          <p:nvPr>
            <p:ph type="body" idx="1"/>
          </p:nvPr>
        </p:nvSpPr>
        <p:spPr bwMode="auto">
          <a:xfrm>
            <a:off x="448739" y="1739180"/>
            <a:ext cx="11298767" cy="4217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en-US"/>
              <a:t>Modifiez le texte du masque</a:t>
            </a:r>
          </a:p>
          <a:p>
            <a:pPr lvl="1"/>
            <a:r>
              <a:rPr lang="fr-FR" altLang="en-US"/>
              <a:t>Deuxième niveau</a:t>
            </a:r>
          </a:p>
          <a:p>
            <a:pPr lvl="2"/>
            <a:r>
              <a:rPr lang="fr-FR" altLang="en-US"/>
              <a:t>Troisième niveau</a:t>
            </a:r>
          </a:p>
          <a:p>
            <a:pPr lvl="3"/>
            <a:r>
              <a:rPr lang="fr-FR" altLang="en-US"/>
              <a:t>Quatrième niveau</a:t>
            </a:r>
          </a:p>
          <a:p>
            <a:pPr lvl="4"/>
            <a:r>
              <a:rPr lang="fr-FR" altLang="en-US"/>
              <a:t>Cinquième niveau</a:t>
            </a:r>
            <a:endParaRPr lang="en-GB" altLang="en-US"/>
          </a:p>
        </p:txBody>
      </p:sp>
      <p:sp>
        <p:nvSpPr>
          <p:cNvPr id="4" name="Text Placeholder 10"/>
          <p:cNvSpPr txBox="1">
            <a:spLocks/>
          </p:cNvSpPr>
          <p:nvPr/>
        </p:nvSpPr>
        <p:spPr>
          <a:xfrm>
            <a:off x="11760668" y="6341345"/>
            <a:ext cx="366680" cy="446615"/>
          </a:xfrm>
          <a:prstGeom prst="rect">
            <a:avLst/>
          </a:prstGeom>
        </p:spPr>
        <p:txBody>
          <a:bodyPr wrap="square" lIns="0" tIns="0" rIns="0" bIns="0" anchor="b">
            <a:normAutofit/>
          </a:bodyPr>
          <a:lstStyle>
            <a:lvl1pPr marL="0" marR="0" indent="0" algn="l" defTabSz="914400" rtl="0" eaLnBrk="1" fontAlgn="base" latinLnBrk="0" hangingPunct="1">
              <a:lnSpc>
                <a:spcPct val="100000"/>
              </a:lnSpc>
              <a:spcBef>
                <a:spcPct val="0"/>
              </a:spcBef>
              <a:spcAft>
                <a:spcPts val="0"/>
              </a:spcAft>
              <a:buClr>
                <a:schemeClr val="tx1"/>
              </a:buClr>
              <a:buSzTx/>
              <a:buFont typeface="Helvetica 75" panose="020B0804020202020204" pitchFamily="34" charset="0"/>
              <a:buNone/>
              <a:tabLst/>
              <a:defRPr lang="fr-FR" sz="1200" kern="1200" baseline="0" dirty="0" smtClean="0">
                <a:solidFill>
                  <a:schemeClr val="tx1">
                    <a:lumMod val="50000"/>
                  </a:schemeClr>
                </a:solidFill>
                <a:latin typeface="Helvetica 75" panose="020B0804020202020204" pitchFamily="34" charset="0"/>
                <a:ea typeface="+mn-ea"/>
                <a:cs typeface="+mn-cs"/>
              </a:defRPr>
            </a:lvl1pPr>
            <a:lvl2pPr marL="688975" indent="-231775" algn="l" defTabSz="914400" rtl="0" eaLnBrk="1" fontAlgn="base" latinLnBrk="0" hangingPunct="1">
              <a:spcBef>
                <a:spcPct val="0"/>
              </a:spcBef>
              <a:spcAft>
                <a:spcPts val="600"/>
              </a:spcAft>
              <a:buFont typeface="Helvetica 45 Light" pitchFamily="34" charset="0"/>
              <a:buChar char="–"/>
              <a:defRPr lang="fr-FR" sz="2000" kern="1200" baseline="0" dirty="0" smtClean="0">
                <a:solidFill>
                  <a:schemeClr val="tx1"/>
                </a:solidFill>
                <a:latin typeface="Helvetica 75" panose="020B0804020202020204" pitchFamily="34" charset="0"/>
                <a:ea typeface="+mn-ea"/>
                <a:cs typeface="+mn-cs"/>
              </a:defRPr>
            </a:lvl2pPr>
            <a:lvl3pPr marL="1244600" indent="-285750" algn="l" defTabSz="914400" rtl="0" eaLnBrk="1" fontAlgn="base" latinLnBrk="0" hangingPunct="1">
              <a:spcBef>
                <a:spcPct val="0"/>
              </a:spcBef>
              <a:spcAft>
                <a:spcPts val="600"/>
              </a:spcAft>
              <a:buFont typeface="Helvetica 45 Light" pitchFamily="34" charset="0"/>
              <a:buChar char="–"/>
              <a:defRPr lang="fr-FR" sz="2000" kern="1200" baseline="0" dirty="0" smtClean="0">
                <a:solidFill>
                  <a:schemeClr val="tx1"/>
                </a:solidFill>
                <a:latin typeface="Helvetica 75" panose="020B0804020202020204" pitchFamily="34" charset="0"/>
                <a:ea typeface="+mn-ea"/>
                <a:cs typeface="+mn-cs"/>
              </a:defRPr>
            </a:lvl3pPr>
            <a:lvl4pPr marL="1663700" indent="-285750" algn="l" defTabSz="914400" rtl="0" eaLnBrk="1" fontAlgn="base" latinLnBrk="0" hangingPunct="1">
              <a:spcBef>
                <a:spcPct val="0"/>
              </a:spcBef>
              <a:spcAft>
                <a:spcPts val="600"/>
              </a:spcAft>
              <a:buFont typeface="Helvetica 45 Light" pitchFamily="34" charset="0"/>
              <a:buChar char="–"/>
              <a:defRPr lang="fr-FR" sz="2000" kern="1200" dirty="0" smtClean="0">
                <a:solidFill>
                  <a:schemeClr val="tx1"/>
                </a:solidFill>
                <a:latin typeface="Helvetica 75" panose="020B0804020202020204" pitchFamily="34" charset="0"/>
                <a:ea typeface="+mn-ea"/>
                <a:cs typeface="+mn-cs"/>
              </a:defRPr>
            </a:lvl4pPr>
            <a:lvl5pPr marL="2251075" indent="-596900" algn="l" defTabSz="914400" rtl="0" eaLnBrk="1" fontAlgn="base" latinLnBrk="0" hangingPunct="1">
              <a:spcBef>
                <a:spcPct val="0"/>
              </a:spcBef>
              <a:spcAft>
                <a:spcPts val="600"/>
              </a:spcAft>
              <a:buFont typeface="Helvetica 45 Light" pitchFamily="34" charset="0"/>
              <a:buChar char="–"/>
              <a:defRPr lang="fr-FR" sz="2000" kern="1200" dirty="0">
                <a:solidFill>
                  <a:schemeClr val="tx1"/>
                </a:solidFill>
                <a:latin typeface="Helvetica 75" panose="020B080402020202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r" defTabSz="1219170" rtl="0" eaLnBrk="1" fontAlgn="base" latinLnBrk="0" hangingPunct="1">
              <a:lnSpc>
                <a:spcPct val="85000"/>
              </a:lnSpc>
              <a:spcBef>
                <a:spcPct val="0"/>
              </a:spcBef>
              <a:spcAft>
                <a:spcPts val="1600"/>
              </a:spcAft>
              <a:buClr>
                <a:srgbClr val="FFFFFF"/>
              </a:buClr>
              <a:buSzTx/>
              <a:buFont typeface="Helvetica 75" panose="020B0804020202020204" pitchFamily="34" charset="0"/>
              <a:buNone/>
              <a:tabLst/>
              <a:defRPr/>
            </a:pPr>
            <a:fld id="{8702007A-2642-4DC4-A457-FD791426C840}" type="slidenum">
              <a:rPr kumimoji="0" lang="en-GB" sz="1067" b="0" i="0" u="none" strike="noStrike" kern="1200" cap="none" spc="0" normalizeH="0" baseline="0" noProof="0" smtClean="0">
                <a:ln>
                  <a:noFill/>
                </a:ln>
                <a:solidFill>
                  <a:schemeClr val="tx1"/>
                </a:solidFill>
                <a:effectLst/>
                <a:uLnTx/>
                <a:uFillTx/>
                <a:latin typeface="Helvetica 75 Bold" panose="020B0804020202020204" pitchFamily="34" charset="0"/>
                <a:ea typeface="+mn-ea"/>
                <a:cs typeface="+mn-cs"/>
              </a:rPr>
              <a:pPr marL="0" marR="0" lvl="0" indent="0" algn="r" defTabSz="1219170" rtl="0" eaLnBrk="1" fontAlgn="base" latinLnBrk="0" hangingPunct="1">
                <a:lnSpc>
                  <a:spcPct val="85000"/>
                </a:lnSpc>
                <a:spcBef>
                  <a:spcPct val="0"/>
                </a:spcBef>
                <a:spcAft>
                  <a:spcPts val="1600"/>
                </a:spcAft>
                <a:buClr>
                  <a:srgbClr val="FFFFFF"/>
                </a:buClr>
                <a:buSzTx/>
                <a:buFont typeface="Helvetica 75" panose="020B0804020202020204" pitchFamily="34" charset="0"/>
                <a:buNone/>
                <a:tabLst/>
                <a:defRPr/>
              </a:pPr>
              <a:t>‹N°›</a:t>
            </a:fld>
            <a:endParaRPr kumimoji="0" lang="en-GB" sz="1067" b="0" i="0" u="none" strike="noStrike" kern="1200" cap="none" spc="0" normalizeH="0" baseline="0" noProof="0">
              <a:ln>
                <a:noFill/>
              </a:ln>
              <a:solidFill>
                <a:schemeClr val="tx1"/>
              </a:solidFill>
              <a:effectLst/>
              <a:uLnTx/>
              <a:uFillTx/>
              <a:latin typeface="Helvetica 75 Bold" panose="020B0804020202020204" pitchFamily="34" charset="0"/>
              <a:ea typeface="+mn-ea"/>
              <a:cs typeface="+mn-cs"/>
            </a:endParaRPr>
          </a:p>
        </p:txBody>
      </p:sp>
    </p:spTree>
    <p:extLst>
      <p:ext uri="{BB962C8B-B14F-4D97-AF65-F5344CB8AC3E}">
        <p14:creationId xmlns:p14="http://schemas.microsoft.com/office/powerpoint/2010/main" val="4284451"/>
      </p:ext>
    </p:extLst>
  </p:cSld>
  <p:clrMap bg1="dk1" tx1="lt1" bg2="dk2" tx2="lt2" accent1="accent1" accent2="accent2" accent3="accent3" accent4="accent4" accent5="accent5" accent6="accent6" hlink="hlink" folHlink="folHlink"/>
  <p:sldLayoutIdLst>
    <p:sldLayoutId id="2147483930" r:id="rId1"/>
    <p:sldLayoutId id="2147483931" r:id="rId2"/>
    <p:sldLayoutId id="2147483932" r:id="rId3"/>
    <p:sldLayoutId id="2147483933" r:id="rId4"/>
    <p:sldLayoutId id="2147483934" r:id="rId5"/>
    <p:sldLayoutId id="2147483935" r:id="rId6"/>
    <p:sldLayoutId id="2147483936" r:id="rId7"/>
    <p:sldLayoutId id="2147483937" r:id="rId8"/>
    <p:sldLayoutId id="2147483938" r:id="rId9"/>
    <p:sldLayoutId id="2147483939" r:id="rId10"/>
    <p:sldLayoutId id="2147483940" r:id="rId11"/>
    <p:sldLayoutId id="2147483941" r:id="rId12"/>
    <p:sldLayoutId id="2147483942" r:id="rId13"/>
    <p:sldLayoutId id="2147483943" r:id="rId14"/>
    <p:sldLayoutId id="2147483944" r:id="rId15"/>
    <p:sldLayoutId id="2147483945" r:id="rId16"/>
  </p:sldLayoutIdLst>
  <p:transition spd="med">
    <p:fade/>
  </p:transition>
  <p:hf hdr="0" dt="0"/>
  <p:txStyles>
    <p:titleStyle>
      <a:lvl1pPr algn="l" defTabSz="685783" rtl="0" eaLnBrk="1" fontAlgn="base" hangingPunct="1">
        <a:lnSpc>
          <a:spcPct val="90000"/>
        </a:lnSpc>
        <a:spcBef>
          <a:spcPct val="0"/>
        </a:spcBef>
        <a:spcAft>
          <a:spcPts val="0"/>
        </a:spcAft>
        <a:defRPr sz="2667" kern="1200">
          <a:solidFill>
            <a:srgbClr val="FF6600"/>
          </a:solidFill>
          <a:latin typeface="Helvetica 75 Bold" panose="020B0804020202020204" pitchFamily="34" charset="0"/>
          <a:ea typeface="ＭＳ Ｐゴシック" pitchFamily="34" charset="-128"/>
          <a:cs typeface="+mj-cs"/>
        </a:defRPr>
      </a:lvl1pPr>
      <a:lvl2pPr algn="l" defTabSz="685783" rtl="0" eaLnBrk="1" fontAlgn="base" hangingPunct="1">
        <a:lnSpc>
          <a:spcPct val="90000"/>
        </a:lnSpc>
        <a:spcBef>
          <a:spcPct val="0"/>
        </a:spcBef>
        <a:spcAft>
          <a:spcPts val="1600"/>
        </a:spcAft>
        <a:defRPr sz="2133">
          <a:solidFill>
            <a:schemeClr val="tx2"/>
          </a:solidFill>
          <a:latin typeface="Helvetica 75" pitchFamily="34" charset="0"/>
          <a:ea typeface="ＭＳ Ｐゴシック" pitchFamily="34" charset="-128"/>
        </a:defRPr>
      </a:lvl2pPr>
      <a:lvl3pPr algn="l" defTabSz="685783" rtl="0" eaLnBrk="1" fontAlgn="base" hangingPunct="1">
        <a:lnSpc>
          <a:spcPct val="90000"/>
        </a:lnSpc>
        <a:spcBef>
          <a:spcPct val="0"/>
        </a:spcBef>
        <a:spcAft>
          <a:spcPts val="1600"/>
        </a:spcAft>
        <a:defRPr sz="2133">
          <a:solidFill>
            <a:schemeClr val="tx2"/>
          </a:solidFill>
          <a:latin typeface="Helvetica 75" pitchFamily="34" charset="0"/>
          <a:ea typeface="ＭＳ Ｐゴシック" pitchFamily="34" charset="-128"/>
        </a:defRPr>
      </a:lvl3pPr>
      <a:lvl4pPr algn="l" defTabSz="685783" rtl="0" eaLnBrk="1" fontAlgn="base" hangingPunct="1">
        <a:lnSpc>
          <a:spcPct val="90000"/>
        </a:lnSpc>
        <a:spcBef>
          <a:spcPct val="0"/>
        </a:spcBef>
        <a:spcAft>
          <a:spcPts val="1600"/>
        </a:spcAft>
        <a:defRPr sz="2133">
          <a:solidFill>
            <a:schemeClr val="tx2"/>
          </a:solidFill>
          <a:latin typeface="Helvetica 75" pitchFamily="34" charset="0"/>
          <a:ea typeface="ＭＳ Ｐゴシック" pitchFamily="34" charset="-128"/>
        </a:defRPr>
      </a:lvl4pPr>
      <a:lvl5pPr algn="l" defTabSz="685783" rtl="0" eaLnBrk="1" fontAlgn="base" hangingPunct="1">
        <a:lnSpc>
          <a:spcPct val="90000"/>
        </a:lnSpc>
        <a:spcBef>
          <a:spcPct val="0"/>
        </a:spcBef>
        <a:spcAft>
          <a:spcPts val="1600"/>
        </a:spcAft>
        <a:defRPr sz="2133">
          <a:solidFill>
            <a:schemeClr val="tx2"/>
          </a:solidFill>
          <a:latin typeface="Helvetica 75" pitchFamily="34" charset="0"/>
          <a:ea typeface="ＭＳ Ｐゴシック" pitchFamily="34" charset="-128"/>
        </a:defRPr>
      </a:lvl5pPr>
      <a:lvl6pPr marL="609585" algn="l" defTabSz="685783" rtl="0" eaLnBrk="1" fontAlgn="base" hangingPunct="1">
        <a:lnSpc>
          <a:spcPct val="90000"/>
        </a:lnSpc>
        <a:spcBef>
          <a:spcPct val="0"/>
        </a:spcBef>
        <a:spcAft>
          <a:spcPts val="1600"/>
        </a:spcAft>
        <a:defRPr sz="2133">
          <a:solidFill>
            <a:schemeClr val="tx2"/>
          </a:solidFill>
          <a:latin typeface="Helvetica 75" pitchFamily="34" charset="0"/>
          <a:ea typeface="ＭＳ Ｐゴシック" pitchFamily="34" charset="-128"/>
        </a:defRPr>
      </a:lvl6pPr>
      <a:lvl7pPr marL="1219170" algn="l" defTabSz="685783" rtl="0" eaLnBrk="1" fontAlgn="base" hangingPunct="1">
        <a:lnSpc>
          <a:spcPct val="90000"/>
        </a:lnSpc>
        <a:spcBef>
          <a:spcPct val="0"/>
        </a:spcBef>
        <a:spcAft>
          <a:spcPts val="1600"/>
        </a:spcAft>
        <a:defRPr sz="2133">
          <a:solidFill>
            <a:schemeClr val="tx2"/>
          </a:solidFill>
          <a:latin typeface="Helvetica 75" pitchFamily="34" charset="0"/>
          <a:ea typeface="ＭＳ Ｐゴシック" pitchFamily="34" charset="-128"/>
        </a:defRPr>
      </a:lvl7pPr>
      <a:lvl8pPr marL="1828754" algn="l" defTabSz="685783" rtl="0" eaLnBrk="1" fontAlgn="base" hangingPunct="1">
        <a:lnSpc>
          <a:spcPct val="90000"/>
        </a:lnSpc>
        <a:spcBef>
          <a:spcPct val="0"/>
        </a:spcBef>
        <a:spcAft>
          <a:spcPts val="1600"/>
        </a:spcAft>
        <a:defRPr sz="2133">
          <a:solidFill>
            <a:schemeClr val="tx2"/>
          </a:solidFill>
          <a:latin typeface="Helvetica 75" pitchFamily="34" charset="0"/>
          <a:ea typeface="ＭＳ Ｐゴシック" pitchFamily="34" charset="-128"/>
        </a:defRPr>
      </a:lvl8pPr>
      <a:lvl9pPr marL="2438339" algn="l" defTabSz="685783" rtl="0" eaLnBrk="1" fontAlgn="base" hangingPunct="1">
        <a:lnSpc>
          <a:spcPct val="90000"/>
        </a:lnSpc>
        <a:spcBef>
          <a:spcPct val="0"/>
        </a:spcBef>
        <a:spcAft>
          <a:spcPts val="1600"/>
        </a:spcAft>
        <a:defRPr sz="2133">
          <a:solidFill>
            <a:schemeClr val="tx2"/>
          </a:solidFill>
          <a:latin typeface="Helvetica 75" pitchFamily="34" charset="0"/>
          <a:ea typeface="ＭＳ Ｐゴシック" pitchFamily="34" charset="-128"/>
        </a:defRPr>
      </a:lvl9pPr>
    </p:titleStyle>
    <p:bodyStyle>
      <a:lvl1pPr algn="l" defTabSz="685783" rtl="0" eaLnBrk="1" fontAlgn="base" hangingPunct="1">
        <a:lnSpc>
          <a:spcPct val="90000"/>
        </a:lnSpc>
        <a:spcBef>
          <a:spcPct val="0"/>
        </a:spcBef>
        <a:spcAft>
          <a:spcPts val="1067"/>
        </a:spcAft>
        <a:buFont typeface="Arial" pitchFamily="34" charset="0"/>
        <a:defRPr sz="1867" kern="1200" baseline="0">
          <a:solidFill>
            <a:srgbClr val="FF6600"/>
          </a:solidFill>
          <a:latin typeface="Helvetica 75 Bold" panose="020B0804020202020204" pitchFamily="34" charset="0"/>
          <a:ea typeface="ＭＳ Ｐゴシック" pitchFamily="34" charset="-128"/>
          <a:cs typeface="+mn-cs"/>
        </a:defRPr>
      </a:lvl1pPr>
      <a:lvl2pPr algn="l" defTabSz="685783" rtl="0" eaLnBrk="1" fontAlgn="base" hangingPunct="1">
        <a:lnSpc>
          <a:spcPct val="90000"/>
        </a:lnSpc>
        <a:spcBef>
          <a:spcPct val="0"/>
        </a:spcBef>
        <a:spcAft>
          <a:spcPts val="1067"/>
        </a:spcAft>
        <a:buFont typeface="Arial" pitchFamily="34" charset="0"/>
        <a:defRPr sz="1867" kern="1200">
          <a:solidFill>
            <a:schemeClr val="tx1"/>
          </a:solidFill>
          <a:latin typeface="Helvetica 75 Bold" panose="020B0804020202020204" pitchFamily="34" charset="0"/>
          <a:ea typeface="ＭＳ Ｐゴシック" pitchFamily="34" charset="-128"/>
          <a:cs typeface="+mn-cs"/>
        </a:defRPr>
      </a:lvl2pPr>
      <a:lvl3pPr marL="177796" indent="-177796" algn="l" defTabSz="685783" rtl="0" eaLnBrk="1" fontAlgn="base" hangingPunct="1">
        <a:lnSpc>
          <a:spcPct val="90000"/>
        </a:lnSpc>
        <a:spcBef>
          <a:spcPct val="0"/>
        </a:spcBef>
        <a:spcAft>
          <a:spcPts val="1067"/>
        </a:spcAft>
        <a:buClr>
          <a:schemeClr val="tx1"/>
        </a:buClr>
        <a:buFont typeface="Helvetica 75" panose="020B0804020202020204" pitchFamily="34" charset="0"/>
        <a:buChar char="−"/>
        <a:defRPr sz="1867" kern="1200">
          <a:solidFill>
            <a:schemeClr val="tx1"/>
          </a:solidFill>
          <a:latin typeface="Helvetica 75 Bold" panose="020B0804020202020204" pitchFamily="34" charset="0"/>
          <a:ea typeface="ＭＳ Ｐゴシック" pitchFamily="34" charset="-128"/>
          <a:cs typeface="+mn-cs"/>
        </a:defRPr>
      </a:lvl3pPr>
      <a:lvl4pPr marL="361942" indent="-179913" algn="l" defTabSz="685783" rtl="0" eaLnBrk="1" fontAlgn="base" hangingPunct="1">
        <a:lnSpc>
          <a:spcPct val="90000"/>
        </a:lnSpc>
        <a:spcBef>
          <a:spcPct val="0"/>
        </a:spcBef>
        <a:spcAft>
          <a:spcPts val="1067"/>
        </a:spcAft>
        <a:buClr>
          <a:schemeClr val="tx1"/>
        </a:buClr>
        <a:buFont typeface="Helvetica 75" panose="020B0804020202020204" pitchFamily="34" charset="0"/>
        <a:buChar char="−"/>
        <a:defRPr sz="1867" kern="1200">
          <a:solidFill>
            <a:schemeClr val="tx1"/>
          </a:solidFill>
          <a:latin typeface="Helvetica 75 Bold" panose="020B0804020202020204" pitchFamily="34" charset="0"/>
          <a:ea typeface="ＭＳ Ｐゴシック" pitchFamily="34" charset="-128"/>
          <a:cs typeface="+mn-cs"/>
        </a:defRPr>
      </a:lvl4pPr>
      <a:lvl5pPr marL="541853" indent="-179913" algn="l" defTabSz="685783" rtl="0" eaLnBrk="1" fontAlgn="base" hangingPunct="1">
        <a:lnSpc>
          <a:spcPct val="90000"/>
        </a:lnSpc>
        <a:spcBef>
          <a:spcPct val="0"/>
        </a:spcBef>
        <a:spcAft>
          <a:spcPts val="1067"/>
        </a:spcAft>
        <a:buClr>
          <a:schemeClr val="tx1"/>
        </a:buClr>
        <a:buFont typeface="Helvetica 75" panose="020B0804020202020204" pitchFamily="34" charset="0"/>
        <a:buChar char="−"/>
        <a:defRPr sz="1867" kern="1200">
          <a:solidFill>
            <a:schemeClr val="tx1"/>
          </a:solidFill>
          <a:latin typeface="Helvetica 75 Bold" panose="020B0804020202020204" pitchFamily="34" charset="0"/>
          <a:ea typeface="ＭＳ Ｐゴシック" pitchFamily="34" charset="-128"/>
          <a:cs typeface="+mn-cs"/>
        </a:defRPr>
      </a:lvl5pPr>
      <a:lvl6pPr marL="1885904"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8pPr>
      <a:lvl9pPr marL="2914578"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9pPr>
    </p:bodyStyle>
    <p:otherStyle>
      <a:defPPr>
        <a:defRPr lang="en-US"/>
      </a:defPPr>
      <a:lvl1pPr marL="0" algn="l" defTabSz="685783" rtl="0" eaLnBrk="1" latinLnBrk="0" hangingPunct="1">
        <a:defRPr sz="1351" kern="1200">
          <a:solidFill>
            <a:schemeClr val="tx1"/>
          </a:solidFill>
          <a:latin typeface="+mn-lt"/>
          <a:ea typeface="+mn-ea"/>
          <a:cs typeface="+mn-cs"/>
        </a:defRPr>
      </a:lvl1pPr>
      <a:lvl2pPr marL="342891" algn="l" defTabSz="685783" rtl="0" eaLnBrk="1" latinLnBrk="0" hangingPunct="1">
        <a:defRPr sz="1351" kern="1200">
          <a:solidFill>
            <a:schemeClr val="tx1"/>
          </a:solidFill>
          <a:latin typeface="+mn-lt"/>
          <a:ea typeface="+mn-ea"/>
          <a:cs typeface="+mn-cs"/>
        </a:defRPr>
      </a:lvl2pPr>
      <a:lvl3pPr marL="685783" algn="l" defTabSz="685783" rtl="0" eaLnBrk="1" latinLnBrk="0" hangingPunct="1">
        <a:defRPr sz="1351" kern="1200">
          <a:solidFill>
            <a:schemeClr val="tx1"/>
          </a:solidFill>
          <a:latin typeface="+mn-lt"/>
          <a:ea typeface="+mn-ea"/>
          <a:cs typeface="+mn-cs"/>
        </a:defRPr>
      </a:lvl3pPr>
      <a:lvl4pPr marL="1028674" algn="l" defTabSz="685783" rtl="0" eaLnBrk="1" latinLnBrk="0" hangingPunct="1">
        <a:defRPr sz="1351" kern="1200">
          <a:solidFill>
            <a:schemeClr val="tx1"/>
          </a:solidFill>
          <a:latin typeface="+mn-lt"/>
          <a:ea typeface="+mn-ea"/>
          <a:cs typeface="+mn-cs"/>
        </a:defRPr>
      </a:lvl4pPr>
      <a:lvl5pPr marL="1371566" algn="l" defTabSz="685783" rtl="0" eaLnBrk="1" latinLnBrk="0" hangingPunct="1">
        <a:defRPr sz="1351" kern="1200">
          <a:solidFill>
            <a:schemeClr val="tx1"/>
          </a:solidFill>
          <a:latin typeface="+mn-lt"/>
          <a:ea typeface="+mn-ea"/>
          <a:cs typeface="+mn-cs"/>
        </a:defRPr>
      </a:lvl5pPr>
      <a:lvl6pPr marL="1714457" algn="l" defTabSz="685783" rtl="0" eaLnBrk="1" latinLnBrk="0" hangingPunct="1">
        <a:defRPr sz="1351" kern="1200">
          <a:solidFill>
            <a:schemeClr val="tx1"/>
          </a:solidFill>
          <a:latin typeface="+mn-lt"/>
          <a:ea typeface="+mn-ea"/>
          <a:cs typeface="+mn-cs"/>
        </a:defRPr>
      </a:lvl6pPr>
      <a:lvl7pPr marL="2057349" algn="l" defTabSz="685783" rtl="0" eaLnBrk="1" latinLnBrk="0" hangingPunct="1">
        <a:defRPr sz="1351" kern="1200">
          <a:solidFill>
            <a:schemeClr val="tx1"/>
          </a:solidFill>
          <a:latin typeface="+mn-lt"/>
          <a:ea typeface="+mn-ea"/>
          <a:cs typeface="+mn-cs"/>
        </a:defRPr>
      </a:lvl7pPr>
      <a:lvl8pPr marL="2400240" algn="l" defTabSz="685783" rtl="0" eaLnBrk="1" latinLnBrk="0" hangingPunct="1">
        <a:defRPr sz="1351" kern="1200">
          <a:solidFill>
            <a:schemeClr val="tx1"/>
          </a:solidFill>
          <a:latin typeface="+mn-lt"/>
          <a:ea typeface="+mn-ea"/>
          <a:cs typeface="+mn-cs"/>
        </a:defRPr>
      </a:lvl8pPr>
      <a:lvl9pPr marL="2743131" algn="l" defTabSz="685783" rtl="0" eaLnBrk="1" latinLnBrk="0" hangingPunct="1">
        <a:defRPr sz="1351"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8">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CBBFC7-6E46-4C0D-BE5B-6798345EF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Cliquez pour modifier le titre principal</a:t>
            </a:r>
            <a:endParaRPr lang="en-US"/>
          </a:p>
        </p:txBody>
      </p:sp>
      <p:sp>
        <p:nvSpPr>
          <p:cNvPr id="3" name="Text Placeholder 2">
            <a:extLst>
              <a:ext uri="{FF2B5EF4-FFF2-40B4-BE49-F238E27FC236}">
                <a16:creationId xmlns:a16="http://schemas.microsoft.com/office/drawing/2014/main" id="{1BC4AEEC-9D60-48EE-A27F-513CFCFDD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noProof="0"/>
              <a:t>Premier niveau</a:t>
            </a:r>
          </a:p>
          <a:p>
            <a:pPr lvl="2"/>
            <a:r>
              <a:rPr lang="fr-FR" noProof="0"/>
              <a:t>Deuxième niveau</a:t>
            </a:r>
          </a:p>
          <a:p>
            <a:pPr lvl="4"/>
            <a:r>
              <a:rPr lang="fr-FR" noProof="0"/>
              <a:t>Troisième niveau</a:t>
            </a:r>
          </a:p>
        </p:txBody>
      </p:sp>
      <p:sp>
        <p:nvSpPr>
          <p:cNvPr id="5" name="Footer Placeholder 4">
            <a:extLst>
              <a:ext uri="{FF2B5EF4-FFF2-40B4-BE49-F238E27FC236}">
                <a16:creationId xmlns:a16="http://schemas.microsoft.com/office/drawing/2014/main" id="{C3869DCB-88CB-4663-8E85-E00BF46B50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r>
              <a:rPr lang="en-US"/>
              <a:t>Création d'un démonstrateur MLOPS</a:t>
            </a:r>
            <a:endParaRPr lang="fr-FR"/>
          </a:p>
        </p:txBody>
      </p:sp>
      <p:sp>
        <p:nvSpPr>
          <p:cNvPr id="6" name="Slide Number Placeholder 5">
            <a:extLst>
              <a:ext uri="{FF2B5EF4-FFF2-40B4-BE49-F238E27FC236}">
                <a16:creationId xmlns:a16="http://schemas.microsoft.com/office/drawing/2014/main" id="{18C381DD-F3FA-43B2-8F67-1F68DA67A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1172BA0D-A5AC-44C4-9328-2D1F91CD9458}" type="slidenum">
              <a:rPr lang="en-US" smtClean="0"/>
              <a:pPr/>
              <a:t>‹N°›</a:t>
            </a:fld>
            <a:endParaRPr lang="en-US"/>
          </a:p>
        </p:txBody>
      </p:sp>
      <p:pic>
        <p:nvPicPr>
          <p:cNvPr id="9" name="Picture 8">
            <a:extLst>
              <a:ext uri="{FF2B5EF4-FFF2-40B4-BE49-F238E27FC236}">
                <a16:creationId xmlns:a16="http://schemas.microsoft.com/office/drawing/2014/main" id="{C4841351-F408-4FDD-AD4A-E6824DFD661D}"/>
              </a:ext>
            </a:extLst>
          </p:cNvPr>
          <p:cNvPicPr>
            <a:picLocks noChangeAspect="1"/>
          </p:cNvPicPr>
          <p:nvPr userDrawn="1"/>
        </p:nvPicPr>
        <p:blipFill>
          <a:blip r:embed="rId29">
            <a:extLst>
              <a:ext uri="{28A0092B-C50C-407E-A947-70E740481C1C}">
                <a14:useLocalDpi xmlns:a14="http://schemas.microsoft.com/office/drawing/2010/main" val="0"/>
              </a:ext>
            </a:extLst>
          </a:blip>
          <a:stretch>
            <a:fillRect/>
          </a:stretch>
        </p:blipFill>
        <p:spPr>
          <a:xfrm>
            <a:off x="360000" y="6461264"/>
            <a:ext cx="1617656" cy="155295"/>
          </a:xfrm>
          <a:prstGeom prst="rect">
            <a:avLst/>
          </a:prstGeom>
        </p:spPr>
      </p:pic>
    </p:spTree>
    <p:extLst>
      <p:ext uri="{BB962C8B-B14F-4D97-AF65-F5344CB8AC3E}">
        <p14:creationId xmlns:p14="http://schemas.microsoft.com/office/powerpoint/2010/main" val="1240033657"/>
      </p:ext>
    </p:extLst>
  </p:cSld>
  <p:clrMap bg1="lt1" tx1="dk1" bg2="lt2" tx2="dk2" accent1="accent1" accent2="accent2" accent3="accent3" accent4="accent4" accent5="accent5" accent6="accent6" hlink="hlink" folHlink="folHlink"/>
  <p:sldLayoutIdLst>
    <p:sldLayoutId id="2147483948" r:id="rId1"/>
    <p:sldLayoutId id="2147483949" r:id="rId2"/>
    <p:sldLayoutId id="2147483950" r:id="rId3"/>
    <p:sldLayoutId id="2147483951" r:id="rId4"/>
    <p:sldLayoutId id="2147483952" r:id="rId5"/>
    <p:sldLayoutId id="2147483953" r:id="rId6"/>
    <p:sldLayoutId id="2147483954" r:id="rId7"/>
    <p:sldLayoutId id="2147483955" r:id="rId8"/>
    <p:sldLayoutId id="2147483956" r:id="rId9"/>
    <p:sldLayoutId id="2147483957" r:id="rId10"/>
    <p:sldLayoutId id="2147483958" r:id="rId11"/>
    <p:sldLayoutId id="2147483959" r:id="rId12"/>
    <p:sldLayoutId id="2147483960" r:id="rId13"/>
    <p:sldLayoutId id="2147483961" r:id="rId14"/>
    <p:sldLayoutId id="2147483962" r:id="rId15"/>
    <p:sldLayoutId id="2147483963" r:id="rId16"/>
    <p:sldLayoutId id="2147483964" r:id="rId17"/>
    <p:sldLayoutId id="2147483965" r:id="rId18"/>
    <p:sldLayoutId id="2147483966" r:id="rId19"/>
    <p:sldLayoutId id="2147483967" r:id="rId20"/>
    <p:sldLayoutId id="2147483968" r:id="rId21"/>
    <p:sldLayoutId id="2147483969" r:id="rId22"/>
    <p:sldLayoutId id="2147483970" r:id="rId23"/>
    <p:sldLayoutId id="2147483971" r:id="rId24"/>
    <p:sldLayoutId id="2147484003" r:id="rId25"/>
    <p:sldLayoutId id="2147484006" r:id="rId26"/>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10.xml"/><Relationship Id="rId1" Type="http://schemas.openxmlformats.org/officeDocument/2006/relationships/slideLayout" Target="../slideLayouts/slideLayout58.xml"/><Relationship Id="rId5" Type="http://schemas.openxmlformats.org/officeDocument/2006/relationships/image" Target="../media/image79.png"/><Relationship Id="rId4" Type="http://schemas.openxmlformats.org/officeDocument/2006/relationships/image" Target="../media/image78.png"/></Relationships>
</file>

<file path=ppt/slides/_rels/slide11.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11.xml"/><Relationship Id="rId1" Type="http://schemas.openxmlformats.org/officeDocument/2006/relationships/slideLayout" Target="../slideLayouts/slideLayout58.xml"/><Relationship Id="rId4" Type="http://schemas.openxmlformats.org/officeDocument/2006/relationships/image" Target="../media/image81.png"/></Relationships>
</file>

<file path=ppt/slides/_rels/slide12.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12.xml"/><Relationship Id="rId1" Type="http://schemas.openxmlformats.org/officeDocument/2006/relationships/slideLayout" Target="../slideLayouts/slideLayout58.xml"/></Relationships>
</file>

<file path=ppt/slides/_rels/slide13.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13.xml"/><Relationship Id="rId1" Type="http://schemas.openxmlformats.org/officeDocument/2006/relationships/slideLayout" Target="../slideLayouts/slideLayout5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8.xml"/></Relationships>
</file>

<file path=ppt/slides/_rels/slide4.xml.rels><?xml version="1.0" encoding="UTF-8" standalone="yes"?>
<Relationships xmlns="http://schemas.openxmlformats.org/package/2006/relationships"><Relationship Id="rId3" Type="http://schemas.openxmlformats.org/officeDocument/2006/relationships/hyperlink" Target="https://pep8.org/" TargetMode="External"/><Relationship Id="rId2" Type="http://schemas.openxmlformats.org/officeDocument/2006/relationships/notesSlide" Target="../notesSlides/notesSlide4.xml"/><Relationship Id="rId1" Type="http://schemas.openxmlformats.org/officeDocument/2006/relationships/slideLayout" Target="../slideLayouts/slideLayout58.xml"/><Relationship Id="rId5" Type="http://schemas.openxmlformats.org/officeDocument/2006/relationships/image" Target="../media/image71.png"/><Relationship Id="rId4" Type="http://schemas.openxmlformats.org/officeDocument/2006/relationships/image" Target="../media/image70.png"/></Relationships>
</file>

<file path=ppt/slides/_rels/slide5.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5.xml"/><Relationship Id="rId1" Type="http://schemas.openxmlformats.org/officeDocument/2006/relationships/slideLayout" Target="../slideLayouts/slideLayout58.xml"/><Relationship Id="rId4" Type="http://schemas.openxmlformats.org/officeDocument/2006/relationships/image" Target="../media/image73.png"/></Relationships>
</file>

<file path=ppt/slides/_rels/slide6.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6.xml"/><Relationship Id="rId1" Type="http://schemas.openxmlformats.org/officeDocument/2006/relationships/slideLayout" Target="../slideLayouts/slideLayout58.xml"/></Relationships>
</file>

<file path=ppt/slides/_rels/slide7.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7.xml"/><Relationship Id="rId1" Type="http://schemas.openxmlformats.org/officeDocument/2006/relationships/slideLayout" Target="../slideLayouts/slideLayout58.xml"/></Relationships>
</file>

<file path=ppt/slides/_rels/slide8.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8.xml"/><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113713E-18FB-451B-AEA6-44B3CC5CB000}"/>
              </a:ext>
            </a:extLst>
          </p:cNvPr>
          <p:cNvSpPr>
            <a:spLocks noGrp="1"/>
          </p:cNvSpPr>
          <p:nvPr>
            <p:ph type="ctrTitle"/>
          </p:nvPr>
        </p:nvSpPr>
        <p:spPr>
          <a:xfrm>
            <a:off x="334964" y="1230489"/>
            <a:ext cx="4893340" cy="1586448"/>
          </a:xfrm>
        </p:spPr>
        <p:txBody>
          <a:bodyPr>
            <a:normAutofit/>
          </a:bodyPr>
          <a:lstStyle/>
          <a:p>
            <a:r>
              <a:rPr lang="fr-FR" sz="4800" b="1"/>
              <a:t>Projet Interne</a:t>
            </a:r>
          </a:p>
        </p:txBody>
      </p:sp>
      <p:sp>
        <p:nvSpPr>
          <p:cNvPr id="7" name="Sous-titre 6">
            <a:extLst>
              <a:ext uri="{FF2B5EF4-FFF2-40B4-BE49-F238E27FC236}">
                <a16:creationId xmlns:a16="http://schemas.microsoft.com/office/drawing/2014/main" id="{EA8F9610-D1C2-4E65-9BDD-E44E54206E87}"/>
              </a:ext>
            </a:extLst>
          </p:cNvPr>
          <p:cNvSpPr>
            <a:spLocks noGrp="1"/>
          </p:cNvSpPr>
          <p:nvPr>
            <p:ph type="subTitle" idx="1"/>
          </p:nvPr>
        </p:nvSpPr>
        <p:spPr>
          <a:xfrm>
            <a:off x="334964" y="3088709"/>
            <a:ext cx="4514245" cy="818233"/>
          </a:xfrm>
        </p:spPr>
        <p:txBody>
          <a:bodyPr>
            <a:normAutofit lnSpcReduction="10000"/>
          </a:bodyPr>
          <a:lstStyle/>
          <a:p>
            <a:r>
              <a:rPr lang="fr-FR" sz="2800" dirty="0"/>
              <a:t>Création d’un Starter Kit pour les projets Python</a:t>
            </a:r>
          </a:p>
          <a:p>
            <a:endParaRPr lang="fr-FR" sz="2800" dirty="0"/>
          </a:p>
        </p:txBody>
      </p:sp>
      <p:sp>
        <p:nvSpPr>
          <p:cNvPr id="4" name="Espace réservé du texte 3">
            <a:extLst>
              <a:ext uri="{FF2B5EF4-FFF2-40B4-BE49-F238E27FC236}">
                <a16:creationId xmlns:a16="http://schemas.microsoft.com/office/drawing/2014/main" id="{A8E98F32-6360-47E1-8F38-92013A13E436}"/>
              </a:ext>
            </a:extLst>
          </p:cNvPr>
          <p:cNvSpPr>
            <a:spLocks noGrp="1"/>
          </p:cNvSpPr>
          <p:nvPr>
            <p:ph type="body" idx="17"/>
          </p:nvPr>
        </p:nvSpPr>
        <p:spPr>
          <a:xfrm>
            <a:off x="477632" y="6016944"/>
            <a:ext cx="4889990" cy="386901"/>
          </a:xfrm>
        </p:spPr>
        <p:txBody>
          <a:bodyPr/>
          <a:lstStyle/>
          <a:p>
            <a:fld id="{E38EE90F-DBB9-4087-89EB-DA5252F657FA}" type="datetime4">
              <a:rPr lang="fr-FR" sz="1400" smtClean="0"/>
              <a:t>27 mai 2022</a:t>
            </a:fld>
            <a:endParaRPr lang="fr-FR" sz="1400"/>
          </a:p>
        </p:txBody>
      </p:sp>
    </p:spTree>
    <p:extLst>
      <p:ext uri="{BB962C8B-B14F-4D97-AF65-F5344CB8AC3E}">
        <p14:creationId xmlns:p14="http://schemas.microsoft.com/office/powerpoint/2010/main" val="25201658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10</a:t>
            </a:fld>
            <a:endParaRPr lang="fr-FR" noProof="0" dirty="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Tester son code (1)</a:t>
            </a:r>
            <a:endParaRPr lang="fr-FR" sz="4400" b="1" dirty="0">
              <a:solidFill>
                <a:schemeClr val="bg2"/>
              </a:solidFill>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sp>
        <p:nvSpPr>
          <p:cNvPr id="7" name="ZoneTexte 6">
            <a:extLst>
              <a:ext uri="{FF2B5EF4-FFF2-40B4-BE49-F238E27FC236}">
                <a16:creationId xmlns:a16="http://schemas.microsoft.com/office/drawing/2014/main" id="{5CD7536B-D05C-45D4-AA14-2CB2F80050C1}"/>
              </a:ext>
            </a:extLst>
          </p:cNvPr>
          <p:cNvSpPr txBox="1"/>
          <p:nvPr/>
        </p:nvSpPr>
        <p:spPr>
          <a:xfrm>
            <a:off x="904240" y="1420598"/>
            <a:ext cx="10802620" cy="1436932"/>
          </a:xfrm>
          <a:prstGeom prst="rect">
            <a:avLst/>
          </a:prstGeom>
          <a:noFill/>
        </p:spPr>
        <p:txBody>
          <a:bodyPr wrap="square" rtlCol="0">
            <a:spAutoFit/>
          </a:bodyPr>
          <a:lstStyle/>
          <a:p>
            <a:pPr marL="285750" indent="-285750" algn="just">
              <a:lnSpc>
                <a:spcPct val="107000"/>
              </a:lnSpc>
              <a:spcAft>
                <a:spcPts val="800"/>
              </a:spcAft>
              <a:buFontTx/>
              <a:buChar char="-"/>
            </a:pPr>
            <a:r>
              <a:rPr lang="fr-FR" dirty="0">
                <a:solidFill>
                  <a:srgbClr val="161A3B"/>
                </a:solidFill>
                <a:latin typeface="Calibri" panose="020F0502020204030204"/>
              </a:rPr>
              <a:t>Une autre bonne pratique à mettre en place est de tester le code à partir de </a:t>
            </a:r>
            <a:r>
              <a:rPr lang="fr-FR" b="1" dirty="0">
                <a:solidFill>
                  <a:schemeClr val="bg2"/>
                </a:solidFill>
              </a:rPr>
              <a:t>tests unitaires</a:t>
            </a:r>
            <a:r>
              <a:rPr lang="fr-FR" dirty="0">
                <a:solidFill>
                  <a:srgbClr val="161A3B"/>
                </a:solidFill>
                <a:latin typeface="Calibri" panose="020F0502020204030204"/>
              </a:rPr>
              <a:t>. Le package </a:t>
            </a:r>
            <a:r>
              <a:rPr lang="fr-FR" b="1" dirty="0">
                <a:solidFill>
                  <a:schemeClr val="bg2"/>
                </a:solidFill>
              </a:rPr>
              <a:t>pytest </a:t>
            </a:r>
            <a:r>
              <a:rPr lang="fr-FR" dirty="0">
                <a:solidFill>
                  <a:srgbClr val="161A3B"/>
                </a:solidFill>
                <a:latin typeface="Calibri" panose="020F0502020204030204"/>
              </a:rPr>
              <a:t>est très utilisé pour réaliser la réalisation de test. Il suffit de l’installer avec </a:t>
            </a:r>
            <a:r>
              <a:rPr lang="fr-FR" dirty="0" err="1">
                <a:solidFill>
                  <a:srgbClr val="161A3B"/>
                </a:solidFill>
                <a:latin typeface="Calibri" panose="020F0502020204030204"/>
              </a:rPr>
              <a:t>pip</a:t>
            </a:r>
            <a:r>
              <a:rPr lang="fr-FR" dirty="0">
                <a:solidFill>
                  <a:srgbClr val="161A3B"/>
                </a:solidFill>
                <a:latin typeface="Calibri" panose="020F0502020204030204"/>
              </a:rPr>
              <a:t>.</a:t>
            </a:r>
          </a:p>
          <a:p>
            <a:pPr marL="285750" indent="-285750" algn="just">
              <a:lnSpc>
                <a:spcPct val="107000"/>
              </a:lnSpc>
              <a:spcAft>
                <a:spcPts val="800"/>
              </a:spcAft>
              <a:buFontTx/>
              <a:buChar char="-"/>
            </a:pPr>
            <a:endParaRPr lang="fr-FR" sz="1600" dirty="0">
              <a:solidFill>
                <a:srgbClr val="161A3B"/>
              </a:solidFill>
              <a:latin typeface="Calibri" panose="020F0502020204030204"/>
              <a:cs typeface="Arial" panose="020B0604020202020204" pitchFamily="34" charset="0"/>
            </a:endParaRPr>
          </a:p>
          <a:p>
            <a:pPr marL="285750" indent="-285750" algn="just">
              <a:lnSpc>
                <a:spcPct val="107000"/>
              </a:lnSpc>
              <a:spcAft>
                <a:spcPts val="800"/>
              </a:spcAft>
              <a:buFontTx/>
              <a:buChar char="-"/>
            </a:pPr>
            <a:r>
              <a:rPr lang="fr-FR" dirty="0">
                <a:solidFill>
                  <a:srgbClr val="161A3B"/>
                </a:solidFill>
                <a:latin typeface="Calibri" panose="020F0502020204030204"/>
                <a:cs typeface="Arial" panose="020B0604020202020204" pitchFamily="34" charset="0"/>
              </a:rPr>
              <a:t>Un test permets de vérifier le bon fonctionnement d’une section de code.</a:t>
            </a:r>
            <a:endParaRPr lang="fr-FR" dirty="0">
              <a:solidFill>
                <a:srgbClr val="000000"/>
              </a:solidFill>
              <a:latin typeface="Calibri" panose="020F0502020204030204" pitchFamily="34" charset="0"/>
              <a:cs typeface="Arial" panose="020B0604020202020204" pitchFamily="34" charset="0"/>
            </a:endParaRPr>
          </a:p>
        </p:txBody>
      </p:sp>
      <p:pic>
        <p:nvPicPr>
          <p:cNvPr id="6" name="Image 5">
            <a:extLst>
              <a:ext uri="{FF2B5EF4-FFF2-40B4-BE49-F238E27FC236}">
                <a16:creationId xmlns:a16="http://schemas.microsoft.com/office/drawing/2014/main" id="{9B8757C9-0839-4682-B118-58F92B7EA47F}"/>
              </a:ext>
            </a:extLst>
          </p:cNvPr>
          <p:cNvPicPr>
            <a:picLocks noChangeAspect="1"/>
          </p:cNvPicPr>
          <p:nvPr/>
        </p:nvPicPr>
        <p:blipFill>
          <a:blip r:embed="rId3"/>
          <a:stretch>
            <a:fillRect/>
          </a:stretch>
        </p:blipFill>
        <p:spPr>
          <a:xfrm>
            <a:off x="6096000" y="3941725"/>
            <a:ext cx="5181600" cy="593596"/>
          </a:xfrm>
          <a:prstGeom prst="rect">
            <a:avLst/>
          </a:prstGeom>
        </p:spPr>
      </p:pic>
      <p:pic>
        <p:nvPicPr>
          <p:cNvPr id="9" name="Image 8">
            <a:extLst>
              <a:ext uri="{FF2B5EF4-FFF2-40B4-BE49-F238E27FC236}">
                <a16:creationId xmlns:a16="http://schemas.microsoft.com/office/drawing/2014/main" id="{78CDBAB8-7C7D-488D-958C-76B3C54CE659}"/>
              </a:ext>
            </a:extLst>
          </p:cNvPr>
          <p:cNvPicPr>
            <a:picLocks noChangeAspect="1"/>
          </p:cNvPicPr>
          <p:nvPr/>
        </p:nvPicPr>
        <p:blipFill>
          <a:blip r:embed="rId4"/>
          <a:stretch>
            <a:fillRect/>
          </a:stretch>
        </p:blipFill>
        <p:spPr>
          <a:xfrm>
            <a:off x="1281113" y="3006360"/>
            <a:ext cx="3805237" cy="1590491"/>
          </a:xfrm>
          <a:prstGeom prst="rect">
            <a:avLst/>
          </a:prstGeom>
        </p:spPr>
      </p:pic>
      <p:pic>
        <p:nvPicPr>
          <p:cNvPr id="11" name="Image 10">
            <a:extLst>
              <a:ext uri="{FF2B5EF4-FFF2-40B4-BE49-F238E27FC236}">
                <a16:creationId xmlns:a16="http://schemas.microsoft.com/office/drawing/2014/main" id="{79A7F5B5-1B21-418D-B79D-4DBDC73879BC}"/>
              </a:ext>
            </a:extLst>
          </p:cNvPr>
          <p:cNvPicPr>
            <a:picLocks noChangeAspect="1"/>
          </p:cNvPicPr>
          <p:nvPr/>
        </p:nvPicPr>
        <p:blipFill rotWithShape="1">
          <a:blip r:embed="rId5"/>
          <a:srcRect b="12244"/>
          <a:stretch/>
        </p:blipFill>
        <p:spPr>
          <a:xfrm>
            <a:off x="6096000" y="3056811"/>
            <a:ext cx="5181600" cy="593596"/>
          </a:xfrm>
          <a:prstGeom prst="rect">
            <a:avLst/>
          </a:prstGeom>
        </p:spPr>
      </p:pic>
      <p:sp>
        <p:nvSpPr>
          <p:cNvPr id="12" name="Flèche : droite 11">
            <a:extLst>
              <a:ext uri="{FF2B5EF4-FFF2-40B4-BE49-F238E27FC236}">
                <a16:creationId xmlns:a16="http://schemas.microsoft.com/office/drawing/2014/main" id="{1C7B2326-C2FE-4154-9F17-2C22991F01F1}"/>
              </a:ext>
            </a:extLst>
          </p:cNvPr>
          <p:cNvSpPr/>
          <p:nvPr/>
        </p:nvSpPr>
        <p:spPr>
          <a:xfrm>
            <a:off x="5276850" y="3524029"/>
            <a:ext cx="628650" cy="561975"/>
          </a:xfrm>
          <a:prstGeom prst="rightArrow">
            <a:avLst/>
          </a:prstGeom>
          <a:solidFill>
            <a:srgbClr val="DF60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ZoneTexte 14">
            <a:extLst>
              <a:ext uri="{FF2B5EF4-FFF2-40B4-BE49-F238E27FC236}">
                <a16:creationId xmlns:a16="http://schemas.microsoft.com/office/drawing/2014/main" id="{A9339567-7389-476D-B6CC-DD889DB7D4BB}"/>
              </a:ext>
            </a:extLst>
          </p:cNvPr>
          <p:cNvSpPr txBox="1"/>
          <p:nvPr/>
        </p:nvSpPr>
        <p:spPr>
          <a:xfrm>
            <a:off x="904240" y="4768049"/>
            <a:ext cx="10802620" cy="1173463"/>
          </a:xfrm>
          <a:prstGeom prst="rect">
            <a:avLst/>
          </a:prstGeom>
          <a:noFill/>
        </p:spPr>
        <p:txBody>
          <a:bodyPr wrap="square" rtlCol="0">
            <a:spAutoFit/>
          </a:bodyPr>
          <a:lstStyle/>
          <a:p>
            <a:pPr marL="285750" indent="-285750" algn="just">
              <a:lnSpc>
                <a:spcPct val="107000"/>
              </a:lnSpc>
              <a:spcAft>
                <a:spcPts val="800"/>
              </a:spcAft>
              <a:buFontTx/>
              <a:buChar char="-"/>
            </a:pPr>
            <a:r>
              <a:rPr lang="fr-FR" dirty="0">
                <a:solidFill>
                  <a:srgbClr val="161A3B"/>
                </a:solidFill>
                <a:latin typeface="Calibri" panose="020F0502020204030204"/>
              </a:rPr>
              <a:t>Ci-dessus, les deux tests à droite permettent de vérifier que notre fonction </a:t>
            </a:r>
            <a:r>
              <a:rPr lang="fr-FR" dirty="0" err="1">
                <a:solidFill>
                  <a:srgbClr val="161A3B"/>
                </a:solidFill>
                <a:latin typeface="Calibri" panose="020F0502020204030204"/>
              </a:rPr>
              <a:t>updatePrice</a:t>
            </a:r>
            <a:r>
              <a:rPr lang="fr-FR" dirty="0">
                <a:solidFill>
                  <a:srgbClr val="161A3B"/>
                </a:solidFill>
                <a:latin typeface="Calibri" panose="020F0502020204030204"/>
              </a:rPr>
              <a:t>() est fonctionnelle.</a:t>
            </a:r>
          </a:p>
          <a:p>
            <a:pPr marL="285750" indent="-285750" algn="just">
              <a:lnSpc>
                <a:spcPct val="107000"/>
              </a:lnSpc>
              <a:spcAft>
                <a:spcPts val="800"/>
              </a:spcAft>
              <a:buFontTx/>
              <a:buChar char="-"/>
            </a:pPr>
            <a:endParaRPr lang="fr-FR" sz="1600" dirty="0">
              <a:solidFill>
                <a:srgbClr val="161A3B"/>
              </a:solidFill>
              <a:latin typeface="Calibri" panose="020F0502020204030204"/>
              <a:cs typeface="Arial" panose="020B0604020202020204" pitchFamily="34" charset="0"/>
            </a:endParaRPr>
          </a:p>
          <a:p>
            <a:pPr marL="285750" indent="-285750" algn="just">
              <a:lnSpc>
                <a:spcPct val="107000"/>
              </a:lnSpc>
              <a:spcAft>
                <a:spcPts val="800"/>
              </a:spcAft>
              <a:buFontTx/>
              <a:buChar char="-"/>
            </a:pPr>
            <a:r>
              <a:rPr lang="fr-FR" dirty="0">
                <a:solidFill>
                  <a:srgbClr val="161A3B"/>
                </a:solidFill>
                <a:latin typeface="Calibri" panose="020F0502020204030204"/>
                <a:cs typeface="Arial" panose="020B0604020202020204" pitchFamily="34" charset="0"/>
              </a:rPr>
              <a:t>L’instruction </a:t>
            </a:r>
            <a:r>
              <a:rPr lang="fr-FR" b="1" dirty="0" err="1">
                <a:solidFill>
                  <a:schemeClr val="bg2"/>
                </a:solidFill>
              </a:rPr>
              <a:t>assert</a:t>
            </a:r>
            <a:r>
              <a:rPr lang="fr-FR" b="1" dirty="0">
                <a:solidFill>
                  <a:schemeClr val="bg2"/>
                </a:solidFill>
              </a:rPr>
              <a:t> </a:t>
            </a:r>
            <a:r>
              <a:rPr lang="fr-FR" dirty="0">
                <a:solidFill>
                  <a:srgbClr val="161A3B"/>
                </a:solidFill>
                <a:latin typeface="Calibri" panose="020F0502020204030204"/>
                <a:cs typeface="Arial" panose="020B0604020202020204" pitchFamily="34" charset="0"/>
              </a:rPr>
              <a:t>nous permets de réaliser le test (on compare ce que le code fait avec le résultat attendu).</a:t>
            </a:r>
            <a:endParaRPr lang="fr-FR" b="1" dirty="0">
              <a:solidFill>
                <a:schemeClr val="bg2"/>
              </a:solidFill>
            </a:endParaRPr>
          </a:p>
        </p:txBody>
      </p:sp>
    </p:spTree>
    <p:extLst>
      <p:ext uri="{BB962C8B-B14F-4D97-AF65-F5344CB8AC3E}">
        <p14:creationId xmlns:p14="http://schemas.microsoft.com/office/powerpoint/2010/main" val="31026302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11</a:t>
            </a:fld>
            <a:endParaRPr lang="fr-FR" noProof="0" dirty="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Tester son code (2)</a:t>
            </a:r>
            <a:endParaRPr lang="fr-FR" sz="4400" b="1" dirty="0">
              <a:solidFill>
                <a:schemeClr val="bg2"/>
              </a:solidFill>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sp>
        <p:nvSpPr>
          <p:cNvPr id="7" name="ZoneTexte 6">
            <a:extLst>
              <a:ext uri="{FF2B5EF4-FFF2-40B4-BE49-F238E27FC236}">
                <a16:creationId xmlns:a16="http://schemas.microsoft.com/office/drawing/2014/main" id="{5CD7536B-D05C-45D4-AA14-2CB2F80050C1}"/>
              </a:ext>
            </a:extLst>
          </p:cNvPr>
          <p:cNvSpPr txBox="1"/>
          <p:nvPr/>
        </p:nvSpPr>
        <p:spPr>
          <a:xfrm>
            <a:off x="958668" y="1172948"/>
            <a:ext cx="10471331" cy="968278"/>
          </a:xfrm>
          <a:prstGeom prst="rect">
            <a:avLst/>
          </a:prstGeom>
          <a:noFill/>
        </p:spPr>
        <p:txBody>
          <a:bodyPr wrap="square" rtlCol="0">
            <a:spAutoFit/>
          </a:bodyPr>
          <a:lstStyle/>
          <a:p>
            <a:pPr marL="285750" indent="-285750" algn="just">
              <a:lnSpc>
                <a:spcPct val="107000"/>
              </a:lnSpc>
              <a:spcAft>
                <a:spcPts val="800"/>
              </a:spcAft>
              <a:buFontTx/>
              <a:buChar char="-"/>
            </a:pPr>
            <a:r>
              <a:rPr lang="fr-FR" dirty="0">
                <a:solidFill>
                  <a:srgbClr val="161A3B"/>
                </a:solidFill>
                <a:latin typeface="Calibri" panose="020F0502020204030204"/>
              </a:rPr>
              <a:t>Les tests sont créés dans un script spécifique. Pour exécuter nos tests on exécute la commande </a:t>
            </a:r>
            <a:r>
              <a:rPr lang="fr-FR" b="1" dirty="0">
                <a:solidFill>
                  <a:srgbClr val="161A3B"/>
                </a:solidFill>
                <a:latin typeface="Calibri" panose="020F0502020204030204"/>
              </a:rPr>
              <a:t>pytest</a:t>
            </a:r>
            <a:r>
              <a:rPr lang="fr-FR" dirty="0">
                <a:solidFill>
                  <a:srgbClr val="161A3B"/>
                </a:solidFill>
                <a:latin typeface="Calibri" panose="020F0502020204030204"/>
              </a:rPr>
              <a:t> </a:t>
            </a:r>
            <a:r>
              <a:rPr lang="fr-FR" dirty="0">
                <a:solidFill>
                  <a:srgbClr val="161A3B"/>
                </a:solidFill>
                <a:latin typeface="Calibri" panose="020F0502020204030204"/>
                <a:sym typeface="Wingdings" panose="05000000000000000000" pitchFamily="2" charset="2"/>
              </a:rPr>
              <a:t>.        Celle-ci exécute tous les scripts du répertoire </a:t>
            </a:r>
            <a:r>
              <a:rPr lang="fr-FR" b="1" dirty="0">
                <a:solidFill>
                  <a:schemeClr val="bg2"/>
                </a:solidFill>
                <a:sym typeface="Wingdings" panose="05000000000000000000" pitchFamily="2" charset="2"/>
              </a:rPr>
              <a:t>dont le nom commence par « test »</a:t>
            </a:r>
            <a:r>
              <a:rPr lang="fr-FR" dirty="0">
                <a:solidFill>
                  <a:srgbClr val="161A3B"/>
                </a:solidFill>
                <a:latin typeface="Calibri" panose="020F0502020204030204"/>
                <a:sym typeface="Wingdings" panose="05000000000000000000" pitchFamily="2" charset="2"/>
              </a:rPr>
              <a:t>.</a:t>
            </a:r>
            <a:r>
              <a:rPr lang="fr-FR" dirty="0">
                <a:solidFill>
                  <a:srgbClr val="161A3B"/>
                </a:solidFill>
                <a:latin typeface="Calibri" panose="020F0502020204030204"/>
              </a:rPr>
              <a:t> Dans notre starter kit, il y a 3 scripts et 5 tests en tout. Nous pouvons voir que les 5 tests sont « </a:t>
            </a:r>
            <a:r>
              <a:rPr lang="fr-FR" dirty="0" err="1">
                <a:solidFill>
                  <a:srgbClr val="161A3B"/>
                </a:solidFill>
                <a:latin typeface="Calibri" panose="020F0502020204030204"/>
              </a:rPr>
              <a:t>passed</a:t>
            </a:r>
            <a:r>
              <a:rPr lang="fr-FR" dirty="0">
                <a:solidFill>
                  <a:srgbClr val="161A3B"/>
                </a:solidFill>
                <a:latin typeface="Calibri" panose="020F0502020204030204"/>
              </a:rPr>
              <a:t> » donc OK.</a:t>
            </a:r>
          </a:p>
        </p:txBody>
      </p:sp>
      <p:pic>
        <p:nvPicPr>
          <p:cNvPr id="4" name="Image 3">
            <a:extLst>
              <a:ext uri="{FF2B5EF4-FFF2-40B4-BE49-F238E27FC236}">
                <a16:creationId xmlns:a16="http://schemas.microsoft.com/office/drawing/2014/main" id="{1DAC2709-6526-4C5E-8EAA-8549DDBB2B5C}"/>
              </a:ext>
            </a:extLst>
          </p:cNvPr>
          <p:cNvPicPr>
            <a:picLocks noChangeAspect="1"/>
          </p:cNvPicPr>
          <p:nvPr/>
        </p:nvPicPr>
        <p:blipFill>
          <a:blip r:embed="rId3"/>
          <a:stretch>
            <a:fillRect/>
          </a:stretch>
        </p:blipFill>
        <p:spPr>
          <a:xfrm>
            <a:off x="1364196" y="2267132"/>
            <a:ext cx="7103961" cy="1435850"/>
          </a:xfrm>
          <a:prstGeom prst="rect">
            <a:avLst/>
          </a:prstGeom>
        </p:spPr>
      </p:pic>
      <p:sp>
        <p:nvSpPr>
          <p:cNvPr id="13" name="ZoneTexte 12">
            <a:extLst>
              <a:ext uri="{FF2B5EF4-FFF2-40B4-BE49-F238E27FC236}">
                <a16:creationId xmlns:a16="http://schemas.microsoft.com/office/drawing/2014/main" id="{C448CF16-17E0-460C-9362-91101911C07A}"/>
              </a:ext>
            </a:extLst>
          </p:cNvPr>
          <p:cNvSpPr txBox="1"/>
          <p:nvPr/>
        </p:nvSpPr>
        <p:spPr>
          <a:xfrm>
            <a:off x="958668" y="3802841"/>
            <a:ext cx="10471331" cy="968278"/>
          </a:xfrm>
          <a:prstGeom prst="rect">
            <a:avLst/>
          </a:prstGeom>
          <a:noFill/>
        </p:spPr>
        <p:txBody>
          <a:bodyPr wrap="square" rtlCol="0">
            <a:spAutoFit/>
          </a:bodyPr>
          <a:lstStyle/>
          <a:p>
            <a:pPr marL="285750" indent="-285750" algn="just">
              <a:lnSpc>
                <a:spcPct val="107000"/>
              </a:lnSpc>
              <a:spcAft>
                <a:spcPts val="800"/>
              </a:spcAft>
              <a:buFontTx/>
              <a:buChar char="-"/>
            </a:pPr>
            <a:r>
              <a:rPr lang="fr-FR" dirty="0">
                <a:solidFill>
                  <a:srgbClr val="161A3B"/>
                </a:solidFill>
                <a:latin typeface="Calibri" panose="020F0502020204030204"/>
              </a:rPr>
              <a:t>En complément de pytest, on utilise le package </a:t>
            </a:r>
            <a:r>
              <a:rPr lang="fr-FR" b="1" dirty="0">
                <a:solidFill>
                  <a:schemeClr val="bg2"/>
                </a:solidFill>
              </a:rPr>
              <a:t>coverage </a:t>
            </a:r>
            <a:r>
              <a:rPr lang="fr-FR" dirty="0">
                <a:solidFill>
                  <a:srgbClr val="161A3B"/>
                </a:solidFill>
                <a:latin typeface="Calibri" panose="020F0502020204030204"/>
              </a:rPr>
              <a:t>pour mesurer quelle proportion de notre code source nos tests permettent de vérifier. Pour cela, on exécute </a:t>
            </a:r>
            <a:r>
              <a:rPr lang="fr-FR" b="1" dirty="0">
                <a:solidFill>
                  <a:srgbClr val="161A3B"/>
                </a:solidFill>
                <a:latin typeface="Calibri" panose="020F0502020204030204"/>
              </a:rPr>
              <a:t>coverage run –m pytest. </a:t>
            </a:r>
            <a:r>
              <a:rPr lang="fr-FR" dirty="0">
                <a:solidFill>
                  <a:srgbClr val="161A3B"/>
                </a:solidFill>
                <a:latin typeface="Calibri" panose="020F0502020204030204"/>
              </a:rPr>
              <a:t>Enfin, la commande </a:t>
            </a:r>
            <a:r>
              <a:rPr lang="fr-FR" b="1" dirty="0">
                <a:solidFill>
                  <a:srgbClr val="161A3B"/>
                </a:solidFill>
                <a:latin typeface="Calibri" panose="020F0502020204030204"/>
              </a:rPr>
              <a:t>coverage report </a:t>
            </a:r>
            <a:r>
              <a:rPr lang="fr-FR" dirty="0">
                <a:solidFill>
                  <a:srgbClr val="161A3B"/>
                </a:solidFill>
                <a:latin typeface="Calibri" panose="020F0502020204030204"/>
              </a:rPr>
              <a:t>nous permets d’afficher le résultat. On peut ensuite réajuster nos tests unitaires si besoin.</a:t>
            </a:r>
          </a:p>
        </p:txBody>
      </p:sp>
      <p:pic>
        <p:nvPicPr>
          <p:cNvPr id="8" name="Image 7">
            <a:extLst>
              <a:ext uri="{FF2B5EF4-FFF2-40B4-BE49-F238E27FC236}">
                <a16:creationId xmlns:a16="http://schemas.microsoft.com/office/drawing/2014/main" id="{7EF992C6-1333-4CCA-9B20-ABCE4447E194}"/>
              </a:ext>
            </a:extLst>
          </p:cNvPr>
          <p:cNvPicPr>
            <a:picLocks noChangeAspect="1"/>
          </p:cNvPicPr>
          <p:nvPr/>
        </p:nvPicPr>
        <p:blipFill>
          <a:blip r:embed="rId4"/>
          <a:stretch>
            <a:fillRect/>
          </a:stretch>
        </p:blipFill>
        <p:spPr>
          <a:xfrm>
            <a:off x="1364197" y="4849206"/>
            <a:ext cx="7115774" cy="1311937"/>
          </a:xfrm>
          <a:prstGeom prst="rect">
            <a:avLst/>
          </a:prstGeom>
        </p:spPr>
      </p:pic>
    </p:spTree>
    <p:extLst>
      <p:ext uri="{BB962C8B-B14F-4D97-AF65-F5344CB8AC3E}">
        <p14:creationId xmlns:p14="http://schemas.microsoft.com/office/powerpoint/2010/main" val="1042033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12</a:t>
            </a:fld>
            <a:endParaRPr lang="fr-FR" noProof="0" dirty="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STRUCTURATION DU Répertoire projet (1)</a:t>
            </a:r>
            <a:endParaRPr lang="fr-FR" sz="4400" b="1" dirty="0">
              <a:solidFill>
                <a:schemeClr val="bg2"/>
              </a:solidFill>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pic>
        <p:nvPicPr>
          <p:cNvPr id="6" name="Image 5">
            <a:extLst>
              <a:ext uri="{FF2B5EF4-FFF2-40B4-BE49-F238E27FC236}">
                <a16:creationId xmlns:a16="http://schemas.microsoft.com/office/drawing/2014/main" id="{C7F09538-FF19-4A0A-92E6-44306B27FA50}"/>
              </a:ext>
            </a:extLst>
          </p:cNvPr>
          <p:cNvPicPr>
            <a:picLocks noChangeAspect="1"/>
          </p:cNvPicPr>
          <p:nvPr/>
        </p:nvPicPr>
        <p:blipFill>
          <a:blip r:embed="rId3"/>
          <a:stretch>
            <a:fillRect/>
          </a:stretch>
        </p:blipFill>
        <p:spPr>
          <a:xfrm>
            <a:off x="1328863" y="1481340"/>
            <a:ext cx="3259589" cy="4542052"/>
          </a:xfrm>
          <a:prstGeom prst="rect">
            <a:avLst/>
          </a:prstGeom>
        </p:spPr>
      </p:pic>
      <p:sp>
        <p:nvSpPr>
          <p:cNvPr id="9" name="ZoneTexte 8">
            <a:extLst>
              <a:ext uri="{FF2B5EF4-FFF2-40B4-BE49-F238E27FC236}">
                <a16:creationId xmlns:a16="http://schemas.microsoft.com/office/drawing/2014/main" id="{0FB44834-D9C9-4BE8-BBA1-D845D49CB810}"/>
              </a:ext>
            </a:extLst>
          </p:cNvPr>
          <p:cNvSpPr txBox="1"/>
          <p:nvPr/>
        </p:nvSpPr>
        <p:spPr>
          <a:xfrm>
            <a:off x="4811405" y="1859540"/>
            <a:ext cx="6377295" cy="3785652"/>
          </a:xfrm>
          <a:prstGeom prst="rect">
            <a:avLst/>
          </a:prstGeom>
          <a:noFill/>
        </p:spPr>
        <p:txBody>
          <a:bodyPr wrap="square" rtlCol="0">
            <a:spAutoFit/>
          </a:bodyPr>
          <a:lstStyle/>
          <a:p>
            <a:pPr marL="285750" indent="-285750" algn="just">
              <a:buFont typeface="Courier New" panose="02070309020205020404" pitchFamily="49" charset="0"/>
              <a:buChar char="o"/>
            </a:pPr>
            <a:r>
              <a:rPr lang="fr-FR" sz="1600" dirty="0">
                <a:solidFill>
                  <a:srgbClr val="161A3B"/>
                </a:solidFill>
                <a:latin typeface="Calibri" panose="020F0502020204030204"/>
              </a:rPr>
              <a:t>Dossier </a:t>
            </a:r>
            <a:r>
              <a:rPr lang="fr-FR" sz="1600" b="1" dirty="0">
                <a:solidFill>
                  <a:srgbClr val="161A3B"/>
                </a:solidFill>
                <a:latin typeface="Calibri" panose="020F0502020204030204"/>
              </a:rPr>
              <a:t>config</a:t>
            </a:r>
            <a:r>
              <a:rPr lang="fr-FR" sz="1600" dirty="0">
                <a:solidFill>
                  <a:srgbClr val="161A3B"/>
                </a:solidFill>
                <a:latin typeface="Calibri" panose="020F0502020204030204"/>
              </a:rPr>
              <a:t> : on y met les fichiers de configuration </a:t>
            </a:r>
          </a:p>
          <a:p>
            <a:pPr marL="285750" indent="-285750" algn="just">
              <a:buFont typeface="Courier New" panose="02070309020205020404" pitchFamily="49" charset="0"/>
              <a:buChar char="o"/>
            </a:pPr>
            <a:endParaRPr lang="fr-FR" sz="1600" dirty="0">
              <a:solidFill>
                <a:srgbClr val="161A3B"/>
              </a:solidFill>
              <a:latin typeface="Calibri" panose="020F0502020204030204"/>
            </a:endParaRPr>
          </a:p>
          <a:p>
            <a:pPr marL="285750" indent="-285750" algn="just">
              <a:buFont typeface="Courier New" panose="02070309020205020404" pitchFamily="49" charset="0"/>
              <a:buChar char="o"/>
            </a:pPr>
            <a:r>
              <a:rPr lang="fr-FR" sz="1600" dirty="0">
                <a:solidFill>
                  <a:srgbClr val="161A3B"/>
                </a:solidFill>
                <a:latin typeface="Calibri" panose="020F0502020204030204"/>
              </a:rPr>
              <a:t>Dossier </a:t>
            </a:r>
            <a:r>
              <a:rPr lang="fr-FR" sz="1600" b="1" dirty="0">
                <a:solidFill>
                  <a:srgbClr val="161A3B"/>
                </a:solidFill>
                <a:latin typeface="Calibri" panose="020F0502020204030204"/>
              </a:rPr>
              <a:t>data</a:t>
            </a:r>
            <a:r>
              <a:rPr lang="fr-FR" sz="1600" dirty="0">
                <a:solidFill>
                  <a:srgbClr val="161A3B"/>
                </a:solidFill>
                <a:latin typeface="Calibri" panose="020F0502020204030204"/>
              </a:rPr>
              <a:t> : répertorie les fichiers de données (entrée/sortie)</a:t>
            </a:r>
          </a:p>
          <a:p>
            <a:pPr marL="285750" indent="-285750" algn="just">
              <a:buFont typeface="Courier New" panose="02070309020205020404" pitchFamily="49" charset="0"/>
              <a:buChar char="o"/>
            </a:pPr>
            <a:endParaRPr lang="fr-FR" sz="1600" dirty="0">
              <a:solidFill>
                <a:srgbClr val="161A3B"/>
              </a:solidFill>
              <a:latin typeface="Calibri" panose="020F0502020204030204"/>
            </a:endParaRPr>
          </a:p>
          <a:p>
            <a:pPr marL="285750" indent="-285750" algn="just">
              <a:buFont typeface="Courier New" panose="02070309020205020404" pitchFamily="49" charset="0"/>
              <a:buChar char="o"/>
            </a:pPr>
            <a:r>
              <a:rPr lang="fr-FR" sz="1600" dirty="0">
                <a:solidFill>
                  <a:srgbClr val="161A3B"/>
                </a:solidFill>
                <a:latin typeface="Calibri" panose="020F0502020204030204"/>
              </a:rPr>
              <a:t>Dossier </a:t>
            </a:r>
            <a:r>
              <a:rPr lang="fr-FR" sz="1600" b="1" dirty="0">
                <a:solidFill>
                  <a:srgbClr val="161A3B"/>
                </a:solidFill>
                <a:latin typeface="Calibri" panose="020F0502020204030204"/>
              </a:rPr>
              <a:t>documentation</a:t>
            </a:r>
            <a:r>
              <a:rPr lang="fr-FR" sz="1600" dirty="0">
                <a:solidFill>
                  <a:srgbClr val="161A3B"/>
                </a:solidFill>
                <a:latin typeface="Calibri" panose="020F0502020204030204"/>
              </a:rPr>
              <a:t> : permets d'enregistrer les documentations relatives à votre projet</a:t>
            </a:r>
          </a:p>
          <a:p>
            <a:pPr marL="285750" indent="-285750" algn="just">
              <a:buFont typeface="Courier New" panose="02070309020205020404" pitchFamily="49" charset="0"/>
              <a:buChar char="o"/>
            </a:pPr>
            <a:endParaRPr lang="fr-FR" sz="1600" dirty="0">
              <a:solidFill>
                <a:srgbClr val="161A3B"/>
              </a:solidFill>
              <a:latin typeface="Calibri" panose="020F0502020204030204"/>
            </a:endParaRPr>
          </a:p>
          <a:p>
            <a:pPr marL="285750" indent="-285750" algn="just">
              <a:buFont typeface="Courier New" panose="02070309020205020404" pitchFamily="49" charset="0"/>
              <a:buChar char="o"/>
            </a:pPr>
            <a:r>
              <a:rPr lang="fr-FR" sz="1600" dirty="0">
                <a:solidFill>
                  <a:srgbClr val="161A3B"/>
                </a:solidFill>
                <a:latin typeface="Calibri" panose="020F0502020204030204"/>
              </a:rPr>
              <a:t>Dossier </a:t>
            </a:r>
            <a:r>
              <a:rPr lang="fr-FR" sz="1600" b="1" dirty="0">
                <a:solidFill>
                  <a:srgbClr val="161A3B"/>
                </a:solidFill>
                <a:latin typeface="Calibri" panose="020F0502020204030204"/>
              </a:rPr>
              <a:t>logs</a:t>
            </a:r>
            <a:r>
              <a:rPr lang="fr-FR" sz="1600" dirty="0">
                <a:solidFill>
                  <a:srgbClr val="161A3B"/>
                </a:solidFill>
                <a:latin typeface="Calibri" panose="020F0502020204030204"/>
              </a:rPr>
              <a:t> : contient les fichiers de logs générés lors de l'exécution des programmes</a:t>
            </a:r>
          </a:p>
          <a:p>
            <a:pPr marL="285750" indent="-285750" algn="just">
              <a:buFont typeface="Courier New" panose="02070309020205020404" pitchFamily="49" charset="0"/>
              <a:buChar char="o"/>
            </a:pPr>
            <a:endParaRPr lang="fr-FR" sz="1600" dirty="0">
              <a:solidFill>
                <a:srgbClr val="161A3B"/>
              </a:solidFill>
              <a:latin typeface="Calibri" panose="020F0502020204030204"/>
            </a:endParaRPr>
          </a:p>
          <a:p>
            <a:pPr marL="285750" indent="-285750" algn="just">
              <a:buFont typeface="Courier New" panose="02070309020205020404" pitchFamily="49" charset="0"/>
              <a:buChar char="o"/>
            </a:pPr>
            <a:r>
              <a:rPr lang="fr-FR" sz="1600" dirty="0">
                <a:solidFill>
                  <a:srgbClr val="161A3B"/>
                </a:solidFill>
                <a:latin typeface="Calibri" panose="020F0502020204030204"/>
              </a:rPr>
              <a:t>Dossier </a:t>
            </a:r>
            <a:r>
              <a:rPr lang="fr-FR" sz="1600" b="1" dirty="0">
                <a:solidFill>
                  <a:srgbClr val="161A3B"/>
                </a:solidFill>
                <a:latin typeface="Calibri" panose="020F0502020204030204"/>
              </a:rPr>
              <a:t>src</a:t>
            </a:r>
            <a:r>
              <a:rPr lang="fr-FR" sz="1600" dirty="0">
                <a:solidFill>
                  <a:srgbClr val="161A3B"/>
                </a:solidFill>
                <a:latin typeface="Calibri" panose="020F0502020204030204"/>
              </a:rPr>
              <a:t> : les scripts Python nécessaires au fonctionnement du projet. Ils sont appelés dans le traitement principal main.py.</a:t>
            </a:r>
          </a:p>
          <a:p>
            <a:pPr marL="285750" indent="-285750" algn="just">
              <a:buFont typeface="Courier New" panose="02070309020205020404" pitchFamily="49" charset="0"/>
              <a:buChar char="o"/>
            </a:pPr>
            <a:endParaRPr lang="fr-FR" sz="1600" dirty="0">
              <a:solidFill>
                <a:srgbClr val="161A3B"/>
              </a:solidFill>
              <a:latin typeface="Calibri" panose="020F0502020204030204"/>
            </a:endParaRPr>
          </a:p>
          <a:p>
            <a:pPr marL="285750" indent="-285750" algn="just">
              <a:buFont typeface="Courier New" panose="02070309020205020404" pitchFamily="49" charset="0"/>
              <a:buChar char="o"/>
            </a:pPr>
            <a:r>
              <a:rPr lang="fr-FR" sz="1600" dirty="0">
                <a:solidFill>
                  <a:srgbClr val="161A3B"/>
                </a:solidFill>
                <a:latin typeface="Calibri" panose="020F0502020204030204"/>
              </a:rPr>
              <a:t>Dossier </a:t>
            </a:r>
            <a:r>
              <a:rPr lang="fr-FR" sz="1600" b="1" dirty="0">
                <a:solidFill>
                  <a:srgbClr val="161A3B"/>
                </a:solidFill>
                <a:latin typeface="Calibri" panose="020F0502020204030204"/>
              </a:rPr>
              <a:t>tests</a:t>
            </a:r>
            <a:r>
              <a:rPr lang="fr-FR" sz="1600" dirty="0">
                <a:solidFill>
                  <a:srgbClr val="161A3B"/>
                </a:solidFill>
                <a:latin typeface="Calibri" panose="020F0502020204030204"/>
              </a:rPr>
              <a:t> : scripts permettant de faire les tests unitaires </a:t>
            </a:r>
          </a:p>
          <a:p>
            <a:pPr marL="285750" indent="-285750" algn="just">
              <a:buFont typeface="Courier New" panose="02070309020205020404" pitchFamily="49" charset="0"/>
              <a:buChar char="o"/>
            </a:pPr>
            <a:endParaRPr lang="fr-FR" sz="1600" dirty="0">
              <a:solidFill>
                <a:srgbClr val="161A3B"/>
              </a:solidFill>
              <a:latin typeface="Calibri" panose="020F0502020204030204"/>
            </a:endParaRPr>
          </a:p>
        </p:txBody>
      </p:sp>
    </p:spTree>
    <p:extLst>
      <p:ext uri="{BB962C8B-B14F-4D97-AF65-F5344CB8AC3E}">
        <p14:creationId xmlns:p14="http://schemas.microsoft.com/office/powerpoint/2010/main" val="18525279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13</a:t>
            </a:fld>
            <a:endParaRPr lang="fr-FR" noProof="0" dirty="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STRUCTURATION DU Répertoire projet (2)</a:t>
            </a:r>
            <a:endParaRPr lang="fr-FR" sz="4400" b="1" dirty="0">
              <a:solidFill>
                <a:schemeClr val="bg2"/>
              </a:solidFill>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pic>
        <p:nvPicPr>
          <p:cNvPr id="6" name="Image 5">
            <a:extLst>
              <a:ext uri="{FF2B5EF4-FFF2-40B4-BE49-F238E27FC236}">
                <a16:creationId xmlns:a16="http://schemas.microsoft.com/office/drawing/2014/main" id="{C7F09538-FF19-4A0A-92E6-44306B27FA50}"/>
              </a:ext>
            </a:extLst>
          </p:cNvPr>
          <p:cNvPicPr>
            <a:picLocks noChangeAspect="1"/>
          </p:cNvPicPr>
          <p:nvPr/>
        </p:nvPicPr>
        <p:blipFill>
          <a:blip r:embed="rId3"/>
          <a:stretch>
            <a:fillRect/>
          </a:stretch>
        </p:blipFill>
        <p:spPr>
          <a:xfrm>
            <a:off x="1479449" y="1626742"/>
            <a:ext cx="3085229" cy="4299091"/>
          </a:xfrm>
          <a:prstGeom prst="rect">
            <a:avLst/>
          </a:prstGeom>
        </p:spPr>
      </p:pic>
      <p:sp>
        <p:nvSpPr>
          <p:cNvPr id="9" name="ZoneTexte 8">
            <a:extLst>
              <a:ext uri="{FF2B5EF4-FFF2-40B4-BE49-F238E27FC236}">
                <a16:creationId xmlns:a16="http://schemas.microsoft.com/office/drawing/2014/main" id="{0FB44834-D9C9-4BE8-BBA1-D845D49CB810}"/>
              </a:ext>
            </a:extLst>
          </p:cNvPr>
          <p:cNvSpPr txBox="1"/>
          <p:nvPr/>
        </p:nvSpPr>
        <p:spPr>
          <a:xfrm>
            <a:off x="4920303" y="1672475"/>
            <a:ext cx="6433498" cy="4524315"/>
          </a:xfrm>
          <a:prstGeom prst="rect">
            <a:avLst/>
          </a:prstGeom>
          <a:noFill/>
        </p:spPr>
        <p:txBody>
          <a:bodyPr wrap="square" rtlCol="0">
            <a:spAutoFit/>
          </a:bodyPr>
          <a:lstStyle/>
          <a:p>
            <a:pPr marL="285750" indent="-285750" algn="just">
              <a:buFont typeface="Courier New" panose="02070309020205020404" pitchFamily="49" charset="0"/>
              <a:buChar char="o"/>
            </a:pPr>
            <a:r>
              <a:rPr lang="fr-FR" sz="1600" dirty="0">
                <a:solidFill>
                  <a:srgbClr val="161A3B"/>
                </a:solidFill>
                <a:latin typeface="Calibri" panose="020F0502020204030204"/>
              </a:rPr>
              <a:t>Fichier </a:t>
            </a:r>
            <a:r>
              <a:rPr lang="fr-FR" sz="1600" b="1" dirty="0">
                <a:solidFill>
                  <a:srgbClr val="161A3B"/>
                </a:solidFill>
                <a:latin typeface="Calibri" panose="020F0502020204030204"/>
              </a:rPr>
              <a:t>COVERAGE</a:t>
            </a:r>
            <a:r>
              <a:rPr lang="fr-FR" sz="1600" dirty="0">
                <a:solidFill>
                  <a:srgbClr val="161A3B"/>
                </a:solidFill>
                <a:latin typeface="Calibri" panose="020F0502020204030204"/>
              </a:rPr>
              <a:t> : il est automatiquement généré dès qu'on évalue la couverture (coverage) des tests de notre projet.  </a:t>
            </a:r>
          </a:p>
          <a:p>
            <a:pPr algn="just"/>
            <a:endParaRPr lang="fr-FR" sz="1600" b="1" dirty="0">
              <a:solidFill>
                <a:srgbClr val="161A3B"/>
              </a:solidFill>
              <a:latin typeface="Calibri" panose="020F0502020204030204"/>
            </a:endParaRPr>
          </a:p>
          <a:p>
            <a:pPr marL="285750" indent="-285750" algn="just">
              <a:buFont typeface="Courier New" panose="02070309020205020404" pitchFamily="49" charset="0"/>
              <a:buChar char="o"/>
            </a:pPr>
            <a:r>
              <a:rPr lang="fr-FR" sz="1600" dirty="0">
                <a:solidFill>
                  <a:srgbClr val="161A3B"/>
                </a:solidFill>
                <a:latin typeface="Calibri" panose="020F0502020204030204"/>
              </a:rPr>
              <a:t>Fichier </a:t>
            </a:r>
            <a:r>
              <a:rPr lang="fr-FR" sz="1600" b="1" dirty="0">
                <a:solidFill>
                  <a:srgbClr val="161A3B"/>
                </a:solidFill>
                <a:latin typeface="Calibri" panose="020F0502020204030204"/>
              </a:rPr>
              <a:t>LICENSE</a:t>
            </a:r>
            <a:r>
              <a:rPr lang="fr-FR" sz="1600" dirty="0">
                <a:solidFill>
                  <a:srgbClr val="161A3B"/>
                </a:solidFill>
                <a:latin typeface="Calibri" panose="020F0502020204030204"/>
              </a:rPr>
              <a:t> : spécifie par quelle </a:t>
            </a:r>
            <a:r>
              <a:rPr lang="fr-FR" sz="1600" dirty="0" err="1">
                <a:solidFill>
                  <a:srgbClr val="161A3B"/>
                </a:solidFill>
                <a:latin typeface="Calibri" panose="020F0502020204030204"/>
              </a:rPr>
              <a:t>license</a:t>
            </a:r>
            <a:r>
              <a:rPr lang="fr-FR" sz="1600" dirty="0">
                <a:solidFill>
                  <a:srgbClr val="161A3B"/>
                </a:solidFill>
                <a:latin typeface="Calibri" panose="020F0502020204030204"/>
              </a:rPr>
              <a:t> juridique est couvert notre projet. </a:t>
            </a:r>
          </a:p>
          <a:p>
            <a:pPr marL="285750" indent="-285750" algn="just">
              <a:buFont typeface="Courier New" panose="02070309020205020404" pitchFamily="49" charset="0"/>
              <a:buChar char="o"/>
            </a:pPr>
            <a:endParaRPr lang="fr-FR" sz="1600" dirty="0">
              <a:solidFill>
                <a:srgbClr val="161A3B"/>
              </a:solidFill>
              <a:latin typeface="Calibri" panose="020F0502020204030204"/>
            </a:endParaRPr>
          </a:p>
          <a:p>
            <a:pPr marL="285750" indent="-285750" algn="just">
              <a:buFont typeface="Courier New" panose="02070309020205020404" pitchFamily="49" charset="0"/>
              <a:buChar char="o"/>
            </a:pPr>
            <a:r>
              <a:rPr lang="fr-FR" sz="1600" dirty="0">
                <a:solidFill>
                  <a:srgbClr val="161A3B"/>
                </a:solidFill>
                <a:latin typeface="Calibri" panose="020F0502020204030204"/>
              </a:rPr>
              <a:t>Fichier </a:t>
            </a:r>
            <a:r>
              <a:rPr lang="fr-FR" sz="1600" b="1" dirty="0">
                <a:solidFill>
                  <a:srgbClr val="161A3B"/>
                </a:solidFill>
                <a:latin typeface="Calibri" panose="020F0502020204030204"/>
              </a:rPr>
              <a:t>main.py </a:t>
            </a:r>
            <a:r>
              <a:rPr lang="fr-FR" sz="1600" dirty="0">
                <a:solidFill>
                  <a:srgbClr val="161A3B"/>
                </a:solidFill>
                <a:latin typeface="Calibri" panose="020F0502020204030204"/>
              </a:rPr>
              <a:t>: script principal du projet que l'on exécute pour que le traitement attendu soit réalisé. Il fait appel aux différentes classes du dossier src.</a:t>
            </a:r>
          </a:p>
          <a:p>
            <a:pPr algn="just"/>
            <a:endParaRPr lang="fr-FR" sz="1600" dirty="0">
              <a:solidFill>
                <a:srgbClr val="161A3B"/>
              </a:solidFill>
              <a:latin typeface="Calibri" panose="020F0502020204030204"/>
            </a:endParaRPr>
          </a:p>
          <a:p>
            <a:pPr marL="285750" indent="-285750" algn="just">
              <a:buFont typeface="Courier New" panose="02070309020205020404" pitchFamily="49" charset="0"/>
              <a:buChar char="o"/>
            </a:pPr>
            <a:r>
              <a:rPr lang="fr-FR" sz="1600" dirty="0">
                <a:solidFill>
                  <a:srgbClr val="161A3B"/>
                </a:solidFill>
                <a:latin typeface="Calibri" panose="020F0502020204030204"/>
              </a:rPr>
              <a:t>Fichier </a:t>
            </a:r>
            <a:r>
              <a:rPr lang="fr-FR" sz="1600" b="1" dirty="0">
                <a:solidFill>
                  <a:srgbClr val="161A3B"/>
                </a:solidFill>
                <a:latin typeface="Calibri" panose="020F0502020204030204"/>
              </a:rPr>
              <a:t>README.md </a:t>
            </a:r>
            <a:r>
              <a:rPr lang="fr-FR" sz="1600" dirty="0">
                <a:solidFill>
                  <a:srgbClr val="161A3B"/>
                </a:solidFill>
                <a:latin typeface="Calibri" panose="020F0502020204030204"/>
              </a:rPr>
              <a:t>: il constitue la documentation principale du projet, c'est-à-dire celle qui doit être lue en premier par un utilisateur qui veut comprendre de quoi le projet traite et quelle en est la structure.</a:t>
            </a:r>
          </a:p>
          <a:p>
            <a:pPr marL="285750" indent="-285750" algn="just">
              <a:buFont typeface="Courier New" panose="02070309020205020404" pitchFamily="49" charset="0"/>
              <a:buChar char="o"/>
            </a:pPr>
            <a:endParaRPr lang="fr-FR" sz="1600" dirty="0">
              <a:solidFill>
                <a:srgbClr val="161A3B"/>
              </a:solidFill>
              <a:latin typeface="Calibri" panose="020F0502020204030204"/>
            </a:endParaRPr>
          </a:p>
          <a:p>
            <a:pPr marL="285750" indent="-285750" algn="just">
              <a:buFont typeface="Courier New" panose="02070309020205020404" pitchFamily="49" charset="0"/>
              <a:buChar char="o"/>
            </a:pPr>
            <a:r>
              <a:rPr lang="fr-FR" sz="1600" dirty="0">
                <a:solidFill>
                  <a:srgbClr val="161A3B"/>
                </a:solidFill>
                <a:latin typeface="Calibri" panose="020F0502020204030204"/>
              </a:rPr>
              <a:t>Fichier </a:t>
            </a:r>
            <a:r>
              <a:rPr lang="fr-FR" sz="1600" b="1" dirty="0">
                <a:solidFill>
                  <a:srgbClr val="161A3B"/>
                </a:solidFill>
                <a:latin typeface="Calibri" panose="020F0502020204030204"/>
              </a:rPr>
              <a:t>requirements.txt </a:t>
            </a:r>
            <a:r>
              <a:rPr lang="fr-FR" sz="1600" dirty="0">
                <a:solidFill>
                  <a:srgbClr val="161A3B"/>
                </a:solidFill>
                <a:latin typeface="Calibri" panose="020F0502020204030204"/>
              </a:rPr>
              <a:t>: il contient les packages présents sur l'environnement de travail du développeur et qui sont donc nécessaires au bon fonctionnement du code. </a:t>
            </a:r>
            <a:endParaRPr lang="fr-FR" sz="1600" b="1" dirty="0">
              <a:solidFill>
                <a:srgbClr val="161A3B"/>
              </a:solidFill>
              <a:latin typeface="Calibri" panose="020F0502020204030204"/>
            </a:endParaRPr>
          </a:p>
          <a:p>
            <a:pPr marL="285750" indent="-285750">
              <a:buFont typeface="Courier New" panose="02070309020205020404" pitchFamily="49" charset="0"/>
              <a:buChar char="o"/>
            </a:pPr>
            <a:endParaRPr lang="fr-FR" sz="1600" dirty="0">
              <a:solidFill>
                <a:srgbClr val="161A3B"/>
              </a:solidFill>
              <a:latin typeface="Calibri" panose="020F0502020204030204"/>
            </a:endParaRPr>
          </a:p>
        </p:txBody>
      </p:sp>
    </p:spTree>
    <p:extLst>
      <p:ext uri="{BB962C8B-B14F-4D97-AF65-F5344CB8AC3E}">
        <p14:creationId xmlns:p14="http://schemas.microsoft.com/office/powerpoint/2010/main" val="1260566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14</a:t>
            </a:fld>
            <a:endParaRPr lang="fr-FR" noProof="0" dirty="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Comment récupérer le starter kit ?</a:t>
            </a:r>
            <a:endParaRPr lang="fr-FR" sz="4400" b="1" dirty="0">
              <a:solidFill>
                <a:schemeClr val="bg2"/>
              </a:solidFill>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sp>
        <p:nvSpPr>
          <p:cNvPr id="5" name="ZoneTexte 4">
            <a:extLst>
              <a:ext uri="{FF2B5EF4-FFF2-40B4-BE49-F238E27FC236}">
                <a16:creationId xmlns:a16="http://schemas.microsoft.com/office/drawing/2014/main" id="{AC83225C-446A-4BD8-890D-4A4ECB536397}"/>
              </a:ext>
            </a:extLst>
          </p:cNvPr>
          <p:cNvSpPr txBox="1"/>
          <p:nvPr/>
        </p:nvSpPr>
        <p:spPr>
          <a:xfrm>
            <a:off x="2374900" y="2903814"/>
            <a:ext cx="7915729" cy="658835"/>
          </a:xfrm>
          <a:prstGeom prst="rect">
            <a:avLst/>
          </a:prstGeom>
          <a:solidFill>
            <a:schemeClr val="accent3">
              <a:lumMod val="20000"/>
              <a:lumOff val="80000"/>
            </a:schemeClr>
          </a:solidFill>
        </p:spPr>
        <p:txBody>
          <a:bodyPr wrap="square" rtlCol="0">
            <a:spAutoFit/>
          </a:bodyPr>
          <a:lstStyle/>
          <a:p>
            <a:pPr algn="just">
              <a:lnSpc>
                <a:spcPct val="107000"/>
              </a:lnSpc>
              <a:spcAft>
                <a:spcPts val="800"/>
              </a:spcAft>
            </a:pPr>
            <a:r>
              <a:rPr lang="fr-FR" sz="3600" dirty="0">
                <a:solidFill>
                  <a:srgbClr val="161A3B"/>
                </a:solidFill>
                <a:latin typeface="Calibri" panose="020F0502020204030204"/>
                <a:cs typeface="Arial" panose="020B0604020202020204" pitchFamily="34" charset="0"/>
              </a:rPr>
              <a:t>Slide à faire une fois le répertoire git prêt</a:t>
            </a:r>
          </a:p>
        </p:txBody>
      </p:sp>
    </p:spTree>
    <p:extLst>
      <p:ext uri="{BB962C8B-B14F-4D97-AF65-F5344CB8AC3E}">
        <p14:creationId xmlns:p14="http://schemas.microsoft.com/office/powerpoint/2010/main" val="1391754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15</a:t>
            </a:fld>
            <a:endParaRPr lang="fr-FR" noProof="0" dirty="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Reste à faire</a:t>
            </a:r>
            <a:endParaRPr lang="fr-FR" sz="4400" b="1" dirty="0">
              <a:solidFill>
                <a:schemeClr val="bg2"/>
              </a:solidFill>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sp>
        <p:nvSpPr>
          <p:cNvPr id="5" name="ZoneTexte 4">
            <a:extLst>
              <a:ext uri="{FF2B5EF4-FFF2-40B4-BE49-F238E27FC236}">
                <a16:creationId xmlns:a16="http://schemas.microsoft.com/office/drawing/2014/main" id="{AC83225C-446A-4BD8-890D-4A4ECB536397}"/>
              </a:ext>
            </a:extLst>
          </p:cNvPr>
          <p:cNvSpPr txBox="1"/>
          <p:nvPr/>
        </p:nvSpPr>
        <p:spPr>
          <a:xfrm>
            <a:off x="1538604" y="1055999"/>
            <a:ext cx="9653271" cy="5145448"/>
          </a:xfrm>
          <a:prstGeom prst="rect">
            <a:avLst/>
          </a:prstGeom>
          <a:noFill/>
        </p:spPr>
        <p:txBody>
          <a:bodyPr wrap="square" rtlCol="0">
            <a:spAutoFit/>
          </a:bodyPr>
          <a:lstStyle/>
          <a:p>
            <a:pPr algn="just">
              <a:lnSpc>
                <a:spcPct val="107000"/>
              </a:lnSpc>
              <a:spcAft>
                <a:spcPts val="800"/>
              </a:spcAft>
            </a:pPr>
            <a:r>
              <a:rPr lang="fr-FR" sz="2000" b="1" dirty="0">
                <a:solidFill>
                  <a:srgbClr val="161A3B"/>
                </a:solidFill>
                <a:latin typeface="Calibri" panose="020F0502020204030204"/>
                <a:cs typeface="Arial" panose="020B0604020202020204" pitchFamily="34" charset="0"/>
              </a:rPr>
              <a:t>Développement :</a:t>
            </a:r>
          </a:p>
          <a:p>
            <a:pPr algn="just">
              <a:lnSpc>
                <a:spcPct val="107000"/>
              </a:lnSpc>
              <a:spcAft>
                <a:spcPts val="800"/>
              </a:spcAft>
            </a:pPr>
            <a:endParaRPr lang="fr-FR" sz="1050" dirty="0">
              <a:solidFill>
                <a:srgbClr val="161A3B"/>
              </a:solidFill>
              <a:latin typeface="Calibri" panose="020F0502020204030204"/>
              <a:cs typeface="Arial" panose="020B0604020202020204" pitchFamily="34" charset="0"/>
            </a:endParaRPr>
          </a:p>
          <a:p>
            <a:pPr marL="285750" indent="-285750" algn="just">
              <a:lnSpc>
                <a:spcPct val="107000"/>
              </a:lnSpc>
              <a:spcAft>
                <a:spcPts val="800"/>
              </a:spcAft>
              <a:buFontTx/>
              <a:buChar char="-"/>
            </a:pPr>
            <a:r>
              <a:rPr lang="fr-FR" sz="2000" dirty="0">
                <a:solidFill>
                  <a:srgbClr val="161A3B"/>
                </a:solidFill>
                <a:latin typeface="Calibri" panose="020F0502020204030204"/>
                <a:cs typeface="Arial" panose="020B0604020202020204" pitchFamily="34" charset="0"/>
              </a:rPr>
              <a:t>Mettre le starter kit sur Git + tester le pre-commit</a:t>
            </a:r>
          </a:p>
          <a:p>
            <a:pPr marL="285750" indent="-285750" algn="just">
              <a:lnSpc>
                <a:spcPct val="107000"/>
              </a:lnSpc>
              <a:spcAft>
                <a:spcPts val="800"/>
              </a:spcAft>
              <a:buFontTx/>
              <a:buChar char="-"/>
            </a:pPr>
            <a:endParaRPr lang="fr-FR" sz="1200" dirty="0">
              <a:solidFill>
                <a:srgbClr val="161A3B"/>
              </a:solidFill>
              <a:latin typeface="Calibri" panose="020F0502020204030204"/>
              <a:cs typeface="Arial" panose="020B0604020202020204" pitchFamily="34" charset="0"/>
            </a:endParaRPr>
          </a:p>
          <a:p>
            <a:pPr marL="285750" indent="-285750" algn="just">
              <a:lnSpc>
                <a:spcPct val="107000"/>
              </a:lnSpc>
              <a:spcAft>
                <a:spcPts val="800"/>
              </a:spcAft>
              <a:buFontTx/>
              <a:buChar char="-"/>
            </a:pPr>
            <a:r>
              <a:rPr lang="fr-FR" sz="2000" dirty="0">
                <a:solidFill>
                  <a:srgbClr val="161A3B"/>
                </a:solidFill>
                <a:latin typeface="Calibri" panose="020F0502020204030204"/>
                <a:cs typeface="Arial" panose="020B0604020202020204" pitchFamily="34" charset="0"/>
              </a:rPr>
              <a:t>Se renseigner sur : est-il possible d’automatiser le lancement des tests unitaires lorsqu’on commit du code (avec pre commit ?) ?</a:t>
            </a:r>
          </a:p>
          <a:p>
            <a:pPr marL="285750" indent="-285750" algn="just">
              <a:lnSpc>
                <a:spcPct val="107000"/>
              </a:lnSpc>
              <a:spcAft>
                <a:spcPts val="800"/>
              </a:spcAft>
              <a:buFontTx/>
              <a:buChar char="-"/>
            </a:pPr>
            <a:endParaRPr lang="fr-FR" sz="1200" dirty="0">
              <a:solidFill>
                <a:srgbClr val="161A3B"/>
              </a:solidFill>
              <a:latin typeface="Calibri" panose="020F0502020204030204"/>
              <a:cs typeface="Arial" panose="020B0604020202020204" pitchFamily="34" charset="0"/>
            </a:endParaRPr>
          </a:p>
          <a:p>
            <a:pPr marL="285750" indent="-285750" algn="just">
              <a:lnSpc>
                <a:spcPct val="107000"/>
              </a:lnSpc>
              <a:spcAft>
                <a:spcPts val="800"/>
              </a:spcAft>
              <a:buFontTx/>
              <a:buChar char="-"/>
            </a:pPr>
            <a:r>
              <a:rPr lang="fr-FR" sz="2000" dirty="0">
                <a:solidFill>
                  <a:srgbClr val="161A3B"/>
                </a:solidFill>
                <a:latin typeface="Calibri" panose="020F0502020204030204"/>
                <a:cs typeface="Arial" panose="020B0604020202020204" pitchFamily="34" charset="0"/>
              </a:rPr>
              <a:t>Créer un modèle </a:t>
            </a:r>
            <a:r>
              <a:rPr lang="fr-FR" sz="2000" dirty="0" err="1">
                <a:solidFill>
                  <a:srgbClr val="161A3B"/>
                </a:solidFill>
                <a:latin typeface="Calibri" panose="020F0502020204030204"/>
                <a:cs typeface="Arial" panose="020B0604020202020204" pitchFamily="34" charset="0"/>
              </a:rPr>
              <a:t>cookiecutter</a:t>
            </a:r>
            <a:r>
              <a:rPr lang="fr-FR" sz="2000" dirty="0">
                <a:solidFill>
                  <a:srgbClr val="161A3B"/>
                </a:solidFill>
                <a:latin typeface="Calibri" panose="020F0502020204030204"/>
                <a:cs typeface="Arial" panose="020B0604020202020204" pitchFamily="34" charset="0"/>
              </a:rPr>
              <a:t> avec notre starter kit (pas prioritaire pour la V0)</a:t>
            </a:r>
          </a:p>
          <a:p>
            <a:pPr marL="285750" indent="-285750" algn="just">
              <a:lnSpc>
                <a:spcPct val="107000"/>
              </a:lnSpc>
              <a:spcAft>
                <a:spcPts val="800"/>
              </a:spcAft>
              <a:buFontTx/>
              <a:buChar char="-"/>
            </a:pPr>
            <a:endParaRPr lang="fr-FR" sz="1600" dirty="0">
              <a:solidFill>
                <a:srgbClr val="161A3B"/>
              </a:solidFill>
              <a:latin typeface="Calibri" panose="020F0502020204030204"/>
              <a:cs typeface="Arial" panose="020B0604020202020204" pitchFamily="34" charset="0"/>
            </a:endParaRPr>
          </a:p>
          <a:p>
            <a:pPr algn="just">
              <a:lnSpc>
                <a:spcPct val="107000"/>
              </a:lnSpc>
              <a:spcAft>
                <a:spcPts val="800"/>
              </a:spcAft>
            </a:pPr>
            <a:r>
              <a:rPr lang="fr-FR" sz="2000" b="1" dirty="0">
                <a:solidFill>
                  <a:srgbClr val="161A3B"/>
                </a:solidFill>
                <a:latin typeface="Calibri" panose="020F0502020204030204"/>
                <a:cs typeface="Arial" panose="020B0604020202020204" pitchFamily="34" charset="0"/>
              </a:rPr>
              <a:t>Documentation :</a:t>
            </a:r>
          </a:p>
          <a:p>
            <a:pPr marL="285750" indent="-285750" algn="just">
              <a:lnSpc>
                <a:spcPct val="107000"/>
              </a:lnSpc>
              <a:spcAft>
                <a:spcPts val="800"/>
              </a:spcAft>
              <a:buFontTx/>
              <a:buChar char="-"/>
            </a:pPr>
            <a:endParaRPr lang="fr-FR" sz="1050" dirty="0">
              <a:solidFill>
                <a:srgbClr val="161A3B"/>
              </a:solidFill>
              <a:latin typeface="Calibri" panose="020F0502020204030204"/>
              <a:cs typeface="Arial" panose="020B0604020202020204" pitchFamily="34" charset="0"/>
            </a:endParaRPr>
          </a:p>
          <a:p>
            <a:pPr marL="285750" indent="-285750" algn="just">
              <a:lnSpc>
                <a:spcPct val="107000"/>
              </a:lnSpc>
              <a:spcAft>
                <a:spcPts val="800"/>
              </a:spcAft>
              <a:buFontTx/>
              <a:buChar char="-"/>
            </a:pPr>
            <a:r>
              <a:rPr lang="fr-FR" sz="2000" dirty="0">
                <a:solidFill>
                  <a:srgbClr val="161A3B"/>
                </a:solidFill>
                <a:latin typeface="Calibri" panose="020F0502020204030204"/>
                <a:cs typeface="Arial" panose="020B0604020202020204" pitchFamily="34" charset="0"/>
              </a:rPr>
              <a:t>Parler de la partie tests dans la documentation (pytest/coverage)</a:t>
            </a:r>
          </a:p>
          <a:p>
            <a:pPr marL="285750" indent="-285750" algn="just">
              <a:lnSpc>
                <a:spcPct val="107000"/>
              </a:lnSpc>
              <a:spcAft>
                <a:spcPts val="800"/>
              </a:spcAft>
              <a:buFontTx/>
              <a:buChar char="-"/>
            </a:pPr>
            <a:endParaRPr lang="fr-FR" sz="1200" dirty="0">
              <a:solidFill>
                <a:srgbClr val="161A3B"/>
              </a:solidFill>
              <a:latin typeface="Calibri" panose="020F0502020204030204"/>
              <a:cs typeface="Arial" panose="020B0604020202020204" pitchFamily="34" charset="0"/>
            </a:endParaRPr>
          </a:p>
          <a:p>
            <a:pPr marL="285750" indent="-285750" algn="just">
              <a:lnSpc>
                <a:spcPct val="107000"/>
              </a:lnSpc>
              <a:spcAft>
                <a:spcPts val="800"/>
              </a:spcAft>
              <a:buFontTx/>
              <a:buChar char="-"/>
            </a:pPr>
            <a:r>
              <a:rPr lang="fr-FR" sz="2000" dirty="0">
                <a:solidFill>
                  <a:srgbClr val="161A3B"/>
                </a:solidFill>
                <a:latin typeface="Calibri" panose="020F0502020204030204"/>
                <a:cs typeface="Arial" panose="020B0604020202020204" pitchFamily="34" charset="0"/>
              </a:rPr>
              <a:t>Parler de la POO dans la documentation </a:t>
            </a:r>
            <a:endParaRPr lang="fr-FR" sz="2000" dirty="0">
              <a:solidFill>
                <a:srgbClr val="000000"/>
              </a:solidFill>
              <a:latin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817243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pied de page 1">
            <a:extLst>
              <a:ext uri="{FF2B5EF4-FFF2-40B4-BE49-F238E27FC236}">
                <a16:creationId xmlns:a16="http://schemas.microsoft.com/office/drawing/2014/main" id="{CC104366-6CA4-4204-BE6E-1C495385F03F}"/>
              </a:ext>
            </a:extLst>
          </p:cNvPr>
          <p:cNvSpPr>
            <a:spLocks noGrp="1"/>
          </p:cNvSpPr>
          <p:nvPr>
            <p:ph type="ftr" sz="quarter" idx="11"/>
          </p:nvPr>
        </p:nvSpPr>
        <p:spPr/>
        <p:txBody>
          <a:bodyPr/>
          <a:lstStyle/>
          <a:p>
            <a:r>
              <a:rPr lang="en-US" noProof="0" dirty="0" err="1">
                <a:solidFill>
                  <a:schemeClr val="tx1"/>
                </a:solidFill>
              </a:rPr>
              <a:t>Création</a:t>
            </a:r>
            <a:r>
              <a:rPr lang="en-US" noProof="0" dirty="0">
                <a:solidFill>
                  <a:schemeClr val="tx1"/>
                </a:solidFill>
              </a:rPr>
              <a:t> d’un starter kit Python</a:t>
            </a:r>
            <a:endParaRPr lang="fr-FR" noProof="0" dirty="0">
              <a:solidFill>
                <a:schemeClr val="tx1"/>
              </a:solidFill>
            </a:endParaRPr>
          </a:p>
        </p:txBody>
      </p:sp>
      <p:sp>
        <p:nvSpPr>
          <p:cNvPr id="3" name="Espace réservé du numéro de diapositive 2">
            <a:extLst>
              <a:ext uri="{FF2B5EF4-FFF2-40B4-BE49-F238E27FC236}">
                <a16:creationId xmlns:a16="http://schemas.microsoft.com/office/drawing/2014/main" id="{12BB607B-06A3-4BC4-92C4-B479069BA9B6}"/>
              </a:ext>
            </a:extLst>
          </p:cNvPr>
          <p:cNvSpPr>
            <a:spLocks noGrp="1"/>
          </p:cNvSpPr>
          <p:nvPr>
            <p:ph type="sldNum" sz="quarter" idx="12"/>
          </p:nvPr>
        </p:nvSpPr>
        <p:spPr/>
        <p:txBody>
          <a:bodyPr/>
          <a:lstStyle/>
          <a:p>
            <a:fld id="{1172BA0D-A5AC-44C4-9328-2D1F91CD9458}" type="slidenum">
              <a:rPr lang="en-US" smtClean="0"/>
              <a:t>2</a:t>
            </a:fld>
            <a:endParaRPr lang="en-US"/>
          </a:p>
        </p:txBody>
      </p:sp>
      <p:sp>
        <p:nvSpPr>
          <p:cNvPr id="8" name="Titre 7">
            <a:extLst>
              <a:ext uri="{FF2B5EF4-FFF2-40B4-BE49-F238E27FC236}">
                <a16:creationId xmlns:a16="http://schemas.microsoft.com/office/drawing/2014/main" id="{8792A1F8-8752-4782-8793-5E1A34033E51}"/>
              </a:ext>
            </a:extLst>
          </p:cNvPr>
          <p:cNvSpPr>
            <a:spLocks noGrp="1"/>
          </p:cNvSpPr>
          <p:nvPr>
            <p:ph type="title"/>
          </p:nvPr>
        </p:nvSpPr>
        <p:spPr>
          <a:xfrm>
            <a:off x="502301" y="347933"/>
            <a:ext cx="11471999" cy="1132235"/>
          </a:xfrm>
        </p:spPr>
        <p:txBody>
          <a:bodyPr/>
          <a:lstStyle/>
          <a:p>
            <a:r>
              <a:rPr lang="fr-FR" sz="5400"/>
              <a:t>Sommaire</a:t>
            </a:r>
          </a:p>
        </p:txBody>
      </p:sp>
      <p:sp>
        <p:nvSpPr>
          <p:cNvPr id="6" name="Espace réservé du contenu 8">
            <a:extLst>
              <a:ext uri="{FF2B5EF4-FFF2-40B4-BE49-F238E27FC236}">
                <a16:creationId xmlns:a16="http://schemas.microsoft.com/office/drawing/2014/main" id="{96EB61EC-37A1-4CDE-8238-99A5BF5AFDD8}"/>
              </a:ext>
            </a:extLst>
          </p:cNvPr>
          <p:cNvSpPr txBox="1">
            <a:spLocks/>
          </p:cNvSpPr>
          <p:nvPr/>
        </p:nvSpPr>
        <p:spPr>
          <a:xfrm>
            <a:off x="6284550" y="1680025"/>
            <a:ext cx="5907450" cy="22363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buFont typeface="+mj-lt"/>
              <a:buAutoNum type="arabicPeriod"/>
            </a:pPr>
            <a:endParaRPr lang="fr-FR" sz="1800" b="1">
              <a:solidFill>
                <a:schemeClr val="bg2"/>
              </a:solidFill>
            </a:endParaRPr>
          </a:p>
          <a:p>
            <a:pPr marL="0" indent="0">
              <a:lnSpc>
                <a:spcPct val="120000"/>
              </a:lnSpc>
              <a:spcBef>
                <a:spcPts val="0"/>
              </a:spcBef>
              <a:buFont typeface="Arial" panose="020B0604020202020204" pitchFamily="34" charset="0"/>
              <a:buNone/>
            </a:pPr>
            <a:endParaRPr lang="fr-FR" sz="1800" b="1">
              <a:solidFill>
                <a:schemeClr val="bg2"/>
              </a:solidFill>
            </a:endParaRPr>
          </a:p>
        </p:txBody>
      </p:sp>
      <p:sp>
        <p:nvSpPr>
          <p:cNvPr id="10" name="Espace réservé du contenu 8">
            <a:extLst>
              <a:ext uri="{FF2B5EF4-FFF2-40B4-BE49-F238E27FC236}">
                <a16:creationId xmlns:a16="http://schemas.microsoft.com/office/drawing/2014/main" id="{D2BF3B3A-DF03-4F67-B1F1-4F15FE132D1A}"/>
              </a:ext>
            </a:extLst>
          </p:cNvPr>
          <p:cNvSpPr txBox="1">
            <a:spLocks/>
          </p:cNvSpPr>
          <p:nvPr/>
        </p:nvSpPr>
        <p:spPr>
          <a:xfrm>
            <a:off x="912232" y="1630259"/>
            <a:ext cx="5183770" cy="37581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buFont typeface="+mj-lt"/>
              <a:buAutoNum type="arabicPeriod"/>
            </a:pPr>
            <a:endParaRPr lang="fr-FR" sz="1800" b="1" dirty="0">
              <a:solidFill>
                <a:schemeClr val="bg2"/>
              </a:solidFill>
            </a:endParaRPr>
          </a:p>
          <a:p>
            <a:pPr>
              <a:lnSpc>
                <a:spcPct val="100000"/>
              </a:lnSpc>
              <a:spcBef>
                <a:spcPts val="0"/>
              </a:spcBef>
              <a:buFont typeface="Courier New" panose="02070309020205020404" pitchFamily="49" charset="0"/>
              <a:buChar char="o"/>
            </a:pPr>
            <a:r>
              <a:rPr lang="fr-FR" sz="2200" b="1" dirty="0">
                <a:solidFill>
                  <a:srgbClr val="FFFFFF"/>
                </a:solidFill>
              </a:rPr>
              <a:t>Les objectifs du projet</a:t>
            </a:r>
          </a:p>
          <a:p>
            <a:pPr>
              <a:lnSpc>
                <a:spcPct val="100000"/>
              </a:lnSpc>
              <a:spcBef>
                <a:spcPts val="0"/>
              </a:spcBef>
              <a:buFont typeface="Courier New" panose="02070309020205020404" pitchFamily="49" charset="0"/>
              <a:buChar char="o"/>
            </a:pPr>
            <a:endParaRPr lang="fr-FR" sz="2200" b="1" dirty="0">
              <a:solidFill>
                <a:srgbClr val="FFFFFF"/>
              </a:solidFill>
            </a:endParaRPr>
          </a:p>
          <a:p>
            <a:pPr>
              <a:lnSpc>
                <a:spcPct val="100000"/>
              </a:lnSpc>
              <a:spcBef>
                <a:spcPts val="0"/>
              </a:spcBef>
              <a:buFont typeface="Courier New" panose="02070309020205020404" pitchFamily="49" charset="0"/>
              <a:buChar char="o"/>
            </a:pPr>
            <a:r>
              <a:rPr lang="fr-FR" sz="2200" b="1" dirty="0">
                <a:solidFill>
                  <a:srgbClr val="FFFFFF"/>
                </a:solidFill>
              </a:rPr>
              <a:t>Les normes de codage</a:t>
            </a:r>
          </a:p>
          <a:p>
            <a:pPr>
              <a:lnSpc>
                <a:spcPct val="100000"/>
              </a:lnSpc>
              <a:spcBef>
                <a:spcPts val="0"/>
              </a:spcBef>
              <a:buFont typeface="Courier New" panose="02070309020205020404" pitchFamily="49" charset="0"/>
              <a:buChar char="o"/>
            </a:pPr>
            <a:endParaRPr lang="fr-FR" sz="2200" b="1" dirty="0">
              <a:solidFill>
                <a:srgbClr val="FFFFFF"/>
              </a:solidFill>
            </a:endParaRPr>
          </a:p>
          <a:p>
            <a:pPr>
              <a:lnSpc>
                <a:spcPct val="100000"/>
              </a:lnSpc>
              <a:spcBef>
                <a:spcPts val="0"/>
              </a:spcBef>
              <a:buFont typeface="Courier New" panose="02070309020205020404" pitchFamily="49" charset="0"/>
              <a:buChar char="o"/>
            </a:pPr>
            <a:r>
              <a:rPr lang="fr-FR" sz="2200" b="1" dirty="0">
                <a:solidFill>
                  <a:srgbClr val="FFFFFF"/>
                </a:solidFill>
              </a:rPr>
              <a:t>Documenter son code</a:t>
            </a:r>
          </a:p>
          <a:p>
            <a:pPr>
              <a:lnSpc>
                <a:spcPct val="100000"/>
              </a:lnSpc>
              <a:spcBef>
                <a:spcPts val="0"/>
              </a:spcBef>
              <a:buFont typeface="Courier New" panose="02070309020205020404" pitchFamily="49" charset="0"/>
              <a:buChar char="o"/>
            </a:pPr>
            <a:endParaRPr lang="fr-FR" sz="2200" b="1" dirty="0">
              <a:solidFill>
                <a:srgbClr val="FFFFFF"/>
              </a:solidFill>
            </a:endParaRPr>
          </a:p>
          <a:p>
            <a:pPr>
              <a:lnSpc>
                <a:spcPct val="100000"/>
              </a:lnSpc>
              <a:spcBef>
                <a:spcPts val="0"/>
              </a:spcBef>
              <a:buFont typeface="Courier New" panose="02070309020205020404" pitchFamily="49" charset="0"/>
              <a:buChar char="o"/>
            </a:pPr>
            <a:r>
              <a:rPr lang="fr-FR" sz="2200" b="1" dirty="0">
                <a:solidFill>
                  <a:srgbClr val="FFFFFF"/>
                </a:solidFill>
              </a:rPr>
              <a:t>Les outils : linters et formateurs de code</a:t>
            </a:r>
          </a:p>
          <a:p>
            <a:pPr>
              <a:lnSpc>
                <a:spcPct val="100000"/>
              </a:lnSpc>
              <a:spcBef>
                <a:spcPts val="0"/>
              </a:spcBef>
              <a:buFont typeface="Courier New" panose="02070309020205020404" pitchFamily="49" charset="0"/>
              <a:buChar char="o"/>
            </a:pPr>
            <a:endParaRPr lang="fr-FR" sz="2200" b="1" dirty="0">
              <a:solidFill>
                <a:srgbClr val="FFFFFF"/>
              </a:solidFill>
            </a:endParaRPr>
          </a:p>
          <a:p>
            <a:pPr>
              <a:lnSpc>
                <a:spcPct val="100000"/>
              </a:lnSpc>
              <a:spcBef>
                <a:spcPts val="0"/>
              </a:spcBef>
              <a:buFont typeface="Courier New" panose="02070309020205020404" pitchFamily="49" charset="0"/>
              <a:buChar char="o"/>
            </a:pPr>
            <a:r>
              <a:rPr lang="fr-FR" sz="2200" b="1" dirty="0">
                <a:solidFill>
                  <a:srgbClr val="FFFFFF"/>
                </a:solidFill>
              </a:rPr>
              <a:t>Utilisation du pre-commit</a:t>
            </a:r>
            <a:endParaRPr lang="fr-FR" sz="2200" b="1" dirty="0">
              <a:solidFill>
                <a:schemeClr val="bg2"/>
              </a:solidFill>
            </a:endParaRPr>
          </a:p>
          <a:p>
            <a:pPr>
              <a:lnSpc>
                <a:spcPct val="100000"/>
              </a:lnSpc>
              <a:spcBef>
                <a:spcPts val="0"/>
              </a:spcBef>
              <a:buFont typeface="Courier New" panose="02070309020205020404" pitchFamily="49" charset="0"/>
              <a:buChar char="o"/>
            </a:pPr>
            <a:endParaRPr lang="fr-FR" sz="2200" b="1" dirty="0">
              <a:solidFill>
                <a:srgbClr val="FFFFFF"/>
              </a:solidFill>
            </a:endParaRPr>
          </a:p>
          <a:p>
            <a:pPr marL="0" indent="0">
              <a:lnSpc>
                <a:spcPct val="120000"/>
              </a:lnSpc>
              <a:spcBef>
                <a:spcPts val="0"/>
              </a:spcBef>
              <a:buNone/>
            </a:pPr>
            <a:endParaRPr lang="fr-FR" sz="2200" b="1" dirty="0">
              <a:solidFill>
                <a:schemeClr val="bg2"/>
              </a:solidFill>
            </a:endParaRPr>
          </a:p>
          <a:p>
            <a:pPr marL="0" indent="0">
              <a:lnSpc>
                <a:spcPct val="120000"/>
              </a:lnSpc>
              <a:spcBef>
                <a:spcPts val="0"/>
              </a:spcBef>
              <a:buFont typeface="Arial" panose="020B0604020202020204" pitchFamily="34" charset="0"/>
              <a:buNone/>
            </a:pPr>
            <a:endParaRPr lang="fr-FR" sz="1800" b="1" dirty="0">
              <a:solidFill>
                <a:schemeClr val="bg2"/>
              </a:solidFill>
            </a:endParaRPr>
          </a:p>
        </p:txBody>
      </p:sp>
      <p:cxnSp>
        <p:nvCxnSpPr>
          <p:cNvPr id="5" name="Connecteur droit 4">
            <a:extLst>
              <a:ext uri="{FF2B5EF4-FFF2-40B4-BE49-F238E27FC236}">
                <a16:creationId xmlns:a16="http://schemas.microsoft.com/office/drawing/2014/main" id="{0B15A94E-3599-4AC7-9FE9-577012E5E864}"/>
              </a:ext>
            </a:extLst>
          </p:cNvPr>
          <p:cNvCxnSpPr/>
          <p:nvPr/>
        </p:nvCxnSpPr>
        <p:spPr>
          <a:xfrm>
            <a:off x="6303600" y="1098967"/>
            <a:ext cx="0" cy="502285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Espace réservé du contenu 8">
            <a:extLst>
              <a:ext uri="{FF2B5EF4-FFF2-40B4-BE49-F238E27FC236}">
                <a16:creationId xmlns:a16="http://schemas.microsoft.com/office/drawing/2014/main" id="{69DB1432-22E8-4A49-A8D0-D2913181223C}"/>
              </a:ext>
            </a:extLst>
          </p:cNvPr>
          <p:cNvSpPr txBox="1">
            <a:spLocks/>
          </p:cNvSpPr>
          <p:nvPr/>
        </p:nvSpPr>
        <p:spPr>
          <a:xfrm>
            <a:off x="6697205" y="1633885"/>
            <a:ext cx="5625996" cy="48761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buFont typeface="Courier New" panose="02070309020205020404" pitchFamily="49" charset="0"/>
              <a:buChar char="o"/>
            </a:pPr>
            <a:endParaRPr lang="fr-FR" sz="2200" b="1" dirty="0">
              <a:solidFill>
                <a:srgbClr val="FFFFFF"/>
              </a:solidFill>
            </a:endParaRPr>
          </a:p>
          <a:p>
            <a:pPr>
              <a:lnSpc>
                <a:spcPct val="100000"/>
              </a:lnSpc>
              <a:spcBef>
                <a:spcPts val="0"/>
              </a:spcBef>
              <a:buFont typeface="Courier New" panose="02070309020205020404" pitchFamily="49" charset="0"/>
              <a:buChar char="o"/>
            </a:pPr>
            <a:r>
              <a:rPr lang="fr-FR" sz="2200" b="1" dirty="0" err="1">
                <a:solidFill>
                  <a:srgbClr val="FFFFFF"/>
                </a:solidFill>
              </a:rPr>
              <a:t>Oragniser</a:t>
            </a:r>
            <a:r>
              <a:rPr lang="fr-FR" sz="2200" b="1" dirty="0">
                <a:solidFill>
                  <a:srgbClr val="FFFFFF"/>
                </a:solidFill>
              </a:rPr>
              <a:t> son code (POO)</a:t>
            </a:r>
          </a:p>
          <a:p>
            <a:pPr>
              <a:lnSpc>
                <a:spcPct val="100000"/>
              </a:lnSpc>
              <a:spcBef>
                <a:spcPts val="0"/>
              </a:spcBef>
              <a:buFont typeface="Courier New" panose="02070309020205020404" pitchFamily="49" charset="0"/>
              <a:buChar char="o"/>
            </a:pPr>
            <a:endParaRPr lang="fr-FR" sz="2200" b="1" dirty="0">
              <a:solidFill>
                <a:srgbClr val="FFFFFF"/>
              </a:solidFill>
            </a:endParaRPr>
          </a:p>
          <a:p>
            <a:pPr>
              <a:lnSpc>
                <a:spcPct val="100000"/>
              </a:lnSpc>
              <a:spcBef>
                <a:spcPts val="0"/>
              </a:spcBef>
              <a:buFont typeface="Courier New" panose="02070309020205020404" pitchFamily="49" charset="0"/>
              <a:buChar char="o"/>
            </a:pPr>
            <a:r>
              <a:rPr lang="fr-FR" sz="2200" b="1" dirty="0">
                <a:solidFill>
                  <a:srgbClr val="FFFFFF"/>
                </a:solidFill>
              </a:rPr>
              <a:t>Tester son code</a:t>
            </a:r>
          </a:p>
          <a:p>
            <a:pPr>
              <a:lnSpc>
                <a:spcPct val="100000"/>
              </a:lnSpc>
              <a:spcBef>
                <a:spcPts val="0"/>
              </a:spcBef>
              <a:buFont typeface="Courier New" panose="02070309020205020404" pitchFamily="49" charset="0"/>
              <a:buChar char="o"/>
            </a:pPr>
            <a:endParaRPr lang="fr-FR" sz="2200" b="1" dirty="0">
              <a:solidFill>
                <a:srgbClr val="FFFFFF"/>
              </a:solidFill>
            </a:endParaRPr>
          </a:p>
          <a:p>
            <a:pPr>
              <a:lnSpc>
                <a:spcPct val="100000"/>
              </a:lnSpc>
              <a:spcBef>
                <a:spcPts val="0"/>
              </a:spcBef>
              <a:buFont typeface="Courier New" panose="02070309020205020404" pitchFamily="49" charset="0"/>
              <a:buChar char="o"/>
            </a:pPr>
            <a:r>
              <a:rPr lang="fr-FR" sz="2200" b="1" dirty="0">
                <a:solidFill>
                  <a:srgbClr val="FFFFFF"/>
                </a:solidFill>
              </a:rPr>
              <a:t>Structuration du répertoire projet</a:t>
            </a:r>
          </a:p>
          <a:p>
            <a:pPr>
              <a:lnSpc>
                <a:spcPct val="100000"/>
              </a:lnSpc>
              <a:spcBef>
                <a:spcPts val="0"/>
              </a:spcBef>
              <a:buFont typeface="Courier New" panose="02070309020205020404" pitchFamily="49" charset="0"/>
              <a:buChar char="o"/>
            </a:pPr>
            <a:endParaRPr lang="fr-FR" sz="2200" b="1" dirty="0">
              <a:solidFill>
                <a:srgbClr val="FFFFFF"/>
              </a:solidFill>
            </a:endParaRPr>
          </a:p>
          <a:p>
            <a:pPr>
              <a:lnSpc>
                <a:spcPct val="100000"/>
              </a:lnSpc>
              <a:spcBef>
                <a:spcPts val="0"/>
              </a:spcBef>
              <a:buFont typeface="Courier New" panose="02070309020205020404" pitchFamily="49" charset="0"/>
              <a:buChar char="o"/>
            </a:pPr>
            <a:r>
              <a:rPr lang="fr-FR" sz="2200" b="1" dirty="0">
                <a:solidFill>
                  <a:srgbClr val="FFFFFF"/>
                </a:solidFill>
              </a:rPr>
              <a:t>Comment récupérer le Starter Kit</a:t>
            </a:r>
          </a:p>
          <a:p>
            <a:pPr>
              <a:lnSpc>
                <a:spcPct val="100000"/>
              </a:lnSpc>
              <a:spcBef>
                <a:spcPts val="0"/>
              </a:spcBef>
              <a:buFont typeface="Courier New" panose="02070309020205020404" pitchFamily="49" charset="0"/>
              <a:buChar char="o"/>
            </a:pPr>
            <a:endParaRPr lang="fr-FR" sz="2200" b="1" dirty="0">
              <a:solidFill>
                <a:srgbClr val="FFFFFF"/>
              </a:solidFill>
            </a:endParaRPr>
          </a:p>
          <a:p>
            <a:pPr marL="0" indent="0">
              <a:lnSpc>
                <a:spcPct val="120000"/>
              </a:lnSpc>
              <a:spcBef>
                <a:spcPts val="0"/>
              </a:spcBef>
              <a:buFont typeface="Arial" panose="020B0604020202020204" pitchFamily="34" charset="0"/>
              <a:buNone/>
            </a:pPr>
            <a:endParaRPr lang="fr-FR" sz="1800" b="1" dirty="0">
              <a:solidFill>
                <a:schemeClr val="bg2"/>
              </a:solidFill>
            </a:endParaRPr>
          </a:p>
        </p:txBody>
      </p:sp>
    </p:spTree>
    <p:extLst>
      <p:ext uri="{BB962C8B-B14F-4D97-AF65-F5344CB8AC3E}">
        <p14:creationId xmlns:p14="http://schemas.microsoft.com/office/powerpoint/2010/main" val="979255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3</a:t>
            </a:fld>
            <a:endParaRPr lang="fr-FR" noProof="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OBJECTIFS</a:t>
            </a:r>
            <a:r>
              <a:rPr lang="fr-FR" sz="4400" b="1" dirty="0">
                <a:solidFill>
                  <a:schemeClr val="bg2"/>
                </a:solidFill>
              </a:rPr>
              <a:t> </a:t>
            </a:r>
            <a:r>
              <a:rPr lang="fr-FR" sz="4400" b="1" dirty="0"/>
              <a:t>DU PROJET</a:t>
            </a:r>
            <a:endParaRPr lang="fr-FR" sz="4400" b="1" dirty="0">
              <a:solidFill>
                <a:schemeClr val="bg2"/>
              </a:solidFill>
            </a:endParaRPr>
          </a:p>
        </p:txBody>
      </p:sp>
      <p:sp>
        <p:nvSpPr>
          <p:cNvPr id="2" name="ZoneTexte 1">
            <a:extLst>
              <a:ext uri="{FF2B5EF4-FFF2-40B4-BE49-F238E27FC236}">
                <a16:creationId xmlns:a16="http://schemas.microsoft.com/office/drawing/2014/main" id="{B1ED050D-9A60-44C8-8A63-1EB2187824AE}"/>
              </a:ext>
            </a:extLst>
          </p:cNvPr>
          <p:cNvSpPr txBox="1"/>
          <p:nvPr/>
        </p:nvSpPr>
        <p:spPr>
          <a:xfrm>
            <a:off x="964779" y="1202376"/>
            <a:ext cx="10198521" cy="5177251"/>
          </a:xfrm>
          <a:prstGeom prst="rect">
            <a:avLst/>
          </a:prstGeom>
          <a:noFill/>
        </p:spPr>
        <p:txBody>
          <a:bodyPr wrap="square" rtlCol="0">
            <a:spAutoFit/>
          </a:bodyPr>
          <a:lstStyle/>
          <a:p>
            <a:pPr marL="285750" indent="-285750" algn="just">
              <a:lnSpc>
                <a:spcPct val="107000"/>
              </a:lnSpc>
              <a:spcAft>
                <a:spcPts val="800"/>
              </a:spcAft>
              <a:buFontTx/>
              <a:buChar char="-"/>
            </a:pPr>
            <a:r>
              <a:rPr lang="fr-FR" dirty="0">
                <a:solidFill>
                  <a:srgbClr val="161A3B"/>
                </a:solidFill>
                <a:latin typeface="Calibri" panose="020F0502020204030204"/>
              </a:rPr>
              <a:t>Le principal objectif est d’aider les équipes de développement de B&amp;D à </a:t>
            </a:r>
            <a:r>
              <a:rPr lang="fr-FR" b="1" dirty="0">
                <a:solidFill>
                  <a:schemeClr val="bg2"/>
                </a:solidFill>
              </a:rPr>
              <a:t>démarrer</a:t>
            </a:r>
            <a:r>
              <a:rPr lang="fr-FR" dirty="0">
                <a:solidFill>
                  <a:srgbClr val="161A3B"/>
                </a:solidFill>
                <a:latin typeface="Calibri" panose="020F0502020204030204"/>
              </a:rPr>
              <a:t> leurs projets en </a:t>
            </a:r>
            <a:r>
              <a:rPr lang="fr-FR" b="1" dirty="0">
                <a:solidFill>
                  <a:schemeClr val="bg2"/>
                </a:solidFill>
              </a:rPr>
              <a:t>Python </a:t>
            </a:r>
            <a:r>
              <a:rPr lang="fr-FR" dirty="0">
                <a:solidFill>
                  <a:srgbClr val="161A3B"/>
                </a:solidFill>
                <a:latin typeface="Calibri" panose="020F0502020204030204"/>
              </a:rPr>
              <a:t>et de facilité la maintenabilité de ceux-ci.</a:t>
            </a:r>
          </a:p>
          <a:p>
            <a:pPr marL="285750" indent="-285750" algn="just">
              <a:lnSpc>
                <a:spcPct val="107000"/>
              </a:lnSpc>
              <a:spcAft>
                <a:spcPts val="800"/>
              </a:spcAft>
              <a:buFontTx/>
              <a:buChar char="-"/>
            </a:pPr>
            <a:endParaRPr lang="fr-FR" sz="1500" dirty="0">
              <a:solidFill>
                <a:srgbClr val="161A3B"/>
              </a:solidFill>
              <a:latin typeface="Calibri" panose="020F0502020204030204"/>
            </a:endParaRPr>
          </a:p>
          <a:p>
            <a:pPr marL="285750" indent="-285750" algn="just">
              <a:lnSpc>
                <a:spcPct val="107000"/>
              </a:lnSpc>
              <a:spcAft>
                <a:spcPts val="800"/>
              </a:spcAft>
              <a:buFontTx/>
              <a:buChar char="-"/>
            </a:pPr>
            <a:r>
              <a:rPr lang="fr-FR" dirty="0">
                <a:solidFill>
                  <a:srgbClr val="161A3B"/>
                </a:solidFill>
                <a:latin typeface="Calibri" panose="020F0502020204030204"/>
              </a:rPr>
              <a:t>Concrètement, le but est qu’ils partent d’une base propre pour que leur projet soit conforme aux </a:t>
            </a:r>
            <a:r>
              <a:rPr lang="fr-FR" b="1" dirty="0">
                <a:solidFill>
                  <a:schemeClr val="bg2"/>
                </a:solidFill>
              </a:rPr>
              <a:t>normes de l’organisation</a:t>
            </a:r>
            <a:r>
              <a:rPr lang="fr-FR" dirty="0">
                <a:solidFill>
                  <a:srgbClr val="161A3B"/>
                </a:solidFill>
                <a:latin typeface="Calibri" panose="020F0502020204030204"/>
              </a:rPr>
              <a:t>, et de leur donner les indications nécessaires pour suivre les </a:t>
            </a:r>
            <a:r>
              <a:rPr lang="fr-FR" b="1" dirty="0">
                <a:solidFill>
                  <a:schemeClr val="bg2"/>
                </a:solidFill>
              </a:rPr>
              <a:t>bonnes pratiques </a:t>
            </a:r>
            <a:r>
              <a:rPr lang="fr-FR" dirty="0">
                <a:solidFill>
                  <a:srgbClr val="161A3B"/>
                </a:solidFill>
                <a:latin typeface="Calibri" panose="020F0502020204030204"/>
              </a:rPr>
              <a:t>au cours de leur développement.</a:t>
            </a:r>
          </a:p>
          <a:p>
            <a:pPr marL="285750" indent="-285750" algn="just">
              <a:lnSpc>
                <a:spcPct val="107000"/>
              </a:lnSpc>
              <a:spcAft>
                <a:spcPts val="800"/>
              </a:spcAft>
              <a:buFontTx/>
              <a:buChar char="-"/>
            </a:pPr>
            <a:endParaRPr lang="fr-FR" sz="1500" dirty="0">
              <a:solidFill>
                <a:srgbClr val="161A3B"/>
              </a:solidFill>
              <a:latin typeface="Calibri" panose="020F0502020204030204"/>
            </a:endParaRPr>
          </a:p>
          <a:p>
            <a:pPr marL="285750" indent="-285750" algn="just">
              <a:lnSpc>
                <a:spcPct val="107000"/>
              </a:lnSpc>
              <a:spcAft>
                <a:spcPts val="800"/>
              </a:spcAft>
              <a:buFontTx/>
              <a:buChar char="-"/>
            </a:pPr>
            <a:r>
              <a:rPr lang="fr-FR" dirty="0">
                <a:solidFill>
                  <a:srgbClr val="161A3B"/>
                </a:solidFill>
                <a:latin typeface="Calibri" panose="020F0502020204030204" pitchFamily="34" charset="0"/>
                <a:cs typeface="Calibri" panose="020F0502020204030204" pitchFamily="34" charset="0"/>
              </a:rPr>
              <a:t>À</a:t>
            </a:r>
            <a:r>
              <a:rPr lang="fr-FR" dirty="0">
                <a:solidFill>
                  <a:srgbClr val="161A3B"/>
                </a:solidFill>
                <a:latin typeface="Calibri" panose="020F0502020204030204"/>
              </a:rPr>
              <a:t> l’issue du projet, nous voulons maîtriser des </a:t>
            </a:r>
            <a:r>
              <a:rPr lang="fr-FR" b="1" dirty="0">
                <a:solidFill>
                  <a:schemeClr val="bg2"/>
                </a:solidFill>
              </a:rPr>
              <a:t>outils</a:t>
            </a:r>
            <a:r>
              <a:rPr lang="fr-FR" dirty="0">
                <a:solidFill>
                  <a:srgbClr val="161A3B"/>
                </a:solidFill>
                <a:latin typeface="Calibri" panose="020F0502020204030204"/>
              </a:rPr>
              <a:t> tels que les linters, les formateurs, le pré-commit, les générateurs de projet ou encore les tests unitaires.</a:t>
            </a:r>
          </a:p>
          <a:p>
            <a:pPr marL="285750" indent="-285750" algn="just">
              <a:lnSpc>
                <a:spcPct val="107000"/>
              </a:lnSpc>
              <a:spcAft>
                <a:spcPts val="800"/>
              </a:spcAft>
              <a:buFontTx/>
              <a:buChar char="-"/>
            </a:pPr>
            <a:endParaRPr lang="fr-FR" sz="1500" dirty="0">
              <a:solidFill>
                <a:srgbClr val="161A3B"/>
              </a:solidFill>
              <a:latin typeface="Calibri" panose="020F0502020204030204"/>
            </a:endParaRPr>
          </a:p>
          <a:p>
            <a:pPr marL="285750" indent="-285750" algn="just">
              <a:lnSpc>
                <a:spcPct val="107000"/>
              </a:lnSpc>
              <a:spcAft>
                <a:spcPts val="1800"/>
              </a:spcAft>
              <a:buFontTx/>
              <a:buChar char="-"/>
            </a:pPr>
            <a:r>
              <a:rPr lang="fr-FR" dirty="0">
                <a:solidFill>
                  <a:srgbClr val="161A3B"/>
                </a:solidFill>
                <a:latin typeface="Calibri" panose="020F0502020204030204"/>
              </a:rPr>
              <a:t>Le starter kit devra donc à la fois constituer : </a:t>
            </a:r>
          </a:p>
          <a:p>
            <a:pPr marL="1200150" lvl="2" indent="-285750" algn="just">
              <a:lnSpc>
                <a:spcPct val="107000"/>
              </a:lnSpc>
              <a:spcAft>
                <a:spcPts val="800"/>
              </a:spcAft>
              <a:buFont typeface="Courier New" panose="02070309020205020404" pitchFamily="49" charset="0"/>
              <a:buChar char="o"/>
            </a:pPr>
            <a:r>
              <a:rPr lang="fr-FR" dirty="0">
                <a:solidFill>
                  <a:srgbClr val="161A3B"/>
                </a:solidFill>
                <a:latin typeface="Calibri" panose="020F0502020204030204"/>
              </a:rPr>
              <a:t>Un </a:t>
            </a:r>
            <a:r>
              <a:rPr lang="fr-FR" b="1" dirty="0">
                <a:solidFill>
                  <a:schemeClr val="bg2"/>
                </a:solidFill>
              </a:rPr>
              <a:t>modèle de projet </a:t>
            </a:r>
            <a:r>
              <a:rPr lang="fr-FR" dirty="0">
                <a:solidFill>
                  <a:srgbClr val="161A3B"/>
                </a:solidFill>
                <a:latin typeface="Calibri" panose="020F0502020204030204"/>
              </a:rPr>
              <a:t>(structure) qui pourra être importé au démarrage de vos projets</a:t>
            </a:r>
          </a:p>
          <a:p>
            <a:pPr marL="1200150" lvl="2" indent="-285750" algn="just">
              <a:lnSpc>
                <a:spcPct val="107000"/>
              </a:lnSpc>
              <a:spcAft>
                <a:spcPts val="800"/>
              </a:spcAft>
              <a:buFont typeface="Courier New" panose="02070309020205020404" pitchFamily="49" charset="0"/>
              <a:buChar char="o"/>
            </a:pPr>
            <a:r>
              <a:rPr lang="fr-FR" dirty="0">
                <a:solidFill>
                  <a:srgbClr val="161A3B"/>
                </a:solidFill>
                <a:latin typeface="Calibri" panose="020F0502020204030204"/>
              </a:rPr>
              <a:t>Une </a:t>
            </a:r>
            <a:r>
              <a:rPr lang="fr-FR" b="1" dirty="0">
                <a:solidFill>
                  <a:schemeClr val="bg2"/>
                </a:solidFill>
              </a:rPr>
              <a:t>ressource documentaire </a:t>
            </a:r>
            <a:r>
              <a:rPr lang="fr-FR" dirty="0">
                <a:solidFill>
                  <a:srgbClr val="161A3B"/>
                </a:solidFill>
                <a:latin typeface="Calibri" panose="020F0502020204030204"/>
              </a:rPr>
              <a:t>sur les normes de codage en Python à connaître et les outils qui permettent de les mettre en œuvre de manière plus ou moins automatisée</a:t>
            </a: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spTree>
    <p:extLst>
      <p:ext uri="{BB962C8B-B14F-4D97-AF65-F5344CB8AC3E}">
        <p14:creationId xmlns:p14="http://schemas.microsoft.com/office/powerpoint/2010/main" val="327629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4</a:t>
            </a:fld>
            <a:endParaRPr lang="fr-FR" noProof="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Les normes de codage</a:t>
            </a:r>
            <a:endParaRPr lang="fr-FR" sz="4400" b="1" dirty="0">
              <a:solidFill>
                <a:schemeClr val="bg2"/>
              </a:solidFill>
            </a:endParaRPr>
          </a:p>
        </p:txBody>
      </p:sp>
      <p:sp>
        <p:nvSpPr>
          <p:cNvPr id="2" name="ZoneTexte 1">
            <a:extLst>
              <a:ext uri="{FF2B5EF4-FFF2-40B4-BE49-F238E27FC236}">
                <a16:creationId xmlns:a16="http://schemas.microsoft.com/office/drawing/2014/main" id="{B1ED050D-9A60-44C8-8A63-1EB2187824AE}"/>
              </a:ext>
            </a:extLst>
          </p:cNvPr>
          <p:cNvSpPr txBox="1"/>
          <p:nvPr/>
        </p:nvSpPr>
        <p:spPr>
          <a:xfrm>
            <a:off x="1046156" y="1399620"/>
            <a:ext cx="10322884" cy="4676345"/>
          </a:xfrm>
          <a:prstGeom prst="rect">
            <a:avLst/>
          </a:prstGeom>
          <a:noFill/>
        </p:spPr>
        <p:txBody>
          <a:bodyPr wrap="square" rtlCol="0">
            <a:spAutoFit/>
          </a:bodyPr>
          <a:lstStyle/>
          <a:p>
            <a:pPr marL="285750" indent="-285750" algn="just">
              <a:lnSpc>
                <a:spcPct val="107000"/>
              </a:lnSpc>
              <a:spcAft>
                <a:spcPts val="800"/>
              </a:spcAft>
              <a:buFontTx/>
              <a:buChar char="-"/>
            </a:pPr>
            <a:r>
              <a:rPr lang="fr-FR" dirty="0">
                <a:solidFill>
                  <a:srgbClr val="161A3B"/>
                </a:solidFill>
                <a:latin typeface="Calibri" panose="020F0502020204030204"/>
              </a:rPr>
              <a:t>Le respect des normes de codage permets une bonne lisibilité et cohérence du code</a:t>
            </a:r>
          </a:p>
          <a:p>
            <a:pPr lvl="1" algn="just">
              <a:lnSpc>
                <a:spcPct val="107000"/>
              </a:lnSpc>
              <a:spcAft>
                <a:spcPts val="800"/>
              </a:spcAft>
            </a:pPr>
            <a:r>
              <a:rPr lang="fr-FR" dirty="0">
                <a:solidFill>
                  <a:srgbClr val="161A3B"/>
                </a:solidFill>
                <a:latin typeface="Calibri" panose="020F0502020204030204"/>
              </a:rPr>
              <a:t>   </a:t>
            </a:r>
            <a:r>
              <a:rPr lang="fr-FR" sz="1600" dirty="0">
                <a:solidFill>
                  <a:srgbClr val="161A3B"/>
                </a:solidFill>
                <a:latin typeface="Calibri" panose="020F0502020204030204"/>
                <a:sym typeface="Wingdings" panose="05000000000000000000" pitchFamily="2" charset="2"/>
              </a:rPr>
              <a:t> </a:t>
            </a:r>
            <a:r>
              <a:rPr lang="fr-FR" dirty="0">
                <a:solidFill>
                  <a:srgbClr val="161A3B"/>
                </a:solidFill>
                <a:latin typeface="Calibri" panose="020F0502020204030204"/>
                <a:sym typeface="Wingdings" panose="05000000000000000000" pitchFamily="2" charset="2"/>
              </a:rPr>
              <a:t>Faciliter la </a:t>
            </a:r>
            <a:r>
              <a:rPr lang="fr-FR" b="1" dirty="0">
                <a:solidFill>
                  <a:schemeClr val="bg2"/>
                </a:solidFill>
                <a:sym typeface="Wingdings" panose="05000000000000000000" pitchFamily="2" charset="2"/>
              </a:rPr>
              <a:t>maintenance</a:t>
            </a:r>
            <a:r>
              <a:rPr lang="fr-FR" dirty="0">
                <a:solidFill>
                  <a:srgbClr val="161A3B"/>
                </a:solidFill>
                <a:latin typeface="Calibri" panose="020F0502020204030204"/>
                <a:sym typeface="Wingdings" panose="05000000000000000000" pitchFamily="2" charset="2"/>
              </a:rPr>
              <a:t> du code </a:t>
            </a:r>
          </a:p>
          <a:p>
            <a:pPr lvl="1" algn="just">
              <a:lnSpc>
                <a:spcPct val="107000"/>
              </a:lnSpc>
              <a:spcAft>
                <a:spcPts val="800"/>
              </a:spcAft>
            </a:pPr>
            <a:r>
              <a:rPr lang="fr-FR" sz="1600" dirty="0">
                <a:solidFill>
                  <a:srgbClr val="161A3B"/>
                </a:solidFill>
                <a:latin typeface="Calibri" panose="020F0502020204030204"/>
                <a:sym typeface="Wingdings" panose="05000000000000000000" pitchFamily="2" charset="2"/>
              </a:rPr>
              <a:t>   </a:t>
            </a:r>
            <a:r>
              <a:rPr lang="fr-FR" sz="1800" dirty="0">
                <a:solidFill>
                  <a:srgbClr val="161A3B"/>
                </a:solidFill>
                <a:latin typeface="Calibri" panose="020F0502020204030204"/>
                <a:sym typeface="Wingdings" panose="05000000000000000000" pitchFamily="2" charset="2"/>
              </a:rPr>
              <a:t> </a:t>
            </a:r>
            <a:r>
              <a:rPr lang="fr-FR" dirty="0">
                <a:solidFill>
                  <a:srgbClr val="161A3B"/>
                </a:solidFill>
                <a:latin typeface="Calibri" panose="020F0502020204030204"/>
                <a:sym typeface="Wingdings" panose="05000000000000000000" pitchFamily="2" charset="2"/>
              </a:rPr>
              <a:t>Faciliter la </a:t>
            </a:r>
            <a:r>
              <a:rPr lang="fr-FR" b="1" dirty="0">
                <a:solidFill>
                  <a:schemeClr val="bg2"/>
                </a:solidFill>
                <a:sym typeface="Wingdings" panose="05000000000000000000" pitchFamily="2" charset="2"/>
              </a:rPr>
              <a:t>compréhension </a:t>
            </a:r>
            <a:r>
              <a:rPr lang="fr-FR" dirty="0">
                <a:solidFill>
                  <a:srgbClr val="161A3B"/>
                </a:solidFill>
                <a:latin typeface="Calibri" panose="020F0502020204030204"/>
                <a:sym typeface="Wingdings" panose="05000000000000000000" pitchFamily="2" charset="2"/>
              </a:rPr>
              <a:t>du code par les</a:t>
            </a:r>
            <a:r>
              <a:rPr lang="fr-FR" b="1" dirty="0">
                <a:solidFill>
                  <a:schemeClr val="bg2"/>
                </a:solidFill>
                <a:sym typeface="Wingdings" panose="05000000000000000000" pitchFamily="2" charset="2"/>
              </a:rPr>
              <a:t> développeurs</a:t>
            </a:r>
          </a:p>
          <a:p>
            <a:pPr lvl="1" algn="just">
              <a:lnSpc>
                <a:spcPct val="107000"/>
              </a:lnSpc>
              <a:spcAft>
                <a:spcPts val="800"/>
              </a:spcAft>
            </a:pPr>
            <a:endParaRPr lang="fr-FR" sz="1400" dirty="0">
              <a:solidFill>
                <a:srgbClr val="161A3B"/>
              </a:solidFill>
              <a:latin typeface="Calibri" panose="020F0502020204030204"/>
            </a:endParaRPr>
          </a:p>
          <a:p>
            <a:pPr marL="285750" indent="-285750" algn="just">
              <a:lnSpc>
                <a:spcPct val="107000"/>
              </a:lnSpc>
              <a:spcAft>
                <a:spcPts val="800"/>
              </a:spcAft>
              <a:buFontTx/>
              <a:buChar char="-"/>
            </a:pPr>
            <a:r>
              <a:rPr lang="fr-FR" dirty="0">
                <a:solidFill>
                  <a:srgbClr val="161A3B"/>
                </a:solidFill>
                <a:latin typeface="Calibri" panose="020F0502020204030204"/>
              </a:rPr>
              <a:t>Les auteurs de Python ont proposé un processus de conception appelé </a:t>
            </a:r>
            <a:r>
              <a:rPr lang="fr-FR" b="1" dirty="0" err="1">
                <a:solidFill>
                  <a:schemeClr val="bg2"/>
                </a:solidFill>
              </a:rPr>
              <a:t>PEPs</a:t>
            </a:r>
            <a:r>
              <a:rPr lang="fr-FR" dirty="0">
                <a:solidFill>
                  <a:srgbClr val="161A3B"/>
                </a:solidFill>
                <a:latin typeface="Calibri" panose="020F0502020204030204"/>
              </a:rPr>
              <a:t> (Python </a:t>
            </a:r>
            <a:r>
              <a:rPr lang="fr-FR" dirty="0" err="1">
                <a:solidFill>
                  <a:srgbClr val="161A3B"/>
                </a:solidFill>
                <a:latin typeface="Calibri" panose="020F0502020204030204"/>
              </a:rPr>
              <a:t>Enhancement</a:t>
            </a:r>
            <a:r>
              <a:rPr lang="fr-FR" dirty="0">
                <a:solidFill>
                  <a:srgbClr val="161A3B"/>
                </a:solidFill>
                <a:latin typeface="Calibri" panose="020F0502020204030204"/>
              </a:rPr>
              <a:t> </a:t>
            </a:r>
            <a:r>
              <a:rPr lang="fr-FR" dirty="0" err="1">
                <a:solidFill>
                  <a:srgbClr val="161A3B"/>
                </a:solidFill>
                <a:latin typeface="Calibri" panose="020F0502020204030204"/>
              </a:rPr>
              <a:t>Proposals</a:t>
            </a:r>
            <a:r>
              <a:rPr lang="fr-FR" dirty="0">
                <a:solidFill>
                  <a:srgbClr val="161A3B"/>
                </a:solidFill>
                <a:latin typeface="Calibri" panose="020F0502020204030204"/>
              </a:rPr>
              <a:t>) pour documenter les propositions de conception à mettre en </a:t>
            </a:r>
            <a:r>
              <a:rPr lang="fr-FR" dirty="0" err="1">
                <a:solidFill>
                  <a:srgbClr val="161A3B"/>
                </a:solidFill>
                <a:latin typeface="Calibri" panose="020F0502020204030204"/>
              </a:rPr>
              <a:t>oeuvre</a:t>
            </a:r>
            <a:r>
              <a:rPr lang="fr-FR" dirty="0">
                <a:solidFill>
                  <a:srgbClr val="161A3B"/>
                </a:solidFill>
                <a:latin typeface="Calibri" panose="020F0502020204030204"/>
              </a:rPr>
              <a:t> pour coder correctement.</a:t>
            </a:r>
          </a:p>
          <a:p>
            <a:pPr marL="285750" indent="-285750" algn="just">
              <a:lnSpc>
                <a:spcPct val="107000"/>
              </a:lnSpc>
              <a:spcAft>
                <a:spcPts val="800"/>
              </a:spcAft>
              <a:buFontTx/>
              <a:buChar char="-"/>
            </a:pPr>
            <a:endParaRPr lang="fr-FR" sz="1400" dirty="0">
              <a:solidFill>
                <a:srgbClr val="161A3B"/>
              </a:solidFill>
              <a:latin typeface="Calibri" panose="020F0502020204030204"/>
              <a:sym typeface="Wingdings" panose="05000000000000000000" pitchFamily="2" charset="2"/>
            </a:endParaRPr>
          </a:p>
          <a:p>
            <a:pPr marL="285750" indent="-285750" algn="just">
              <a:lnSpc>
                <a:spcPct val="107000"/>
              </a:lnSpc>
              <a:spcAft>
                <a:spcPts val="800"/>
              </a:spcAft>
              <a:buFontTx/>
              <a:buChar char="-"/>
            </a:pPr>
            <a:r>
              <a:rPr lang="fr-FR" dirty="0">
                <a:solidFill>
                  <a:srgbClr val="161A3B"/>
                </a:solidFill>
                <a:latin typeface="Calibri" panose="020F0502020204030204"/>
                <a:sym typeface="Wingdings" panose="05000000000000000000" pitchFamily="2" charset="2"/>
              </a:rPr>
              <a:t>Une des plus connues est la </a:t>
            </a:r>
            <a:r>
              <a:rPr lang="fr-FR" b="1" dirty="0">
                <a:solidFill>
                  <a:schemeClr val="bg2"/>
                </a:solidFill>
                <a:sym typeface="Wingdings" panose="05000000000000000000" pitchFamily="2" charset="2"/>
              </a:rPr>
              <a:t>PEP 8, </a:t>
            </a:r>
            <a:r>
              <a:rPr lang="fr-FR" dirty="0">
                <a:solidFill>
                  <a:srgbClr val="161A3B"/>
                </a:solidFill>
                <a:latin typeface="Calibri" panose="020F0502020204030204"/>
              </a:rPr>
              <a:t>un document datant de 2001 qui fournit les meilleurs pratiques sur la façon d’écrire du code Python. On y retrouve des règles de style notamment sur l’indentation, la longueur des lignes ou encore les espaces à insérer entre chaque section de code.</a:t>
            </a:r>
          </a:p>
          <a:p>
            <a:pPr marL="285750" indent="-285750" algn="just">
              <a:lnSpc>
                <a:spcPct val="107000"/>
              </a:lnSpc>
              <a:spcAft>
                <a:spcPts val="800"/>
              </a:spcAft>
              <a:buFontTx/>
              <a:buChar char="-"/>
            </a:pPr>
            <a:endParaRPr lang="fr-FR" dirty="0">
              <a:solidFill>
                <a:srgbClr val="161A3B"/>
              </a:solidFill>
              <a:latin typeface="Calibri" panose="020F0502020204030204"/>
              <a:sym typeface="Wingdings" panose="05000000000000000000" pitchFamily="2" charset="2"/>
            </a:endParaRPr>
          </a:p>
          <a:p>
            <a:pPr marL="285750" indent="-285750" algn="just">
              <a:lnSpc>
                <a:spcPct val="107000"/>
              </a:lnSpc>
              <a:spcAft>
                <a:spcPts val="800"/>
              </a:spcAft>
              <a:buFontTx/>
              <a:buChar char="-"/>
            </a:pPr>
            <a:r>
              <a:rPr lang="fr-FR" dirty="0">
                <a:solidFill>
                  <a:srgbClr val="161A3B"/>
                </a:solidFill>
                <a:latin typeface="Calibri" panose="020F0502020204030204"/>
                <a:sym typeface="Wingdings" panose="05000000000000000000" pitchFamily="2" charset="2"/>
              </a:rPr>
              <a:t>Pour l’utilisation de la PEP 8 : </a:t>
            </a:r>
            <a:r>
              <a:rPr lang="fr-FR" sz="1800" dirty="0">
                <a:effectLst/>
                <a:latin typeface="Calibri" panose="020F0502020204030204" pitchFamily="34" charset="0"/>
                <a:ea typeface="Calibri" panose="020F0502020204030204" pitchFamily="34" charset="0"/>
                <a:cs typeface="Times New Roman" panose="02020603050405020304" pitchFamily="18" charset="0"/>
              </a:rPr>
              <a:t>: </a:t>
            </a:r>
            <a:r>
              <a:rPr lang="fr-FR"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rPr>
              <a:t>https://pep8.org</a:t>
            </a:r>
            <a:endParaRPr lang="fr-FR" dirty="0">
              <a:solidFill>
                <a:srgbClr val="161A3B"/>
              </a:solidFill>
              <a:latin typeface="Calibri" panose="020F0502020204030204"/>
            </a:endParaRPr>
          </a:p>
          <a:p>
            <a:pPr marL="285750" indent="-285750" algn="just">
              <a:lnSpc>
                <a:spcPct val="107000"/>
              </a:lnSpc>
              <a:spcAft>
                <a:spcPts val="800"/>
              </a:spcAft>
              <a:buFontTx/>
              <a:buChar char="-"/>
            </a:pPr>
            <a:endParaRPr lang="fr-FR" sz="1500" dirty="0">
              <a:solidFill>
                <a:srgbClr val="161A3B"/>
              </a:solidFill>
              <a:latin typeface="Calibri" panose="020F0502020204030204"/>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pic>
        <p:nvPicPr>
          <p:cNvPr id="7" name="Image 6">
            <a:extLst>
              <a:ext uri="{FF2B5EF4-FFF2-40B4-BE49-F238E27FC236}">
                <a16:creationId xmlns:a16="http://schemas.microsoft.com/office/drawing/2014/main" id="{DF56F1C7-E5AB-4A69-84CB-96DCE247C59C}"/>
              </a:ext>
            </a:extLst>
          </p:cNvPr>
          <p:cNvPicPr>
            <a:picLocks noChangeAspect="1"/>
          </p:cNvPicPr>
          <p:nvPr/>
        </p:nvPicPr>
        <p:blipFill>
          <a:blip r:embed="rId4"/>
          <a:stretch>
            <a:fillRect/>
          </a:stretch>
        </p:blipFill>
        <p:spPr>
          <a:xfrm>
            <a:off x="7479019" y="4889570"/>
            <a:ext cx="1798331" cy="1636804"/>
          </a:xfrm>
          <a:prstGeom prst="rect">
            <a:avLst/>
          </a:prstGeom>
        </p:spPr>
      </p:pic>
      <p:pic>
        <p:nvPicPr>
          <p:cNvPr id="9" name="Image 8">
            <a:extLst>
              <a:ext uri="{FF2B5EF4-FFF2-40B4-BE49-F238E27FC236}">
                <a16:creationId xmlns:a16="http://schemas.microsoft.com/office/drawing/2014/main" id="{0396AE04-77DE-4D54-9436-C3A24997F54F}"/>
              </a:ext>
            </a:extLst>
          </p:cNvPr>
          <p:cNvPicPr>
            <a:picLocks noChangeAspect="1"/>
          </p:cNvPicPr>
          <p:nvPr/>
        </p:nvPicPr>
        <p:blipFill>
          <a:blip r:embed="rId5"/>
          <a:stretch>
            <a:fillRect/>
          </a:stretch>
        </p:blipFill>
        <p:spPr>
          <a:xfrm>
            <a:off x="9306472" y="4663170"/>
            <a:ext cx="1342478" cy="1771169"/>
          </a:xfrm>
          <a:prstGeom prst="rect">
            <a:avLst/>
          </a:prstGeom>
        </p:spPr>
      </p:pic>
    </p:spTree>
    <p:extLst>
      <p:ext uri="{BB962C8B-B14F-4D97-AF65-F5344CB8AC3E}">
        <p14:creationId xmlns:p14="http://schemas.microsoft.com/office/powerpoint/2010/main" val="1447032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5</a:t>
            </a:fld>
            <a:endParaRPr lang="fr-FR" noProof="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Documenter son code</a:t>
            </a:r>
            <a:endParaRPr lang="fr-FR" sz="4400" b="1" dirty="0">
              <a:solidFill>
                <a:schemeClr val="bg2"/>
              </a:solidFill>
            </a:endParaRPr>
          </a:p>
        </p:txBody>
      </p:sp>
      <p:sp>
        <p:nvSpPr>
          <p:cNvPr id="2" name="ZoneTexte 1">
            <a:extLst>
              <a:ext uri="{FF2B5EF4-FFF2-40B4-BE49-F238E27FC236}">
                <a16:creationId xmlns:a16="http://schemas.microsoft.com/office/drawing/2014/main" id="{B1ED050D-9A60-44C8-8A63-1EB2187824AE}"/>
              </a:ext>
            </a:extLst>
          </p:cNvPr>
          <p:cNvSpPr txBox="1"/>
          <p:nvPr/>
        </p:nvSpPr>
        <p:spPr>
          <a:xfrm>
            <a:off x="649915" y="1466754"/>
            <a:ext cx="5331785" cy="4500271"/>
          </a:xfrm>
          <a:prstGeom prst="rect">
            <a:avLst/>
          </a:prstGeom>
          <a:noFill/>
        </p:spPr>
        <p:txBody>
          <a:bodyPr wrap="square" rtlCol="0">
            <a:spAutoFit/>
          </a:bodyPr>
          <a:lstStyle/>
          <a:p>
            <a:pPr marL="285750" indent="-285750" algn="just">
              <a:lnSpc>
                <a:spcPct val="107000"/>
              </a:lnSpc>
              <a:spcAft>
                <a:spcPts val="800"/>
              </a:spcAft>
              <a:buFontTx/>
              <a:buChar char="-"/>
            </a:pPr>
            <a:r>
              <a:rPr lang="fr-FR" dirty="0">
                <a:solidFill>
                  <a:srgbClr val="161A3B"/>
                </a:solidFill>
                <a:latin typeface="Calibri" panose="020F0502020204030204"/>
              </a:rPr>
              <a:t>Il est également très important de </a:t>
            </a:r>
            <a:r>
              <a:rPr lang="fr-FR" b="1" dirty="0">
                <a:solidFill>
                  <a:schemeClr val="bg2"/>
                </a:solidFill>
              </a:rPr>
              <a:t>commenter son code </a:t>
            </a:r>
            <a:r>
              <a:rPr lang="fr-FR" dirty="0">
                <a:solidFill>
                  <a:srgbClr val="161A3B"/>
                </a:solidFill>
                <a:latin typeface="Calibri" panose="020F0502020204030204"/>
              </a:rPr>
              <a:t>pour en faciliter l’interprétation. Selon la PEP 8, il doit être séparé du code par 2 espaces.</a:t>
            </a:r>
          </a:p>
          <a:p>
            <a:pPr marL="285750" indent="-285750" algn="just">
              <a:lnSpc>
                <a:spcPct val="107000"/>
              </a:lnSpc>
              <a:spcAft>
                <a:spcPts val="800"/>
              </a:spcAft>
              <a:buFontTx/>
              <a:buChar char="-"/>
            </a:pPr>
            <a:endParaRPr lang="fr-FR" dirty="0">
              <a:solidFill>
                <a:srgbClr val="161A3B"/>
              </a:solidFill>
              <a:latin typeface="Calibri" panose="020F0502020204030204"/>
            </a:endParaRPr>
          </a:p>
          <a:p>
            <a:pPr algn="just">
              <a:lnSpc>
                <a:spcPct val="107000"/>
              </a:lnSpc>
              <a:spcAft>
                <a:spcPts val="800"/>
              </a:spcAft>
            </a:pPr>
            <a:endParaRPr lang="fr-FR" dirty="0">
              <a:solidFill>
                <a:srgbClr val="161A3B"/>
              </a:solidFill>
              <a:latin typeface="Calibri" panose="020F0502020204030204"/>
            </a:endParaRPr>
          </a:p>
          <a:p>
            <a:pPr algn="just">
              <a:lnSpc>
                <a:spcPct val="107000"/>
              </a:lnSpc>
              <a:spcAft>
                <a:spcPts val="800"/>
              </a:spcAft>
            </a:pPr>
            <a:endParaRPr lang="fr-FR" dirty="0">
              <a:solidFill>
                <a:srgbClr val="161A3B"/>
              </a:solidFill>
              <a:latin typeface="Calibri" panose="020F0502020204030204"/>
            </a:endParaRPr>
          </a:p>
          <a:p>
            <a:pPr marL="285750" indent="-285750" algn="just">
              <a:lnSpc>
                <a:spcPct val="107000"/>
              </a:lnSpc>
              <a:spcAft>
                <a:spcPts val="800"/>
              </a:spcAft>
              <a:buFontTx/>
              <a:buChar char="-"/>
            </a:pPr>
            <a:r>
              <a:rPr lang="fr-FR" dirty="0">
                <a:solidFill>
                  <a:srgbClr val="161A3B"/>
                </a:solidFill>
                <a:latin typeface="Calibri" panose="020F0502020204030204"/>
              </a:rPr>
              <a:t>En plus des commentaires, la </a:t>
            </a:r>
            <a:r>
              <a:rPr lang="fr-FR" b="1" dirty="0">
                <a:solidFill>
                  <a:schemeClr val="bg2"/>
                </a:solidFill>
              </a:rPr>
              <a:t>PEP 257 </a:t>
            </a:r>
            <a:r>
              <a:rPr lang="fr-FR" dirty="0">
                <a:solidFill>
                  <a:srgbClr val="161A3B"/>
                </a:solidFill>
                <a:latin typeface="Calibri" panose="020F0502020204030204"/>
              </a:rPr>
              <a:t>recommande la rédaction de </a:t>
            </a:r>
            <a:r>
              <a:rPr lang="fr-FR" b="1" dirty="0" err="1">
                <a:solidFill>
                  <a:schemeClr val="bg2"/>
                </a:solidFill>
              </a:rPr>
              <a:t>docstrings</a:t>
            </a:r>
            <a:r>
              <a:rPr lang="fr-FR" b="1" dirty="0">
                <a:solidFill>
                  <a:schemeClr val="bg2"/>
                </a:solidFill>
              </a:rPr>
              <a:t> </a:t>
            </a:r>
            <a:r>
              <a:rPr lang="fr-FR" dirty="0">
                <a:solidFill>
                  <a:srgbClr val="161A3B"/>
                </a:solidFill>
                <a:latin typeface="Calibri" panose="020F0502020204030204"/>
              </a:rPr>
              <a:t>dans le code source pour documenter une section de code spécifique. </a:t>
            </a:r>
          </a:p>
          <a:p>
            <a:pPr marL="285750" indent="-285750" algn="just">
              <a:lnSpc>
                <a:spcPct val="107000"/>
              </a:lnSpc>
              <a:spcAft>
                <a:spcPts val="800"/>
              </a:spcAft>
              <a:buFontTx/>
              <a:buChar char="-"/>
            </a:pPr>
            <a:r>
              <a:rPr lang="fr-FR" dirty="0">
                <a:solidFill>
                  <a:srgbClr val="161A3B"/>
                </a:solidFill>
                <a:latin typeface="Calibri" panose="020F0502020204030204"/>
              </a:rPr>
              <a:t>On y trouve la description de la section, les arguments en entrée et ce que la section de code permets d’obtenir en résultat.</a:t>
            </a:r>
          </a:p>
          <a:p>
            <a:pPr marL="285750" indent="-285750" algn="just">
              <a:lnSpc>
                <a:spcPct val="107000"/>
              </a:lnSpc>
              <a:spcAft>
                <a:spcPts val="800"/>
              </a:spcAft>
              <a:buFontTx/>
              <a:buChar char="-"/>
            </a:pPr>
            <a:endParaRPr lang="fr-FR" sz="1500" dirty="0">
              <a:solidFill>
                <a:srgbClr val="161A3B"/>
              </a:solidFill>
              <a:latin typeface="Calibri" panose="020F0502020204030204"/>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pic>
        <p:nvPicPr>
          <p:cNvPr id="5" name="Image 4">
            <a:extLst>
              <a:ext uri="{FF2B5EF4-FFF2-40B4-BE49-F238E27FC236}">
                <a16:creationId xmlns:a16="http://schemas.microsoft.com/office/drawing/2014/main" id="{868C0845-4EA4-451D-B1E0-C5A82743944C}"/>
              </a:ext>
            </a:extLst>
          </p:cNvPr>
          <p:cNvPicPr>
            <a:picLocks noChangeAspect="1"/>
          </p:cNvPicPr>
          <p:nvPr/>
        </p:nvPicPr>
        <p:blipFill>
          <a:blip r:embed="rId3"/>
          <a:stretch>
            <a:fillRect/>
          </a:stretch>
        </p:blipFill>
        <p:spPr>
          <a:xfrm>
            <a:off x="6210300" y="1420271"/>
            <a:ext cx="5187004" cy="1340858"/>
          </a:xfrm>
          <a:prstGeom prst="rect">
            <a:avLst/>
          </a:prstGeom>
        </p:spPr>
      </p:pic>
      <p:pic>
        <p:nvPicPr>
          <p:cNvPr id="8" name="Image 7">
            <a:extLst>
              <a:ext uri="{FF2B5EF4-FFF2-40B4-BE49-F238E27FC236}">
                <a16:creationId xmlns:a16="http://schemas.microsoft.com/office/drawing/2014/main" id="{5A552ECD-D92D-4809-99BF-6F39A2BAEBC0}"/>
              </a:ext>
            </a:extLst>
          </p:cNvPr>
          <p:cNvPicPr>
            <a:picLocks noChangeAspect="1"/>
          </p:cNvPicPr>
          <p:nvPr/>
        </p:nvPicPr>
        <p:blipFill>
          <a:blip r:embed="rId4"/>
          <a:stretch>
            <a:fillRect/>
          </a:stretch>
        </p:blipFill>
        <p:spPr>
          <a:xfrm>
            <a:off x="6210300" y="3600132"/>
            <a:ext cx="5554980" cy="2288987"/>
          </a:xfrm>
          <a:prstGeom prst="rect">
            <a:avLst/>
          </a:prstGeom>
        </p:spPr>
      </p:pic>
      <p:cxnSp>
        <p:nvCxnSpPr>
          <p:cNvPr id="12" name="Connecteur droit avec flèche 11">
            <a:extLst>
              <a:ext uri="{FF2B5EF4-FFF2-40B4-BE49-F238E27FC236}">
                <a16:creationId xmlns:a16="http://schemas.microsoft.com/office/drawing/2014/main" id="{387BB4FF-E9A2-4309-8DDF-227C231EC00F}"/>
              </a:ext>
            </a:extLst>
          </p:cNvPr>
          <p:cNvCxnSpPr>
            <a:cxnSpLocks/>
          </p:cNvCxnSpPr>
          <p:nvPr/>
        </p:nvCxnSpPr>
        <p:spPr>
          <a:xfrm flipH="1">
            <a:off x="10991849" y="3967178"/>
            <a:ext cx="209550" cy="2428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ZoneTexte 14">
            <a:extLst>
              <a:ext uri="{FF2B5EF4-FFF2-40B4-BE49-F238E27FC236}">
                <a16:creationId xmlns:a16="http://schemas.microsoft.com/office/drawing/2014/main" id="{29F81584-6226-4867-BBD0-482C847E449E}"/>
              </a:ext>
            </a:extLst>
          </p:cNvPr>
          <p:cNvSpPr txBox="1"/>
          <p:nvPr/>
        </p:nvSpPr>
        <p:spPr>
          <a:xfrm>
            <a:off x="10899300" y="3610888"/>
            <a:ext cx="928045" cy="369332"/>
          </a:xfrm>
          <a:prstGeom prst="rect">
            <a:avLst/>
          </a:prstGeom>
          <a:noFill/>
        </p:spPr>
        <p:txBody>
          <a:bodyPr wrap="square" rtlCol="0">
            <a:spAutoFit/>
          </a:bodyPr>
          <a:lstStyle/>
          <a:p>
            <a:r>
              <a:rPr lang="fr-FR" sz="900" dirty="0" err="1"/>
              <a:t>Docstring</a:t>
            </a:r>
            <a:r>
              <a:rPr lang="fr-FR" sz="900" dirty="0"/>
              <a:t> d’une fonction</a:t>
            </a:r>
          </a:p>
        </p:txBody>
      </p:sp>
      <p:sp>
        <p:nvSpPr>
          <p:cNvPr id="10" name="Rectangle 9">
            <a:extLst>
              <a:ext uri="{FF2B5EF4-FFF2-40B4-BE49-F238E27FC236}">
                <a16:creationId xmlns:a16="http://schemas.microsoft.com/office/drawing/2014/main" id="{1D7E6725-F83D-4B1E-87DC-86318EC842A7}"/>
              </a:ext>
            </a:extLst>
          </p:cNvPr>
          <p:cNvSpPr/>
          <p:nvPr/>
        </p:nvSpPr>
        <p:spPr>
          <a:xfrm>
            <a:off x="6611944" y="3759200"/>
            <a:ext cx="4322755" cy="128016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2161232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6</a:t>
            </a:fld>
            <a:endParaRPr lang="fr-FR" noProof="0" dirty="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Les linters de code</a:t>
            </a:r>
            <a:endParaRPr lang="fr-FR" sz="4400" b="1" dirty="0">
              <a:solidFill>
                <a:schemeClr val="bg2"/>
              </a:solidFill>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sp>
        <p:nvSpPr>
          <p:cNvPr id="6" name="ZoneTexte 5">
            <a:extLst>
              <a:ext uri="{FF2B5EF4-FFF2-40B4-BE49-F238E27FC236}">
                <a16:creationId xmlns:a16="http://schemas.microsoft.com/office/drawing/2014/main" id="{D5AAF697-CF9A-4D8D-991C-660C5C0AA581}"/>
              </a:ext>
            </a:extLst>
          </p:cNvPr>
          <p:cNvSpPr txBox="1"/>
          <p:nvPr/>
        </p:nvSpPr>
        <p:spPr>
          <a:xfrm>
            <a:off x="1061396" y="1198348"/>
            <a:ext cx="10322884" cy="4409092"/>
          </a:xfrm>
          <a:prstGeom prst="rect">
            <a:avLst/>
          </a:prstGeom>
          <a:noFill/>
        </p:spPr>
        <p:txBody>
          <a:bodyPr wrap="square" rtlCol="0">
            <a:spAutoFit/>
          </a:bodyPr>
          <a:lstStyle/>
          <a:p>
            <a:pPr marL="285750" indent="-285750" algn="just">
              <a:lnSpc>
                <a:spcPct val="107000"/>
              </a:lnSpc>
              <a:spcAft>
                <a:spcPts val="800"/>
              </a:spcAft>
              <a:buFontTx/>
              <a:buChar char="-"/>
            </a:pPr>
            <a:r>
              <a:rPr lang="fr-FR" dirty="0">
                <a:solidFill>
                  <a:srgbClr val="161A3B"/>
                </a:solidFill>
                <a:latin typeface="Calibri" panose="020F0502020204030204"/>
              </a:rPr>
              <a:t>Les </a:t>
            </a:r>
            <a:r>
              <a:rPr lang="fr-FR" b="1" dirty="0">
                <a:solidFill>
                  <a:schemeClr val="bg2"/>
                </a:solidFill>
              </a:rPr>
              <a:t>linters</a:t>
            </a:r>
            <a:r>
              <a:rPr lang="fr-FR" dirty="0">
                <a:solidFill>
                  <a:srgbClr val="161A3B"/>
                </a:solidFill>
                <a:latin typeface="Calibri" panose="020F0502020204030204"/>
              </a:rPr>
              <a:t> sont des outils qui permettent de s’assurer que les bonnes pratiques ont été mises en œuvre dans le code (par exemple sur la manière d’importer les packages).</a:t>
            </a:r>
          </a:p>
          <a:p>
            <a:pPr marL="285750" indent="-285750" algn="just">
              <a:lnSpc>
                <a:spcPct val="107000"/>
              </a:lnSpc>
              <a:spcAft>
                <a:spcPts val="800"/>
              </a:spcAft>
              <a:buFontTx/>
              <a:buChar char="-"/>
            </a:pPr>
            <a:endParaRPr lang="fr-FR" sz="1600" dirty="0">
              <a:solidFill>
                <a:srgbClr val="161A3B"/>
              </a:solidFill>
              <a:latin typeface="Calibri" panose="020F0502020204030204"/>
            </a:endParaRPr>
          </a:p>
          <a:p>
            <a:pPr marL="285750" indent="-285750" algn="just">
              <a:lnSpc>
                <a:spcPct val="107000"/>
              </a:lnSpc>
              <a:spcAft>
                <a:spcPts val="800"/>
              </a:spcAft>
              <a:buFontTx/>
              <a:buChar char="-"/>
            </a:pPr>
            <a:r>
              <a:rPr lang="fr-FR" dirty="0">
                <a:solidFill>
                  <a:srgbClr val="161A3B"/>
                </a:solidFill>
                <a:latin typeface="Calibri" panose="020F0502020204030204"/>
              </a:rPr>
              <a:t>Le linter analyse le code et détecte des sections de code non conformes aux normes. Ensuite, le développeur a la main pour mettre en œuvre les modifications nécessaires.</a:t>
            </a:r>
          </a:p>
          <a:p>
            <a:pPr marL="285750" indent="-285750" algn="just">
              <a:lnSpc>
                <a:spcPct val="107000"/>
              </a:lnSpc>
              <a:spcAft>
                <a:spcPts val="800"/>
              </a:spcAft>
              <a:buFontTx/>
              <a:buChar char="-"/>
            </a:pPr>
            <a:endParaRPr lang="fr-FR" sz="1600" dirty="0">
              <a:solidFill>
                <a:srgbClr val="161A3B"/>
              </a:solidFill>
              <a:latin typeface="Calibri" panose="020F0502020204030204"/>
            </a:endParaRPr>
          </a:p>
          <a:p>
            <a:pPr marL="285750" indent="-285750" algn="just">
              <a:lnSpc>
                <a:spcPct val="107000"/>
              </a:lnSpc>
              <a:spcAft>
                <a:spcPts val="800"/>
              </a:spcAft>
              <a:buFontTx/>
              <a:buChar char="-"/>
            </a:pPr>
            <a:r>
              <a:rPr lang="fr-FR" dirty="0">
                <a:solidFill>
                  <a:srgbClr val="161A3B"/>
                </a:solidFill>
                <a:latin typeface="Calibri" panose="020F0502020204030204"/>
              </a:rPr>
              <a:t>Il existe une dizaine de linters, l’un des plus utilisés est </a:t>
            </a:r>
            <a:r>
              <a:rPr lang="fr-FR" b="1" dirty="0">
                <a:solidFill>
                  <a:schemeClr val="bg2"/>
                </a:solidFill>
              </a:rPr>
              <a:t>flake8</a:t>
            </a:r>
            <a:r>
              <a:rPr lang="fr-FR" dirty="0">
                <a:solidFill>
                  <a:srgbClr val="161A3B"/>
                </a:solidFill>
                <a:latin typeface="Calibri" panose="020F0502020204030204"/>
              </a:rPr>
              <a:t> qui se base sur les règles de la PEP 8.</a:t>
            </a:r>
          </a:p>
          <a:p>
            <a:pPr marL="285750" indent="-285750" algn="just">
              <a:lnSpc>
                <a:spcPct val="107000"/>
              </a:lnSpc>
              <a:spcAft>
                <a:spcPts val="800"/>
              </a:spcAft>
              <a:buFontTx/>
              <a:buChar char="-"/>
            </a:pPr>
            <a:endParaRPr lang="fr-FR" sz="1600" dirty="0">
              <a:solidFill>
                <a:srgbClr val="161A3B"/>
              </a:solidFill>
              <a:latin typeface="Calibri" panose="020F0502020204030204"/>
            </a:endParaRPr>
          </a:p>
          <a:p>
            <a:pPr marL="285750" indent="-285750" algn="just">
              <a:lnSpc>
                <a:spcPct val="107000"/>
              </a:lnSpc>
              <a:spcAft>
                <a:spcPts val="800"/>
              </a:spcAft>
              <a:buFontTx/>
              <a:buChar char="-"/>
            </a:pPr>
            <a:r>
              <a:rPr lang="fr-FR" dirty="0">
                <a:solidFill>
                  <a:srgbClr val="161A3B"/>
                </a:solidFill>
                <a:latin typeface="Calibri" panose="020F0502020204030204"/>
                <a:sym typeface="Wingdings" panose="05000000000000000000" pitchFamily="2" charset="2"/>
              </a:rPr>
              <a:t>Pour vérifier votre code à l’aide de ce linter, il suffit de l’installer avec </a:t>
            </a:r>
            <a:r>
              <a:rPr lang="fr-FR" dirty="0" err="1">
                <a:solidFill>
                  <a:srgbClr val="161A3B"/>
                </a:solidFill>
                <a:latin typeface="Calibri" panose="020F0502020204030204"/>
                <a:sym typeface="Wingdings" panose="05000000000000000000" pitchFamily="2" charset="2"/>
              </a:rPr>
              <a:t>pip</a:t>
            </a:r>
            <a:r>
              <a:rPr lang="fr-FR" dirty="0">
                <a:solidFill>
                  <a:srgbClr val="161A3B"/>
                </a:solidFill>
                <a:latin typeface="Calibri" panose="020F0502020204030204"/>
                <a:sym typeface="Wingdings" panose="05000000000000000000" pitchFamily="2" charset="2"/>
              </a:rPr>
              <a:t> et de lancer la commande :    </a:t>
            </a:r>
            <a:r>
              <a:rPr lang="fr-FR" b="1" dirty="0" err="1">
                <a:solidFill>
                  <a:srgbClr val="161A3B"/>
                </a:solidFill>
                <a:latin typeface="Calibri" panose="020F0502020204030204"/>
                <a:sym typeface="Wingdings" panose="05000000000000000000" pitchFamily="2" charset="2"/>
              </a:rPr>
              <a:t>flake</a:t>
            </a:r>
            <a:r>
              <a:rPr lang="fr-FR" b="1" dirty="0">
                <a:solidFill>
                  <a:srgbClr val="161A3B"/>
                </a:solidFill>
                <a:latin typeface="Calibri" panose="020F0502020204030204"/>
                <a:sym typeface="Wingdings" panose="05000000000000000000" pitchFamily="2" charset="2"/>
              </a:rPr>
              <a:t> 8 [nom du répertoire à vérifier]. </a:t>
            </a:r>
            <a:r>
              <a:rPr lang="fr-FR" dirty="0">
                <a:solidFill>
                  <a:srgbClr val="161A3B"/>
                </a:solidFill>
                <a:latin typeface="Calibri" panose="020F0502020204030204"/>
                <a:sym typeface="Wingdings" panose="05000000000000000000" pitchFamily="2" charset="2"/>
              </a:rPr>
              <a:t>Les warnings ont un code commençant par W, les erreurs par un E.</a:t>
            </a:r>
          </a:p>
          <a:p>
            <a:pPr lvl="1">
              <a:lnSpc>
                <a:spcPct val="107000"/>
              </a:lnSpc>
              <a:spcAft>
                <a:spcPts val="800"/>
              </a:spcAft>
            </a:pPr>
            <a:r>
              <a:rPr lang="fr-FR" dirty="0">
                <a:solidFill>
                  <a:srgbClr val="161A3B"/>
                </a:solidFill>
                <a:latin typeface="Calibri" panose="020F0502020204030204"/>
              </a:rPr>
              <a:t> </a:t>
            </a:r>
          </a:p>
          <a:p>
            <a:pPr marL="285750" indent="-285750" algn="just">
              <a:lnSpc>
                <a:spcPct val="107000"/>
              </a:lnSpc>
              <a:spcAft>
                <a:spcPts val="800"/>
              </a:spcAft>
              <a:buFontTx/>
              <a:buChar char="-"/>
            </a:pPr>
            <a:endParaRPr lang="fr-FR" sz="1500" dirty="0">
              <a:solidFill>
                <a:srgbClr val="161A3B"/>
              </a:solidFill>
              <a:latin typeface="Calibri" panose="020F0502020204030204"/>
            </a:endParaRPr>
          </a:p>
        </p:txBody>
      </p:sp>
      <p:pic>
        <p:nvPicPr>
          <p:cNvPr id="5" name="Image 4">
            <a:extLst>
              <a:ext uri="{FF2B5EF4-FFF2-40B4-BE49-F238E27FC236}">
                <a16:creationId xmlns:a16="http://schemas.microsoft.com/office/drawing/2014/main" id="{E9D6A224-9D3C-4C26-844F-6DAC4202596E}"/>
              </a:ext>
            </a:extLst>
          </p:cNvPr>
          <p:cNvPicPr>
            <a:picLocks noChangeAspect="1"/>
          </p:cNvPicPr>
          <p:nvPr/>
        </p:nvPicPr>
        <p:blipFill rotWithShape="1">
          <a:blip r:embed="rId3"/>
          <a:srcRect b="29608"/>
          <a:stretch/>
        </p:blipFill>
        <p:spPr>
          <a:xfrm>
            <a:off x="1422238" y="4983158"/>
            <a:ext cx="9962042" cy="1070764"/>
          </a:xfrm>
          <a:prstGeom prst="rect">
            <a:avLst/>
          </a:prstGeom>
        </p:spPr>
      </p:pic>
    </p:spTree>
    <p:extLst>
      <p:ext uri="{BB962C8B-B14F-4D97-AF65-F5344CB8AC3E}">
        <p14:creationId xmlns:p14="http://schemas.microsoft.com/office/powerpoint/2010/main" val="2606308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7</a:t>
            </a:fld>
            <a:endParaRPr lang="fr-FR" noProof="0" dirty="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Les Formateurs de code</a:t>
            </a:r>
            <a:endParaRPr lang="fr-FR" sz="4400" b="1" dirty="0">
              <a:solidFill>
                <a:schemeClr val="bg2"/>
              </a:solidFill>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sp>
        <p:nvSpPr>
          <p:cNvPr id="5" name="ZoneTexte 4">
            <a:extLst>
              <a:ext uri="{FF2B5EF4-FFF2-40B4-BE49-F238E27FC236}">
                <a16:creationId xmlns:a16="http://schemas.microsoft.com/office/drawing/2014/main" id="{F5474AA5-AE22-4870-BFDD-378B9DF1263E}"/>
              </a:ext>
            </a:extLst>
          </p:cNvPr>
          <p:cNvSpPr txBox="1"/>
          <p:nvPr/>
        </p:nvSpPr>
        <p:spPr>
          <a:xfrm>
            <a:off x="564434" y="1298440"/>
            <a:ext cx="11028852" cy="3859775"/>
          </a:xfrm>
          <a:prstGeom prst="rect">
            <a:avLst/>
          </a:prstGeom>
          <a:noFill/>
        </p:spPr>
        <p:txBody>
          <a:bodyPr wrap="square" rtlCol="0">
            <a:spAutoFit/>
          </a:bodyPr>
          <a:lstStyle/>
          <a:p>
            <a:pPr marL="285750" indent="-285750" algn="just">
              <a:lnSpc>
                <a:spcPct val="107000"/>
              </a:lnSpc>
              <a:spcAft>
                <a:spcPts val="800"/>
              </a:spcAft>
              <a:buFontTx/>
              <a:buChar char="-"/>
            </a:pPr>
            <a:r>
              <a:rPr lang="fr-FR" dirty="0">
                <a:solidFill>
                  <a:srgbClr val="161A3B"/>
                </a:solidFill>
                <a:latin typeface="Calibri" panose="020F0502020204030204"/>
              </a:rPr>
              <a:t>Les </a:t>
            </a:r>
            <a:r>
              <a:rPr lang="fr-FR" b="1" dirty="0" err="1">
                <a:solidFill>
                  <a:schemeClr val="bg2"/>
                </a:solidFill>
              </a:rPr>
              <a:t>formatteurs</a:t>
            </a:r>
            <a:r>
              <a:rPr lang="fr-FR" b="1" dirty="0">
                <a:solidFill>
                  <a:schemeClr val="bg2"/>
                </a:solidFill>
              </a:rPr>
              <a:t> de code</a:t>
            </a:r>
            <a:r>
              <a:rPr lang="fr-FR" dirty="0">
                <a:solidFill>
                  <a:srgbClr val="161A3B"/>
                </a:solidFill>
                <a:latin typeface="Calibri" panose="020F0502020204030204"/>
              </a:rPr>
              <a:t> sont des outils complémentaires aux linters qui permettent de s’assurer que le même format de code est appliqué partout pour le rendre cohérent mais sans changer le comportement du programme.</a:t>
            </a:r>
          </a:p>
          <a:p>
            <a:pPr marL="285750" indent="-285750" algn="just">
              <a:lnSpc>
                <a:spcPct val="107000"/>
              </a:lnSpc>
              <a:spcAft>
                <a:spcPts val="800"/>
              </a:spcAft>
              <a:buFontTx/>
              <a:buChar char="-"/>
            </a:pPr>
            <a:endParaRPr lang="fr-FR" sz="1400" dirty="0">
              <a:solidFill>
                <a:srgbClr val="161A3B"/>
              </a:solidFill>
              <a:latin typeface="Calibri" panose="020F0502020204030204"/>
            </a:endParaRPr>
          </a:p>
          <a:p>
            <a:pPr marL="285750" indent="-285750" algn="just">
              <a:lnSpc>
                <a:spcPct val="107000"/>
              </a:lnSpc>
              <a:spcAft>
                <a:spcPts val="800"/>
              </a:spcAft>
              <a:buFontTx/>
              <a:buChar char="-"/>
            </a:pPr>
            <a:r>
              <a:rPr lang="fr-FR" dirty="0">
                <a:solidFill>
                  <a:srgbClr val="161A3B"/>
                </a:solidFill>
                <a:latin typeface="Calibri" panose="020F0502020204030204"/>
              </a:rPr>
              <a:t>En complément de flake8, nous avons testé le formateur de code </a:t>
            </a:r>
            <a:r>
              <a:rPr lang="fr-FR" b="1" dirty="0">
                <a:solidFill>
                  <a:schemeClr val="bg2"/>
                </a:solidFill>
              </a:rPr>
              <a:t>Black</a:t>
            </a:r>
            <a:r>
              <a:rPr lang="fr-FR" dirty="0">
                <a:solidFill>
                  <a:srgbClr val="161A3B"/>
                </a:solidFill>
                <a:latin typeface="Calibri" panose="020F0502020204030204"/>
              </a:rPr>
              <a:t> qui rend le code uniforme rapidement. </a:t>
            </a:r>
          </a:p>
          <a:p>
            <a:pPr marL="285750" indent="-285750">
              <a:lnSpc>
                <a:spcPct val="107000"/>
              </a:lnSpc>
              <a:spcAft>
                <a:spcPts val="800"/>
              </a:spcAft>
              <a:buFontTx/>
              <a:buChar char="-"/>
            </a:pPr>
            <a:endParaRPr lang="fr-FR" sz="1400" dirty="0">
              <a:solidFill>
                <a:srgbClr val="161A3B"/>
              </a:solidFill>
              <a:latin typeface="Calibri" panose="020F0502020204030204"/>
            </a:endParaRPr>
          </a:p>
          <a:p>
            <a:pPr marL="285750" indent="-285750">
              <a:lnSpc>
                <a:spcPct val="107000"/>
              </a:lnSpc>
              <a:spcAft>
                <a:spcPts val="800"/>
              </a:spcAft>
              <a:buFontTx/>
              <a:buChar char="-"/>
            </a:pPr>
            <a:r>
              <a:rPr lang="fr-FR" dirty="0">
                <a:solidFill>
                  <a:srgbClr val="161A3B"/>
                </a:solidFill>
                <a:latin typeface="Calibri" panose="020F0502020204030204"/>
                <a:sym typeface="Wingdings" panose="05000000000000000000" pitchFamily="2" charset="2"/>
              </a:rPr>
              <a:t>Pour utiliser Black, il suffit de l’installer avec </a:t>
            </a:r>
            <a:r>
              <a:rPr lang="fr-FR" dirty="0" err="1">
                <a:solidFill>
                  <a:srgbClr val="161A3B"/>
                </a:solidFill>
                <a:latin typeface="Calibri" panose="020F0502020204030204"/>
                <a:sym typeface="Wingdings" panose="05000000000000000000" pitchFamily="2" charset="2"/>
              </a:rPr>
              <a:t>pip</a:t>
            </a:r>
            <a:r>
              <a:rPr lang="fr-FR" dirty="0">
                <a:solidFill>
                  <a:srgbClr val="161A3B"/>
                </a:solidFill>
                <a:latin typeface="Calibri" panose="020F0502020204030204"/>
                <a:sym typeface="Wingdings" panose="05000000000000000000" pitchFamily="2" charset="2"/>
              </a:rPr>
              <a:t> et de lancer la commande : </a:t>
            </a:r>
            <a:r>
              <a:rPr lang="fr-FR" b="1" dirty="0">
                <a:solidFill>
                  <a:srgbClr val="161A3B"/>
                </a:solidFill>
                <a:latin typeface="Calibri" panose="020F0502020204030204"/>
                <a:sym typeface="Wingdings" panose="05000000000000000000" pitchFamily="2" charset="2"/>
              </a:rPr>
              <a:t>black [nom du répertoire à vérifier]. </a:t>
            </a:r>
            <a:r>
              <a:rPr lang="fr-FR" dirty="0">
                <a:solidFill>
                  <a:srgbClr val="161A3B"/>
                </a:solidFill>
                <a:latin typeface="Calibri" panose="020F0502020204030204"/>
                <a:sym typeface="Wingdings" panose="05000000000000000000" pitchFamily="2" charset="2"/>
              </a:rPr>
              <a:t>Attention, utilisé ainsi Black reformate le code </a:t>
            </a:r>
            <a:r>
              <a:rPr lang="fr-FR" b="1" dirty="0">
                <a:solidFill>
                  <a:schemeClr val="bg2"/>
                </a:solidFill>
                <a:sym typeface="Wingdings" panose="05000000000000000000" pitchFamily="2" charset="2"/>
              </a:rPr>
              <a:t>strictement</a:t>
            </a:r>
            <a:r>
              <a:rPr lang="fr-FR" dirty="0">
                <a:solidFill>
                  <a:srgbClr val="161A3B"/>
                </a:solidFill>
                <a:latin typeface="Calibri" panose="020F0502020204030204"/>
                <a:sym typeface="Wingdings" panose="05000000000000000000" pitchFamily="2" charset="2"/>
              </a:rPr>
              <a:t> par lui-même.                                                                         Si vous voulez garder la main sur le code, il faut exécuter : </a:t>
            </a:r>
            <a:r>
              <a:rPr lang="fr-FR" b="1" dirty="0">
                <a:solidFill>
                  <a:srgbClr val="161A3B"/>
                </a:solidFill>
                <a:latin typeface="Calibri" panose="020F0502020204030204"/>
                <a:sym typeface="Wingdings" panose="05000000000000000000" pitchFamily="2" charset="2"/>
              </a:rPr>
              <a:t>black --check --diff [nom du répertoire à vérifier] </a:t>
            </a:r>
            <a:r>
              <a:rPr lang="fr-FR" dirty="0">
                <a:solidFill>
                  <a:srgbClr val="161A3B"/>
                </a:solidFill>
                <a:latin typeface="Calibri" panose="020F0502020204030204"/>
                <a:sym typeface="Wingdings" panose="05000000000000000000" pitchFamily="2" charset="2"/>
              </a:rPr>
              <a:t>pour afficher quelle modification le formateur va faire.</a:t>
            </a:r>
          </a:p>
          <a:p>
            <a:pPr algn="just">
              <a:lnSpc>
                <a:spcPct val="107000"/>
              </a:lnSpc>
              <a:spcAft>
                <a:spcPts val="800"/>
              </a:spcAft>
            </a:pPr>
            <a:endParaRPr lang="fr-FR" sz="1400" dirty="0">
              <a:solidFill>
                <a:srgbClr val="161A3B"/>
              </a:solidFill>
              <a:latin typeface="Calibri" panose="020F0502020204030204"/>
              <a:sym typeface="Wingdings" panose="05000000000000000000" pitchFamily="2" charset="2"/>
            </a:endParaRPr>
          </a:p>
          <a:p>
            <a:pPr marL="285750" indent="-285750" algn="just">
              <a:lnSpc>
                <a:spcPct val="107000"/>
              </a:lnSpc>
              <a:spcAft>
                <a:spcPts val="800"/>
              </a:spcAft>
              <a:buFontTx/>
              <a:buChar char="-"/>
            </a:pPr>
            <a:r>
              <a:rPr lang="fr-FR" dirty="0">
                <a:solidFill>
                  <a:srgbClr val="161A3B"/>
                </a:solidFill>
                <a:latin typeface="Calibri" panose="020F0502020204030204"/>
                <a:sym typeface="Wingdings" panose="05000000000000000000" pitchFamily="2" charset="2"/>
              </a:rPr>
              <a:t>Si votre code est correctement formaté, Black ne fera aucune modification :</a:t>
            </a:r>
          </a:p>
        </p:txBody>
      </p:sp>
      <p:pic>
        <p:nvPicPr>
          <p:cNvPr id="4" name="Image 3">
            <a:extLst>
              <a:ext uri="{FF2B5EF4-FFF2-40B4-BE49-F238E27FC236}">
                <a16:creationId xmlns:a16="http://schemas.microsoft.com/office/drawing/2014/main" id="{1C0BB8BD-F252-40A1-9AEB-09B1AE9C7514}"/>
              </a:ext>
            </a:extLst>
          </p:cNvPr>
          <p:cNvPicPr>
            <a:picLocks noChangeAspect="1"/>
          </p:cNvPicPr>
          <p:nvPr/>
        </p:nvPicPr>
        <p:blipFill>
          <a:blip r:embed="rId3"/>
          <a:stretch>
            <a:fillRect/>
          </a:stretch>
        </p:blipFill>
        <p:spPr>
          <a:xfrm>
            <a:off x="987315" y="5242485"/>
            <a:ext cx="9814560" cy="634149"/>
          </a:xfrm>
          <a:prstGeom prst="rect">
            <a:avLst/>
          </a:prstGeom>
        </p:spPr>
      </p:pic>
    </p:spTree>
    <p:extLst>
      <p:ext uri="{BB962C8B-B14F-4D97-AF65-F5344CB8AC3E}">
        <p14:creationId xmlns:p14="http://schemas.microsoft.com/office/powerpoint/2010/main" val="31307587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8</a:t>
            </a:fld>
            <a:endParaRPr lang="fr-FR" noProof="0" dirty="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Utilisation DU pre-commit</a:t>
            </a:r>
            <a:endParaRPr lang="fr-FR" sz="4400" b="1" dirty="0">
              <a:solidFill>
                <a:schemeClr val="bg2"/>
              </a:solidFill>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sp>
        <p:nvSpPr>
          <p:cNvPr id="5" name="ZoneTexte 4">
            <a:extLst>
              <a:ext uri="{FF2B5EF4-FFF2-40B4-BE49-F238E27FC236}">
                <a16:creationId xmlns:a16="http://schemas.microsoft.com/office/drawing/2014/main" id="{73C9C17E-0351-447F-840A-FECF40CACD8F}"/>
              </a:ext>
            </a:extLst>
          </p:cNvPr>
          <p:cNvSpPr txBox="1"/>
          <p:nvPr/>
        </p:nvSpPr>
        <p:spPr>
          <a:xfrm>
            <a:off x="701353" y="1224224"/>
            <a:ext cx="10802620" cy="3123932"/>
          </a:xfrm>
          <a:prstGeom prst="rect">
            <a:avLst/>
          </a:prstGeom>
          <a:noFill/>
        </p:spPr>
        <p:txBody>
          <a:bodyPr wrap="square" rtlCol="0">
            <a:spAutoFit/>
          </a:bodyPr>
          <a:lstStyle/>
          <a:p>
            <a:pPr marL="285750" indent="-285750" algn="just">
              <a:lnSpc>
                <a:spcPct val="107000"/>
              </a:lnSpc>
              <a:spcAft>
                <a:spcPts val="800"/>
              </a:spcAft>
              <a:buFontTx/>
              <a:buChar char="-"/>
            </a:pPr>
            <a:r>
              <a:rPr lang="fr-FR" dirty="0">
                <a:solidFill>
                  <a:srgbClr val="161A3B"/>
                </a:solidFill>
                <a:latin typeface="Calibri" panose="020F0502020204030204"/>
              </a:rPr>
              <a:t>Les Git </a:t>
            </a:r>
            <a:r>
              <a:rPr lang="fr-FR" dirty="0" err="1">
                <a:solidFill>
                  <a:srgbClr val="161A3B"/>
                </a:solidFill>
                <a:latin typeface="Calibri" panose="020F0502020204030204"/>
              </a:rPr>
              <a:t>Hooks</a:t>
            </a:r>
            <a:r>
              <a:rPr lang="fr-FR" dirty="0">
                <a:solidFill>
                  <a:srgbClr val="161A3B"/>
                </a:solidFill>
                <a:latin typeface="Calibri" panose="020F0502020204030204"/>
              </a:rPr>
              <a:t> sont des </a:t>
            </a:r>
            <a:r>
              <a:rPr lang="fr-FR" b="1" dirty="0">
                <a:solidFill>
                  <a:schemeClr val="bg2"/>
                </a:solidFill>
              </a:rPr>
              <a:t>scripts exécutés par Git </a:t>
            </a:r>
            <a:r>
              <a:rPr lang="fr-FR" dirty="0">
                <a:solidFill>
                  <a:srgbClr val="161A3B"/>
                </a:solidFill>
                <a:latin typeface="Calibri" panose="020F0502020204030204"/>
              </a:rPr>
              <a:t>avant ou après des </a:t>
            </a:r>
            <a:r>
              <a:rPr lang="fr-FR" dirty="0" err="1">
                <a:solidFill>
                  <a:srgbClr val="161A3B"/>
                </a:solidFill>
                <a:latin typeface="Calibri" panose="020F0502020204030204"/>
              </a:rPr>
              <a:t>commands</a:t>
            </a:r>
            <a:r>
              <a:rPr lang="fr-FR" dirty="0">
                <a:solidFill>
                  <a:srgbClr val="161A3B"/>
                </a:solidFill>
                <a:latin typeface="Calibri" panose="020F0502020204030204"/>
              </a:rPr>
              <a:t> Git telles que commit et push.</a:t>
            </a:r>
            <a:r>
              <a:rPr lang="fr-FR" sz="1600" dirty="0">
                <a:solidFill>
                  <a:srgbClr val="161A3B"/>
                </a:solidFill>
                <a:latin typeface="Calibri" panose="020F0502020204030204"/>
              </a:rPr>
              <a:t> D</a:t>
            </a:r>
            <a:r>
              <a:rPr lang="fr-FR" dirty="0">
                <a:solidFill>
                  <a:srgbClr val="161A3B"/>
                </a:solidFill>
                <a:latin typeface="Calibri" panose="020F0502020204030204"/>
              </a:rPr>
              <a:t>ans le cadre du projet, on s’intéresse à celui appelé </a:t>
            </a:r>
            <a:r>
              <a:rPr lang="fr-FR" b="1" dirty="0">
                <a:solidFill>
                  <a:schemeClr val="bg2"/>
                </a:solidFill>
              </a:rPr>
              <a:t>pre-commit</a:t>
            </a:r>
            <a:r>
              <a:rPr lang="fr-FR" dirty="0">
                <a:solidFill>
                  <a:srgbClr val="161A3B"/>
                </a:solidFill>
                <a:latin typeface="Calibri" panose="020F0502020204030204"/>
              </a:rPr>
              <a:t> : à partir d’</a:t>
            </a:r>
            <a:r>
              <a:rPr lang="fr-FR"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une liste de </a:t>
            </a:r>
            <a:r>
              <a:rPr lang="fr-FR" dirty="0" err="1">
                <a:solidFill>
                  <a:srgbClr val="000000"/>
                </a:solidFill>
                <a:latin typeface="Calibri" panose="020F0502020204030204" pitchFamily="34" charset="0"/>
                <a:ea typeface="Calibri" panose="020F0502020204030204" pitchFamily="34" charset="0"/>
                <a:cs typeface="Arial" panose="020B0604020202020204" pitchFamily="34" charset="0"/>
              </a:rPr>
              <a:t>H</a:t>
            </a:r>
            <a:r>
              <a:rPr lang="fr-FR" sz="1800" dirty="0" err="1">
                <a:solidFill>
                  <a:srgbClr val="000000"/>
                </a:solidFill>
                <a:effectLst/>
                <a:latin typeface="Calibri" panose="020F0502020204030204" pitchFamily="34" charset="0"/>
                <a:ea typeface="Calibri" panose="020F0502020204030204" pitchFamily="34" charset="0"/>
                <a:cs typeface="Arial" panose="020B0604020202020204" pitchFamily="34" charset="0"/>
              </a:rPr>
              <a:t>ooks</a:t>
            </a:r>
            <a:r>
              <a:rPr lang="fr-FR"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 spécifiée dans notre projet, le pre-commit gérera l’exécution de ceux-ci avant chaque commit Git pour vérifier notre code.</a:t>
            </a:r>
          </a:p>
          <a:p>
            <a:pPr marL="285750" indent="-285750" algn="just">
              <a:lnSpc>
                <a:spcPct val="107000"/>
              </a:lnSpc>
              <a:spcAft>
                <a:spcPts val="800"/>
              </a:spcAft>
              <a:buFontTx/>
              <a:buChar char="-"/>
            </a:pPr>
            <a:endParaRPr lang="fr-FR" sz="1400" dirty="0">
              <a:solidFill>
                <a:srgbClr val="000000"/>
              </a:solidFill>
              <a:latin typeface="Calibri" panose="020F0502020204030204" pitchFamily="34" charset="0"/>
              <a:ea typeface="Calibri" panose="020F0502020204030204" pitchFamily="34" charset="0"/>
              <a:cs typeface="Arial" panose="020B0604020202020204" pitchFamily="34" charset="0"/>
            </a:endParaRPr>
          </a:p>
          <a:p>
            <a:pPr marL="285750" indent="-285750" algn="just">
              <a:lnSpc>
                <a:spcPct val="107000"/>
              </a:lnSpc>
              <a:spcAft>
                <a:spcPts val="800"/>
              </a:spcAft>
              <a:buFontTx/>
              <a:buChar char="-"/>
            </a:pPr>
            <a:r>
              <a:rPr lang="fr-FR"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Il faut installer le package </a:t>
            </a:r>
            <a:r>
              <a:rPr lang="fr-FR" dirty="0">
                <a:solidFill>
                  <a:srgbClr val="000000"/>
                </a:solidFill>
                <a:latin typeface="Calibri" panose="020F0502020204030204" pitchFamily="34" charset="0"/>
                <a:cs typeface="Arial" panose="020B0604020202020204" pitchFamily="34" charset="0"/>
              </a:rPr>
              <a:t>pre-commit (</a:t>
            </a:r>
            <a:r>
              <a:rPr lang="fr-FR" dirty="0" err="1">
                <a:solidFill>
                  <a:srgbClr val="000000"/>
                </a:solidFill>
                <a:latin typeface="Calibri" panose="020F0502020204030204" pitchFamily="34" charset="0"/>
                <a:cs typeface="Arial" panose="020B0604020202020204" pitchFamily="34" charset="0"/>
              </a:rPr>
              <a:t>pip</a:t>
            </a:r>
            <a:r>
              <a:rPr lang="fr-FR" dirty="0">
                <a:solidFill>
                  <a:srgbClr val="000000"/>
                </a:solidFill>
                <a:latin typeface="Calibri" panose="020F0502020204030204" pitchFamily="34" charset="0"/>
                <a:cs typeface="Arial" panose="020B0604020202020204" pitchFamily="34" charset="0"/>
              </a:rPr>
              <a:t>) </a:t>
            </a:r>
            <a:r>
              <a:rPr lang="fr-FR" sz="18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et </a:t>
            </a:r>
            <a:r>
              <a:rPr lang="fr-FR" dirty="0">
                <a:solidFill>
                  <a:srgbClr val="000000"/>
                </a:solidFill>
                <a:latin typeface="Calibri" panose="020F0502020204030204" pitchFamily="34" charset="0"/>
                <a:ea typeface="Times New Roman" panose="02020603050405020304" pitchFamily="18" charset="0"/>
                <a:cs typeface="Arial" panose="020B0604020202020204" pitchFamily="34" charset="0"/>
              </a:rPr>
              <a:t>ajouter pre-commit dans le fichier </a:t>
            </a:r>
            <a:r>
              <a:rPr lang="fr-FR" b="1" dirty="0">
                <a:solidFill>
                  <a:schemeClr val="bg2"/>
                </a:solidFill>
              </a:rPr>
              <a:t>requirements.txt </a:t>
            </a:r>
            <a:r>
              <a:rPr lang="fr-FR" dirty="0">
                <a:solidFill>
                  <a:srgbClr val="000000"/>
                </a:solidFill>
                <a:latin typeface="Calibri" panose="020F0502020204030204" pitchFamily="34" charset="0"/>
                <a:ea typeface="Times New Roman" panose="02020603050405020304" pitchFamily="18" charset="0"/>
                <a:cs typeface="Arial" panose="020B0604020202020204" pitchFamily="34" charset="0"/>
              </a:rPr>
              <a:t>du projet.</a:t>
            </a:r>
          </a:p>
          <a:p>
            <a:pPr marL="285750" indent="-285750" algn="just">
              <a:lnSpc>
                <a:spcPct val="107000"/>
              </a:lnSpc>
              <a:spcAft>
                <a:spcPts val="800"/>
              </a:spcAft>
              <a:buFontTx/>
              <a:buChar char="-"/>
            </a:pPr>
            <a:endParaRPr lang="fr-FR" sz="1400" dirty="0">
              <a:solidFill>
                <a:srgbClr val="000000"/>
              </a:solidFill>
              <a:latin typeface="Calibri" panose="020F0502020204030204" pitchFamily="34" charset="0"/>
              <a:ea typeface="Times New Roman" panose="02020603050405020304" pitchFamily="18" charset="0"/>
              <a:cs typeface="Arial" panose="020B0604020202020204" pitchFamily="34" charset="0"/>
            </a:endParaRPr>
          </a:p>
          <a:p>
            <a:pPr marL="285750" indent="-285750" algn="just">
              <a:lnSpc>
                <a:spcPct val="107000"/>
              </a:lnSpc>
              <a:spcAft>
                <a:spcPts val="800"/>
              </a:spcAft>
              <a:buFontTx/>
              <a:buChar char="-"/>
            </a:pPr>
            <a:r>
              <a:rPr lang="fr-FR" dirty="0">
                <a:solidFill>
                  <a:srgbClr val="000000"/>
                </a:solidFill>
                <a:latin typeface="Calibri" panose="020F0502020204030204" pitchFamily="34" charset="0"/>
                <a:cs typeface="Arial" panose="020B0604020202020204" pitchFamily="34" charset="0"/>
              </a:rPr>
              <a:t>Ensuite, les repositories et la liste des </a:t>
            </a:r>
            <a:r>
              <a:rPr lang="fr-FR" dirty="0" err="1">
                <a:solidFill>
                  <a:srgbClr val="000000"/>
                </a:solidFill>
                <a:latin typeface="Calibri" panose="020F0502020204030204" pitchFamily="34" charset="0"/>
                <a:cs typeface="Arial" panose="020B0604020202020204" pitchFamily="34" charset="0"/>
              </a:rPr>
              <a:t>hooks</a:t>
            </a:r>
            <a:r>
              <a:rPr lang="fr-FR" dirty="0">
                <a:solidFill>
                  <a:srgbClr val="000000"/>
                </a:solidFill>
                <a:latin typeface="Calibri" panose="020F0502020204030204" pitchFamily="34" charset="0"/>
                <a:cs typeface="Arial" panose="020B0604020202020204" pitchFamily="34" charset="0"/>
              </a:rPr>
              <a:t> associés que l’on souhaite vérifier avant de commit du code doivent être renseignés dans le fichier </a:t>
            </a:r>
            <a:r>
              <a:rPr lang="fr-FR" b="1" dirty="0">
                <a:solidFill>
                  <a:schemeClr val="bg2"/>
                </a:solidFill>
              </a:rPr>
              <a:t>pre-commit-</a:t>
            </a:r>
            <a:r>
              <a:rPr lang="fr-FR" b="1" dirty="0" err="1">
                <a:solidFill>
                  <a:schemeClr val="bg2"/>
                </a:solidFill>
              </a:rPr>
              <a:t>config.yaml</a:t>
            </a:r>
            <a:r>
              <a:rPr lang="fr-FR" b="1" dirty="0">
                <a:solidFill>
                  <a:schemeClr val="bg2"/>
                </a:solidFill>
              </a:rPr>
              <a:t> </a:t>
            </a:r>
            <a:r>
              <a:rPr lang="fr-FR" dirty="0">
                <a:solidFill>
                  <a:srgbClr val="000000"/>
                </a:solidFill>
                <a:latin typeface="Calibri" panose="020F0502020204030204" pitchFamily="34" charset="0"/>
                <a:cs typeface="Arial" panose="020B0604020202020204" pitchFamily="34" charset="0"/>
              </a:rPr>
              <a:t>qui appartient à notre dépôt Git projet.                                                                                                                                  Voici un exemple de fichier avec les repo Pre-commit (avec 3 </a:t>
            </a:r>
            <a:r>
              <a:rPr lang="fr-FR" dirty="0" err="1">
                <a:solidFill>
                  <a:srgbClr val="000000"/>
                </a:solidFill>
                <a:latin typeface="Calibri" panose="020F0502020204030204" pitchFamily="34" charset="0"/>
                <a:cs typeface="Arial" panose="020B0604020202020204" pitchFamily="34" charset="0"/>
              </a:rPr>
              <a:t>Hooks</a:t>
            </a:r>
            <a:r>
              <a:rPr lang="fr-FR" dirty="0">
                <a:solidFill>
                  <a:srgbClr val="000000"/>
                </a:solidFill>
                <a:latin typeface="Calibri" panose="020F0502020204030204" pitchFamily="34" charset="0"/>
                <a:cs typeface="Arial" panose="020B0604020202020204" pitchFamily="34" charset="0"/>
              </a:rPr>
              <a:t> ici) et Black (avec 1 Hook ici).</a:t>
            </a:r>
          </a:p>
        </p:txBody>
      </p:sp>
      <p:pic>
        <p:nvPicPr>
          <p:cNvPr id="7" name="Image 6">
            <a:extLst>
              <a:ext uri="{FF2B5EF4-FFF2-40B4-BE49-F238E27FC236}">
                <a16:creationId xmlns:a16="http://schemas.microsoft.com/office/drawing/2014/main" id="{98C1036B-5A98-4CF7-85AD-81CFA4B12BE0}"/>
              </a:ext>
            </a:extLst>
          </p:cNvPr>
          <p:cNvPicPr/>
          <p:nvPr/>
        </p:nvPicPr>
        <p:blipFill>
          <a:blip r:embed="rId3"/>
          <a:stretch>
            <a:fillRect/>
          </a:stretch>
        </p:blipFill>
        <p:spPr>
          <a:xfrm>
            <a:off x="882005" y="4512011"/>
            <a:ext cx="2936563" cy="1477328"/>
          </a:xfrm>
          <a:prstGeom prst="rect">
            <a:avLst/>
          </a:prstGeom>
        </p:spPr>
      </p:pic>
      <p:sp>
        <p:nvSpPr>
          <p:cNvPr id="2" name="ZoneTexte 1">
            <a:extLst>
              <a:ext uri="{FF2B5EF4-FFF2-40B4-BE49-F238E27FC236}">
                <a16:creationId xmlns:a16="http://schemas.microsoft.com/office/drawing/2014/main" id="{691A1E3B-E7C1-4A9F-8003-12165943ED0D}"/>
              </a:ext>
            </a:extLst>
          </p:cNvPr>
          <p:cNvSpPr txBox="1"/>
          <p:nvPr/>
        </p:nvSpPr>
        <p:spPr>
          <a:xfrm>
            <a:off x="3868732" y="4639487"/>
            <a:ext cx="7571751" cy="1477328"/>
          </a:xfrm>
          <a:prstGeom prst="rect">
            <a:avLst/>
          </a:prstGeom>
          <a:noFill/>
        </p:spPr>
        <p:txBody>
          <a:bodyPr wrap="square" rtlCol="0">
            <a:spAutoFit/>
          </a:bodyPr>
          <a:lstStyle/>
          <a:p>
            <a:pPr marL="285750" indent="-285750" algn="just">
              <a:buFontTx/>
              <a:buChar char="-"/>
            </a:pPr>
            <a:r>
              <a:rPr lang="fr-FR"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Pour mettre en œuvre l’installation de nos </a:t>
            </a:r>
            <a:r>
              <a:rPr lang="fr-FR" dirty="0" err="1">
                <a:solidFill>
                  <a:srgbClr val="000000"/>
                </a:solidFill>
                <a:latin typeface="Calibri" panose="020F0502020204030204" pitchFamily="34" charset="0"/>
                <a:ea typeface="Calibri" panose="020F0502020204030204" pitchFamily="34" charset="0"/>
                <a:cs typeface="Arial" panose="020B0604020202020204" pitchFamily="34" charset="0"/>
              </a:rPr>
              <a:t>H</a:t>
            </a:r>
            <a:r>
              <a:rPr lang="fr-FR" sz="1800" dirty="0" err="1">
                <a:solidFill>
                  <a:srgbClr val="000000"/>
                </a:solidFill>
                <a:effectLst/>
                <a:latin typeface="Calibri" panose="020F0502020204030204" pitchFamily="34" charset="0"/>
                <a:ea typeface="Calibri" panose="020F0502020204030204" pitchFamily="34" charset="0"/>
                <a:cs typeface="Arial" panose="020B0604020202020204" pitchFamily="34" charset="0"/>
              </a:rPr>
              <a:t>ooks</a:t>
            </a:r>
            <a:r>
              <a:rPr lang="fr-FR"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 dans le pre-commit, on lance la commande : </a:t>
            </a:r>
            <a:r>
              <a:rPr lang="fr-FR" b="1" dirty="0">
                <a:solidFill>
                  <a:srgbClr val="161A3B"/>
                </a:solidFill>
                <a:latin typeface="Calibri" panose="020F0502020204030204"/>
              </a:rPr>
              <a:t>pre-commit install pre-commit .git\</a:t>
            </a:r>
            <a:r>
              <a:rPr lang="fr-FR" b="1" dirty="0" err="1">
                <a:solidFill>
                  <a:srgbClr val="161A3B"/>
                </a:solidFill>
                <a:latin typeface="Calibri" panose="020F0502020204030204"/>
              </a:rPr>
              <a:t>hooks</a:t>
            </a:r>
            <a:r>
              <a:rPr lang="fr-FR" b="1" dirty="0">
                <a:solidFill>
                  <a:srgbClr val="161A3B"/>
                </a:solidFill>
                <a:latin typeface="Calibri" panose="020F0502020204030204"/>
              </a:rPr>
              <a:t>\pre-commit</a:t>
            </a:r>
            <a:r>
              <a:rPr lang="fr-FR" sz="1800" dirty="0">
                <a:effectLst/>
                <a:latin typeface="Calibri" panose="020F0502020204030204" pitchFamily="34" charset="0"/>
                <a:ea typeface="Calibri" panose="020F0502020204030204" pitchFamily="34" charset="0"/>
                <a:cs typeface="Arial" panose="020B0604020202020204" pitchFamily="34" charset="0"/>
              </a:rPr>
              <a:t> </a:t>
            </a:r>
          </a:p>
          <a:p>
            <a:pPr marL="285750" indent="-285750" algn="just">
              <a:buFontTx/>
              <a:buChar char="-"/>
            </a:pPr>
            <a:endParaRPr lang="fr-FR" dirty="0">
              <a:solidFill>
                <a:srgbClr val="000000"/>
              </a:solidFill>
              <a:latin typeface="Calibri" panose="020F0502020204030204" pitchFamily="34" charset="0"/>
              <a:ea typeface="Calibri" panose="020F0502020204030204" pitchFamily="34" charset="0"/>
              <a:cs typeface="Arial" panose="020B0604020202020204" pitchFamily="34" charset="0"/>
            </a:endParaRPr>
          </a:p>
          <a:p>
            <a:pPr marL="285750" indent="-285750" algn="just">
              <a:buFontTx/>
              <a:buChar char="-"/>
            </a:pPr>
            <a:r>
              <a:rPr lang="fr-FR"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Désormais, notre code sera vérifié par </a:t>
            </a:r>
            <a:r>
              <a:rPr lang="fr-FR" b="0" i="0" dirty="0">
                <a:solidFill>
                  <a:srgbClr val="242424"/>
                </a:solidFill>
                <a:effectLst/>
                <a:latin typeface="-apple-system"/>
              </a:rPr>
              <a:t>pre-commit-</a:t>
            </a:r>
            <a:r>
              <a:rPr lang="fr-FR" b="0" i="0" dirty="0" err="1">
                <a:solidFill>
                  <a:srgbClr val="242424"/>
                </a:solidFill>
                <a:effectLst/>
                <a:latin typeface="-apple-system"/>
              </a:rPr>
              <a:t>hooks</a:t>
            </a:r>
            <a:r>
              <a:rPr lang="fr-FR" b="0" i="0" dirty="0">
                <a:solidFill>
                  <a:srgbClr val="242424"/>
                </a:solidFill>
                <a:effectLst/>
                <a:latin typeface="-apple-system"/>
              </a:rPr>
              <a:t> (check-</a:t>
            </a:r>
            <a:r>
              <a:rPr lang="fr-FR" b="0" i="0" dirty="0" err="1">
                <a:solidFill>
                  <a:srgbClr val="242424"/>
                </a:solidFill>
                <a:effectLst/>
                <a:latin typeface="-apple-system"/>
              </a:rPr>
              <a:t>yaml</a:t>
            </a:r>
            <a:r>
              <a:rPr lang="fr-FR" b="0" i="0" dirty="0">
                <a:solidFill>
                  <a:srgbClr val="242424"/>
                </a:solidFill>
                <a:effectLst/>
                <a:latin typeface="-apple-system"/>
              </a:rPr>
              <a:t>, end-of-file-fixer, </a:t>
            </a:r>
            <a:r>
              <a:rPr lang="fr-FR" b="0" i="0" dirty="0" err="1">
                <a:solidFill>
                  <a:srgbClr val="242424"/>
                </a:solidFill>
                <a:effectLst/>
                <a:latin typeface="-apple-system"/>
              </a:rPr>
              <a:t>trailing</a:t>
            </a:r>
            <a:r>
              <a:rPr lang="fr-FR" b="0" i="0" dirty="0">
                <a:solidFill>
                  <a:srgbClr val="242424"/>
                </a:solidFill>
                <a:effectLst/>
                <a:latin typeface="-apple-system"/>
              </a:rPr>
              <a:t>-white-</a:t>
            </a:r>
            <a:r>
              <a:rPr lang="fr-FR" b="0" i="0" dirty="0" err="1">
                <a:solidFill>
                  <a:srgbClr val="242424"/>
                </a:solidFill>
                <a:effectLst/>
                <a:latin typeface="-apple-system"/>
              </a:rPr>
              <a:t>space</a:t>
            </a:r>
            <a:r>
              <a:rPr lang="fr-FR" b="0" i="0" dirty="0">
                <a:solidFill>
                  <a:srgbClr val="242424"/>
                </a:solidFill>
                <a:effectLst/>
                <a:latin typeface="-apple-system"/>
              </a:rPr>
              <a:t>) </a:t>
            </a:r>
            <a:r>
              <a:rPr lang="fr-FR"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et Black avant de réaliser le </a:t>
            </a:r>
            <a:r>
              <a:rPr lang="fr-FR" b="1" dirty="0">
                <a:solidFill>
                  <a:schemeClr val="bg2"/>
                </a:solidFill>
              </a:rPr>
              <a:t>git commit</a:t>
            </a:r>
            <a:r>
              <a:rPr lang="fr-FR"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a:t>
            </a:r>
          </a:p>
        </p:txBody>
      </p:sp>
      <p:sp>
        <p:nvSpPr>
          <p:cNvPr id="10" name="ZoneTexte 9">
            <a:extLst>
              <a:ext uri="{FF2B5EF4-FFF2-40B4-BE49-F238E27FC236}">
                <a16:creationId xmlns:a16="http://schemas.microsoft.com/office/drawing/2014/main" id="{0E0B98AC-A6B3-4058-BA8F-A87AAF674D1D}"/>
              </a:ext>
            </a:extLst>
          </p:cNvPr>
          <p:cNvSpPr txBox="1"/>
          <p:nvPr/>
        </p:nvSpPr>
        <p:spPr>
          <a:xfrm>
            <a:off x="751517" y="6022389"/>
            <a:ext cx="3117215" cy="261610"/>
          </a:xfrm>
          <a:prstGeom prst="rect">
            <a:avLst/>
          </a:prstGeom>
          <a:noFill/>
        </p:spPr>
        <p:txBody>
          <a:bodyPr wrap="square" rtlCol="0">
            <a:spAutoFit/>
          </a:bodyPr>
          <a:lstStyle/>
          <a:p>
            <a:pPr algn="ctr"/>
            <a:r>
              <a:rPr lang="fr-FR" sz="1100" i="1" dirty="0">
                <a:solidFill>
                  <a:srgbClr val="DF6036"/>
                </a:solidFill>
                <a:latin typeface="Calibri" panose="020F0502020204030204" pitchFamily="34" charset="0"/>
                <a:cs typeface="Arial" panose="020B0604020202020204" pitchFamily="34" charset="0"/>
              </a:rPr>
              <a:t>Exemple de fichier pre-commit-</a:t>
            </a:r>
            <a:r>
              <a:rPr lang="fr-FR" sz="1100" i="1" dirty="0" err="1">
                <a:solidFill>
                  <a:srgbClr val="DF6036"/>
                </a:solidFill>
                <a:latin typeface="Calibri" panose="020F0502020204030204" pitchFamily="34" charset="0"/>
                <a:cs typeface="Arial" panose="020B0604020202020204" pitchFamily="34" charset="0"/>
              </a:rPr>
              <a:t>config.yaml</a:t>
            </a:r>
            <a:r>
              <a:rPr lang="fr-FR" sz="1100" i="1" dirty="0">
                <a:solidFill>
                  <a:srgbClr val="DF6036"/>
                </a:solidFill>
                <a:latin typeface="Calibri" panose="020F0502020204030204" pitchFamily="34" charset="0"/>
                <a:cs typeface="Arial" panose="020B0604020202020204" pitchFamily="34" charset="0"/>
              </a:rPr>
              <a:t> </a:t>
            </a:r>
          </a:p>
        </p:txBody>
      </p:sp>
    </p:spTree>
    <p:extLst>
      <p:ext uri="{BB962C8B-B14F-4D97-AF65-F5344CB8AC3E}">
        <p14:creationId xmlns:p14="http://schemas.microsoft.com/office/powerpoint/2010/main" val="2722114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E4491C75-2240-4571-80CE-C815636E70FF}"/>
              </a:ext>
            </a:extLst>
          </p:cNvPr>
          <p:cNvSpPr>
            <a:spLocks noGrp="1"/>
          </p:cNvSpPr>
          <p:nvPr>
            <p:ph type="sldNum" sz="quarter" idx="12"/>
          </p:nvPr>
        </p:nvSpPr>
        <p:spPr>
          <a:xfrm>
            <a:off x="9277350" y="6427470"/>
            <a:ext cx="2743200" cy="365125"/>
          </a:xfrm>
        </p:spPr>
        <p:txBody>
          <a:bodyPr/>
          <a:lstStyle/>
          <a:p>
            <a:fld id="{1172BA0D-A5AC-44C4-9328-2D1F91CD9458}" type="slidenum">
              <a:rPr lang="fr-FR" noProof="0" smtClean="0"/>
              <a:t>9</a:t>
            </a:fld>
            <a:endParaRPr lang="fr-FR" noProof="0" dirty="0"/>
          </a:p>
        </p:txBody>
      </p:sp>
      <p:sp>
        <p:nvSpPr>
          <p:cNvPr id="18" name="Titre 3">
            <a:extLst>
              <a:ext uri="{FF2B5EF4-FFF2-40B4-BE49-F238E27FC236}">
                <a16:creationId xmlns:a16="http://schemas.microsoft.com/office/drawing/2014/main" id="{F413A95F-529F-4B01-897D-1961EFE02318}"/>
              </a:ext>
            </a:extLst>
          </p:cNvPr>
          <p:cNvSpPr txBox="1">
            <a:spLocks/>
          </p:cNvSpPr>
          <p:nvPr/>
        </p:nvSpPr>
        <p:spPr>
          <a:xfrm>
            <a:off x="0" y="40713"/>
            <a:ext cx="12192000" cy="1132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ctr"/>
            <a:r>
              <a:rPr lang="fr-FR" sz="4400" b="1" dirty="0"/>
              <a:t>organiser SON CODE (POO)</a:t>
            </a:r>
            <a:endParaRPr lang="fr-FR" sz="4400" b="1" dirty="0">
              <a:solidFill>
                <a:schemeClr val="bg2"/>
              </a:solidFill>
            </a:endParaRPr>
          </a:p>
        </p:txBody>
      </p:sp>
      <p:sp>
        <p:nvSpPr>
          <p:cNvPr id="17" name="Espace réservé du pied de page 1">
            <a:extLst>
              <a:ext uri="{FF2B5EF4-FFF2-40B4-BE49-F238E27FC236}">
                <a16:creationId xmlns:a16="http://schemas.microsoft.com/office/drawing/2014/main" id="{92CD2290-0883-4C94-BD51-A25BBB9AC75D}"/>
              </a:ext>
            </a:extLst>
          </p:cNvPr>
          <p:cNvSpPr>
            <a:spLocks noGrp="1"/>
          </p:cNvSpPr>
          <p:nvPr>
            <p:ph type="ftr" sz="quarter" idx="11"/>
          </p:nvPr>
        </p:nvSpPr>
        <p:spPr>
          <a:xfrm>
            <a:off x="4038600" y="6379627"/>
            <a:ext cx="4114800" cy="365125"/>
          </a:xfrm>
        </p:spPr>
        <p:txBody>
          <a:bodyPr/>
          <a:lstStyle/>
          <a:p>
            <a:r>
              <a:rPr lang="en-US" noProof="0" dirty="0" err="1">
                <a:solidFill>
                  <a:srgbClr val="313553"/>
                </a:solidFill>
              </a:rPr>
              <a:t>Création</a:t>
            </a:r>
            <a:r>
              <a:rPr lang="en-US" noProof="0" dirty="0">
                <a:solidFill>
                  <a:srgbClr val="313553"/>
                </a:solidFill>
              </a:rPr>
              <a:t> d’un starter kit Python</a:t>
            </a:r>
            <a:endParaRPr lang="fr-FR" noProof="0" dirty="0">
              <a:solidFill>
                <a:srgbClr val="313553"/>
              </a:solidFill>
            </a:endParaRPr>
          </a:p>
        </p:txBody>
      </p:sp>
      <p:sp>
        <p:nvSpPr>
          <p:cNvPr id="7" name="ZoneTexte 6">
            <a:extLst>
              <a:ext uri="{FF2B5EF4-FFF2-40B4-BE49-F238E27FC236}">
                <a16:creationId xmlns:a16="http://schemas.microsoft.com/office/drawing/2014/main" id="{7923B248-2F2E-48DE-8A0A-45BCA9FCF880}"/>
              </a:ext>
            </a:extLst>
          </p:cNvPr>
          <p:cNvSpPr txBox="1"/>
          <p:nvPr/>
        </p:nvSpPr>
        <p:spPr>
          <a:xfrm>
            <a:off x="861139" y="1255498"/>
            <a:ext cx="10698322" cy="4834978"/>
          </a:xfrm>
          <a:prstGeom prst="rect">
            <a:avLst/>
          </a:prstGeom>
          <a:noFill/>
        </p:spPr>
        <p:txBody>
          <a:bodyPr wrap="square" rtlCol="0">
            <a:spAutoFit/>
          </a:bodyPr>
          <a:lstStyle/>
          <a:p>
            <a:pPr marL="285750" indent="-285750" algn="just">
              <a:lnSpc>
                <a:spcPct val="107000"/>
              </a:lnSpc>
              <a:spcAft>
                <a:spcPts val="800"/>
              </a:spcAft>
              <a:buFontTx/>
              <a:buChar char="-"/>
            </a:pPr>
            <a:r>
              <a:rPr lang="fr-FR" dirty="0">
                <a:solidFill>
                  <a:srgbClr val="161A3B"/>
                </a:solidFill>
                <a:latin typeface="Calibri" panose="020F0502020204030204"/>
              </a:rPr>
              <a:t>Pour avoir une structure projet lisible et cohérente, il est plus que conseiller d’utiliser la programmation orientée objet (POO).</a:t>
            </a:r>
            <a:endParaRPr lang="fr-FR" dirty="0">
              <a:solidFill>
                <a:srgbClr val="161A3B"/>
              </a:solidFill>
              <a:latin typeface="Calibri" panose="020F0502020204030204"/>
              <a:sym typeface="Wingdings" panose="05000000000000000000" pitchFamily="2" charset="2"/>
            </a:endParaRPr>
          </a:p>
          <a:p>
            <a:pPr marL="285750" indent="-285750" algn="just">
              <a:lnSpc>
                <a:spcPct val="107000"/>
              </a:lnSpc>
              <a:spcAft>
                <a:spcPts val="800"/>
              </a:spcAft>
              <a:buFontTx/>
              <a:buChar char="-"/>
            </a:pPr>
            <a:r>
              <a:rPr lang="fr-FR" dirty="0">
                <a:solidFill>
                  <a:srgbClr val="161A3B"/>
                </a:solidFill>
                <a:latin typeface="Calibri" panose="020F0502020204030204"/>
                <a:sym typeface="Wingdings" panose="05000000000000000000" pitchFamily="2" charset="2"/>
              </a:rPr>
              <a:t>En effet, avoir l’ensemble du code dans un script unique de type main.py n’est pas souhaitable puisque cela rend difficile l’interprétation du code et en conséquence sa maintenance. On préconise donc de décomposer son code en plusieurs modules dont chacun constitue une </a:t>
            </a:r>
            <a:r>
              <a:rPr lang="fr-FR" b="1" dirty="0">
                <a:solidFill>
                  <a:schemeClr val="bg2"/>
                </a:solidFill>
                <a:sym typeface="Wingdings" panose="05000000000000000000" pitchFamily="2" charset="2"/>
              </a:rPr>
              <a:t>classe</a:t>
            </a:r>
            <a:r>
              <a:rPr lang="fr-FR" dirty="0">
                <a:solidFill>
                  <a:srgbClr val="161A3B"/>
                </a:solidFill>
                <a:latin typeface="Calibri" panose="020F0502020204030204"/>
                <a:sym typeface="Wingdings" panose="05000000000000000000" pitchFamily="2" charset="2"/>
              </a:rPr>
              <a:t> d’objets.</a:t>
            </a:r>
          </a:p>
          <a:p>
            <a:pPr marL="285750" indent="-285750" algn="just">
              <a:lnSpc>
                <a:spcPct val="107000"/>
              </a:lnSpc>
              <a:spcAft>
                <a:spcPts val="800"/>
              </a:spcAft>
              <a:buFontTx/>
              <a:buChar char="-"/>
            </a:pPr>
            <a:endParaRPr lang="fr-FR" sz="400" dirty="0">
              <a:solidFill>
                <a:srgbClr val="161A3B"/>
              </a:solidFill>
              <a:latin typeface="Calibri" panose="020F0502020204030204"/>
              <a:sym typeface="Wingdings" panose="05000000000000000000" pitchFamily="2" charset="2"/>
            </a:endParaRPr>
          </a:p>
          <a:p>
            <a:pPr marL="285750" indent="-285750" algn="just">
              <a:lnSpc>
                <a:spcPct val="107000"/>
              </a:lnSpc>
              <a:spcAft>
                <a:spcPts val="800"/>
              </a:spcAft>
              <a:buFontTx/>
              <a:buChar char="-"/>
            </a:pPr>
            <a:endParaRPr lang="fr-FR" sz="100" dirty="0">
              <a:solidFill>
                <a:srgbClr val="161A3B"/>
              </a:solidFill>
              <a:latin typeface="Calibri" panose="020F0502020204030204"/>
              <a:sym typeface="Wingdings" panose="05000000000000000000" pitchFamily="2" charset="2"/>
            </a:endParaRPr>
          </a:p>
          <a:p>
            <a:pPr marL="285750" indent="-285750" algn="just">
              <a:lnSpc>
                <a:spcPct val="107000"/>
              </a:lnSpc>
              <a:spcAft>
                <a:spcPts val="800"/>
              </a:spcAft>
              <a:buFontTx/>
              <a:buChar char="-"/>
            </a:pPr>
            <a:r>
              <a:rPr lang="fr-FR" dirty="0">
                <a:solidFill>
                  <a:srgbClr val="161A3B"/>
                </a:solidFill>
                <a:latin typeface="Calibri" panose="020F0502020204030204"/>
                <a:sym typeface="Wingdings" panose="05000000000000000000" pitchFamily="2" charset="2"/>
              </a:rPr>
              <a:t>Dans notre starter kit, nous avons 3 classes (enregistrées dans le dossier src). </a:t>
            </a:r>
          </a:p>
          <a:p>
            <a:pPr marL="1200150" lvl="2" indent="-285750" algn="just">
              <a:lnSpc>
                <a:spcPct val="107000"/>
              </a:lnSpc>
              <a:spcAft>
                <a:spcPts val="800"/>
              </a:spcAft>
              <a:buFont typeface="Courier New" panose="02070309020205020404" pitchFamily="49" charset="0"/>
              <a:buChar char="o"/>
            </a:pPr>
            <a:r>
              <a:rPr lang="fr-FR" dirty="0">
                <a:solidFill>
                  <a:srgbClr val="161A3B"/>
                </a:solidFill>
                <a:latin typeface="Calibri" panose="020F0502020204030204"/>
                <a:sym typeface="Wingdings" panose="05000000000000000000" pitchFamily="2" charset="2"/>
              </a:rPr>
              <a:t>La classe </a:t>
            </a:r>
            <a:r>
              <a:rPr lang="fr-FR" b="1" dirty="0" err="1">
                <a:solidFill>
                  <a:srgbClr val="161A3B"/>
                </a:solidFill>
                <a:latin typeface="Calibri" panose="020F0502020204030204"/>
                <a:sym typeface="Wingdings" panose="05000000000000000000" pitchFamily="2" charset="2"/>
              </a:rPr>
              <a:t>ImportData</a:t>
            </a:r>
            <a:r>
              <a:rPr lang="fr-FR" dirty="0">
                <a:solidFill>
                  <a:srgbClr val="161A3B"/>
                </a:solidFill>
                <a:latin typeface="Calibri" panose="020F0502020204030204"/>
                <a:sym typeface="Wingdings" panose="05000000000000000000" pitchFamily="2" charset="2"/>
              </a:rPr>
              <a:t> permet de charger le fichier CSV source</a:t>
            </a:r>
          </a:p>
          <a:p>
            <a:pPr marL="1200150" lvl="2" indent="-285750" algn="just">
              <a:lnSpc>
                <a:spcPct val="107000"/>
              </a:lnSpc>
              <a:spcAft>
                <a:spcPts val="800"/>
              </a:spcAft>
              <a:buFont typeface="Courier New" panose="02070309020205020404" pitchFamily="49" charset="0"/>
              <a:buChar char="o"/>
            </a:pPr>
            <a:r>
              <a:rPr lang="fr-FR" dirty="0">
                <a:solidFill>
                  <a:srgbClr val="161A3B"/>
                </a:solidFill>
                <a:latin typeface="Calibri" panose="020F0502020204030204"/>
                <a:sym typeface="Wingdings" panose="05000000000000000000" pitchFamily="2" charset="2"/>
              </a:rPr>
              <a:t>La classe </a:t>
            </a:r>
            <a:r>
              <a:rPr lang="fr-FR" b="1" dirty="0">
                <a:solidFill>
                  <a:srgbClr val="161A3B"/>
                </a:solidFill>
                <a:latin typeface="Calibri" panose="020F0502020204030204"/>
                <a:sym typeface="Wingdings" panose="05000000000000000000" pitchFamily="2" charset="2"/>
              </a:rPr>
              <a:t>Logement</a:t>
            </a:r>
            <a:r>
              <a:rPr lang="fr-FR" dirty="0">
                <a:solidFill>
                  <a:srgbClr val="161A3B"/>
                </a:solidFill>
                <a:latin typeface="Calibri" panose="020F0502020204030204"/>
                <a:sym typeface="Wingdings" panose="05000000000000000000" pitchFamily="2" charset="2"/>
              </a:rPr>
              <a:t> définit quels </a:t>
            </a:r>
            <a:r>
              <a:rPr lang="fr-FR" b="1" dirty="0">
                <a:solidFill>
                  <a:schemeClr val="bg2"/>
                </a:solidFill>
                <a:sym typeface="Wingdings" panose="05000000000000000000" pitchFamily="2" charset="2"/>
              </a:rPr>
              <a:t>attributs</a:t>
            </a:r>
            <a:r>
              <a:rPr lang="fr-FR" dirty="0">
                <a:solidFill>
                  <a:srgbClr val="161A3B"/>
                </a:solidFill>
                <a:latin typeface="Calibri" panose="020F0502020204030204"/>
                <a:sym typeface="Wingdings" panose="05000000000000000000" pitchFamily="2" charset="2"/>
              </a:rPr>
              <a:t> décrivent un objet logement et quelles fonctions (appelées </a:t>
            </a:r>
            <a:r>
              <a:rPr lang="fr-FR" b="1" dirty="0">
                <a:solidFill>
                  <a:schemeClr val="bg2"/>
                </a:solidFill>
                <a:sym typeface="Wingdings" panose="05000000000000000000" pitchFamily="2" charset="2"/>
              </a:rPr>
              <a:t>méthodes de classe</a:t>
            </a:r>
            <a:r>
              <a:rPr lang="fr-FR" dirty="0">
                <a:solidFill>
                  <a:srgbClr val="161A3B"/>
                </a:solidFill>
                <a:latin typeface="Calibri" panose="020F0502020204030204"/>
                <a:sym typeface="Wingdings" panose="05000000000000000000" pitchFamily="2" charset="2"/>
              </a:rPr>
              <a:t>) nous pouvons appliquer aux objets de ce type</a:t>
            </a:r>
          </a:p>
          <a:p>
            <a:pPr marL="1200150" lvl="2" indent="-285750" algn="just">
              <a:lnSpc>
                <a:spcPct val="107000"/>
              </a:lnSpc>
              <a:spcAft>
                <a:spcPts val="800"/>
              </a:spcAft>
              <a:buFont typeface="Courier New" panose="02070309020205020404" pitchFamily="49" charset="0"/>
              <a:buChar char="o"/>
            </a:pPr>
            <a:r>
              <a:rPr lang="fr-FR" dirty="0">
                <a:solidFill>
                  <a:srgbClr val="161A3B"/>
                </a:solidFill>
                <a:latin typeface="Calibri" panose="020F0502020204030204"/>
                <a:sym typeface="Wingdings" panose="05000000000000000000" pitchFamily="2" charset="2"/>
              </a:rPr>
              <a:t>La classe </a:t>
            </a:r>
            <a:r>
              <a:rPr lang="fr-FR" b="1" dirty="0" err="1">
                <a:solidFill>
                  <a:srgbClr val="161A3B"/>
                </a:solidFill>
                <a:latin typeface="Calibri" panose="020F0502020204030204"/>
                <a:sym typeface="Wingdings" panose="05000000000000000000" pitchFamily="2" charset="2"/>
              </a:rPr>
              <a:t>ExportData</a:t>
            </a:r>
            <a:r>
              <a:rPr lang="fr-FR" dirty="0">
                <a:solidFill>
                  <a:srgbClr val="161A3B"/>
                </a:solidFill>
                <a:latin typeface="Calibri" panose="020F0502020204030204"/>
                <a:sym typeface="Wingdings" panose="05000000000000000000" pitchFamily="2" charset="2"/>
              </a:rPr>
              <a:t> permet de convertir les nouvelles informations de nos logements et de les exporter dans un nouveau fichier CSV</a:t>
            </a:r>
          </a:p>
          <a:p>
            <a:pPr marL="285750" indent="-285750" algn="just">
              <a:lnSpc>
                <a:spcPct val="107000"/>
              </a:lnSpc>
              <a:spcAft>
                <a:spcPts val="800"/>
              </a:spcAft>
              <a:buFontTx/>
              <a:buChar char="-"/>
            </a:pPr>
            <a:r>
              <a:rPr lang="fr-FR" dirty="0">
                <a:solidFill>
                  <a:srgbClr val="161A3B"/>
                </a:solidFill>
                <a:latin typeface="Calibri" panose="020F0502020204030204"/>
                <a:sym typeface="Wingdings" panose="05000000000000000000" pitchFamily="2" charset="2"/>
              </a:rPr>
              <a:t>Ainsi, chacune de nos classes répond à un besoin fonctionnel précis, ce qui permet au développeur de savoir exactement où il devra modifier son code. Les classes sont ensuite importées/utilisées dans le fichier main.py.</a:t>
            </a:r>
          </a:p>
        </p:txBody>
      </p:sp>
    </p:spTree>
    <p:extLst>
      <p:ext uri="{BB962C8B-B14F-4D97-AF65-F5344CB8AC3E}">
        <p14:creationId xmlns:p14="http://schemas.microsoft.com/office/powerpoint/2010/main" val="1278864327"/>
      </p:ext>
    </p:extLst>
  </p:cSld>
  <p:clrMapOvr>
    <a:masterClrMapping/>
  </p:clrMapOvr>
</p:sld>
</file>

<file path=ppt/theme/theme1.xml><?xml version="1.0" encoding="utf-8"?>
<a:theme xmlns:a="http://schemas.openxmlformats.org/drawingml/2006/main" name="Dark blue theme ">
  <a:themeElements>
    <a:clrScheme name="Palette B&amp;D">
      <a:dk1>
        <a:srgbClr val="FFFFFF"/>
      </a:dk1>
      <a:lt1>
        <a:srgbClr val="161A3B"/>
      </a:lt1>
      <a:dk2>
        <a:srgbClr val="A4343A"/>
      </a:dk2>
      <a:lt2>
        <a:srgbClr val="DF6036"/>
      </a:lt2>
      <a:accent1>
        <a:srgbClr val="C4C4C4"/>
      </a:accent1>
      <a:accent2>
        <a:srgbClr val="28C976"/>
      </a:accent2>
      <a:accent3>
        <a:srgbClr val="FCB12D"/>
      </a:accent3>
      <a:accent4>
        <a:srgbClr val="FF525A"/>
      </a:accent4>
      <a:accent5>
        <a:srgbClr val="4A56C7"/>
      </a:accent5>
      <a:accent6>
        <a:srgbClr val="1C2F91"/>
      </a:accent6>
      <a:hlink>
        <a:srgbClr val="C4C4C4"/>
      </a:hlink>
      <a:folHlink>
        <a:srgbClr val="C4C4C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759DC4FE-28E2-455C-9CC1-67975EBAE4B2}" vid="{06A8B1E6-90DA-43C5-8EFD-7D23E8CF3A4A}"/>
    </a:ext>
  </a:extLst>
</a:theme>
</file>

<file path=ppt/theme/theme10.xml><?xml version="1.0" encoding="utf-8"?>
<a:theme xmlns:a="http://schemas.openxmlformats.org/drawingml/2006/main" name="3_Dark blue theme ">
  <a:themeElements>
    <a:clrScheme name="Business &amp; Decision - Color">
      <a:dk1>
        <a:srgbClr val="FFFFFF"/>
      </a:dk1>
      <a:lt1>
        <a:srgbClr val="161A3B"/>
      </a:lt1>
      <a:dk2>
        <a:srgbClr val="A4343A"/>
      </a:dk2>
      <a:lt2>
        <a:srgbClr val="DF6036"/>
      </a:lt2>
      <a:accent1>
        <a:srgbClr val="C4C4C4"/>
      </a:accent1>
      <a:accent2>
        <a:srgbClr val="28C976"/>
      </a:accent2>
      <a:accent3>
        <a:srgbClr val="FCB12D"/>
      </a:accent3>
      <a:accent4>
        <a:srgbClr val="FF525A"/>
      </a:accent4>
      <a:accent5>
        <a:srgbClr val="4A56C7"/>
      </a:accent5>
      <a:accent6>
        <a:srgbClr val="1C2F91"/>
      </a:accent6>
      <a:hlink>
        <a:srgbClr val="C4C4C4"/>
      </a:hlink>
      <a:folHlink>
        <a:srgbClr val="C4C4C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759DC4FE-28E2-455C-9CC1-67975EBAE4B2}" vid="{06A8B1E6-90DA-43C5-8EFD-7D23E8CF3A4A}"/>
    </a:ext>
  </a:extLst>
</a:theme>
</file>

<file path=ppt/theme/theme11.xml><?xml version="1.0" encoding="utf-8"?>
<a:theme xmlns:a="http://schemas.openxmlformats.org/drawingml/2006/main" name="3_White theme ">
  <a:themeElements>
    <a:clrScheme name="Palette B&amp;D">
      <a:dk1>
        <a:srgbClr val="FFFFFF"/>
      </a:dk1>
      <a:lt1>
        <a:srgbClr val="161A3B"/>
      </a:lt1>
      <a:dk2>
        <a:srgbClr val="A4343A"/>
      </a:dk2>
      <a:lt2>
        <a:srgbClr val="DF6036"/>
      </a:lt2>
      <a:accent1>
        <a:srgbClr val="C4C4C4"/>
      </a:accent1>
      <a:accent2>
        <a:srgbClr val="28C976"/>
      </a:accent2>
      <a:accent3>
        <a:srgbClr val="FCB12D"/>
      </a:accent3>
      <a:accent4>
        <a:srgbClr val="FF525A"/>
      </a:accent4>
      <a:accent5>
        <a:srgbClr val="4A56C7"/>
      </a:accent5>
      <a:accent6>
        <a:srgbClr val="1C2F91"/>
      </a:accent6>
      <a:hlink>
        <a:srgbClr val="C4C4C4"/>
      </a:hlink>
      <a:folHlink>
        <a:srgbClr val="C4C4C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06 B&amp;D - Template PowerPoint FR.potx" id="{3750EC2B-DCE3-4DE9-8C13-3F707C15E767}" vid="{37BF5DBD-D844-4285-9E43-653AA2403698}"/>
    </a:ext>
  </a:extLst>
</a:theme>
</file>

<file path=ppt/theme/theme12.xml><?xml version="1.0" encoding="utf-8"?>
<a:theme xmlns:a="http://schemas.openxmlformats.org/drawingml/2006/main" name="1_Dark blue theme ">
  <a:themeElements>
    <a:clrScheme name="Business &amp; Decision - Color">
      <a:dk1>
        <a:srgbClr val="FFFFFF"/>
      </a:dk1>
      <a:lt1>
        <a:srgbClr val="161A3B"/>
      </a:lt1>
      <a:dk2>
        <a:srgbClr val="A4343A"/>
      </a:dk2>
      <a:lt2>
        <a:srgbClr val="DF6036"/>
      </a:lt2>
      <a:accent1>
        <a:srgbClr val="C4C4C4"/>
      </a:accent1>
      <a:accent2>
        <a:srgbClr val="28C976"/>
      </a:accent2>
      <a:accent3>
        <a:srgbClr val="FCB12D"/>
      </a:accent3>
      <a:accent4>
        <a:srgbClr val="FF525A"/>
      </a:accent4>
      <a:accent5>
        <a:srgbClr val="4A56C7"/>
      </a:accent5>
      <a:accent6>
        <a:srgbClr val="1C2F91"/>
      </a:accent6>
      <a:hlink>
        <a:srgbClr val="C4C4C4"/>
      </a:hlink>
      <a:folHlink>
        <a:srgbClr val="C4C4C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759DC4FE-28E2-455C-9CC1-67975EBAE4B2}" vid="{06A8B1E6-90DA-43C5-8EFD-7D23E8CF3A4A}"/>
    </a:ext>
  </a:extLst>
</a:theme>
</file>

<file path=ppt/theme/theme1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ue contact">
  <a:themeElements>
    <a:clrScheme name="Business &amp; Decision - Color">
      <a:dk1>
        <a:srgbClr val="FFFFFF"/>
      </a:dk1>
      <a:lt1>
        <a:srgbClr val="161A3B"/>
      </a:lt1>
      <a:dk2>
        <a:srgbClr val="A4343A"/>
      </a:dk2>
      <a:lt2>
        <a:srgbClr val="DF6036"/>
      </a:lt2>
      <a:accent1>
        <a:srgbClr val="00AFAC"/>
      </a:accent1>
      <a:accent2>
        <a:srgbClr val="28C976"/>
      </a:accent2>
      <a:accent3>
        <a:srgbClr val="FCB12D"/>
      </a:accent3>
      <a:accent4>
        <a:srgbClr val="FF525A"/>
      </a:accent4>
      <a:accent5>
        <a:srgbClr val="4A56C7"/>
      </a:accent5>
      <a:accent6>
        <a:srgbClr val="1C2F91"/>
      </a:accent6>
      <a:hlink>
        <a:srgbClr val="FFFFFF"/>
      </a:hlink>
      <a:folHlink>
        <a:srgbClr val="4A56C7"/>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759DC4FE-28E2-455C-9CC1-67975EBAE4B2}" vid="{E88BF95B-39EB-4812-9EA4-B4591CB14B1E}"/>
    </a:ext>
  </a:extLst>
</a:theme>
</file>

<file path=ppt/theme/theme3.xml><?xml version="1.0" encoding="utf-8"?>
<a:theme xmlns:a="http://schemas.openxmlformats.org/drawingml/2006/main" name="Empty slide">
  <a:themeElements>
    <a:clrScheme name="Business &amp; Decision - Color">
      <a:dk1>
        <a:srgbClr val="FFFFFF"/>
      </a:dk1>
      <a:lt1>
        <a:srgbClr val="161A3B"/>
      </a:lt1>
      <a:dk2>
        <a:srgbClr val="A4343A"/>
      </a:dk2>
      <a:lt2>
        <a:srgbClr val="DF6036"/>
      </a:lt2>
      <a:accent1>
        <a:srgbClr val="00AFAC"/>
      </a:accent1>
      <a:accent2>
        <a:srgbClr val="28C976"/>
      </a:accent2>
      <a:accent3>
        <a:srgbClr val="FCB12D"/>
      </a:accent3>
      <a:accent4>
        <a:srgbClr val="FF525A"/>
      </a:accent4>
      <a:accent5>
        <a:srgbClr val="4A56C7"/>
      </a:accent5>
      <a:accent6>
        <a:srgbClr val="1C2F91"/>
      </a:accent6>
      <a:hlink>
        <a:srgbClr val="FFFFFF"/>
      </a:hlink>
      <a:folHlink>
        <a:srgbClr val="4A56C7"/>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759DC4FE-28E2-455C-9CC1-67975EBAE4B2}" vid="{A3BC57C2-5F3C-4DE9-B3B6-D12312B51D53}"/>
    </a:ext>
  </a:extLst>
</a:theme>
</file>

<file path=ppt/theme/theme4.xml><?xml version="1.0" encoding="utf-8"?>
<a:theme xmlns:a="http://schemas.openxmlformats.org/drawingml/2006/main" name="Cover and Agenda">
  <a:themeElements>
    <a:clrScheme name="Palette B&amp;D">
      <a:dk1>
        <a:srgbClr val="FFFFFF"/>
      </a:dk1>
      <a:lt1>
        <a:srgbClr val="161A3B"/>
      </a:lt1>
      <a:dk2>
        <a:srgbClr val="A4343A"/>
      </a:dk2>
      <a:lt2>
        <a:srgbClr val="DF6036"/>
      </a:lt2>
      <a:accent1>
        <a:srgbClr val="C4C4C4"/>
      </a:accent1>
      <a:accent2>
        <a:srgbClr val="28C976"/>
      </a:accent2>
      <a:accent3>
        <a:srgbClr val="FCB12D"/>
      </a:accent3>
      <a:accent4>
        <a:srgbClr val="FF525A"/>
      </a:accent4>
      <a:accent5>
        <a:srgbClr val="4A56C7"/>
      </a:accent5>
      <a:accent6>
        <a:srgbClr val="1C2F91"/>
      </a:accent6>
      <a:hlink>
        <a:srgbClr val="C4C4C4"/>
      </a:hlink>
      <a:folHlink>
        <a:srgbClr val="C4C4C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06 B&amp;D - Template PowerPoint FR.potx" id="{3750EC2B-DCE3-4DE9-8C13-3F707C15E767}" vid="{02BF440A-7BCA-4B4A-BB6A-30CAF7B7E7F9}"/>
    </a:ext>
  </a:extLst>
</a:theme>
</file>

<file path=ppt/theme/theme5.xml><?xml version="1.0" encoding="utf-8"?>
<a:theme xmlns:a="http://schemas.openxmlformats.org/drawingml/2006/main" name="White theme ">
  <a:themeElements>
    <a:clrScheme name="Palette B&amp;D">
      <a:dk1>
        <a:srgbClr val="FFFFFF"/>
      </a:dk1>
      <a:lt1>
        <a:srgbClr val="161A3B"/>
      </a:lt1>
      <a:dk2>
        <a:srgbClr val="A4343A"/>
      </a:dk2>
      <a:lt2>
        <a:srgbClr val="DF6036"/>
      </a:lt2>
      <a:accent1>
        <a:srgbClr val="C4C4C4"/>
      </a:accent1>
      <a:accent2>
        <a:srgbClr val="28C976"/>
      </a:accent2>
      <a:accent3>
        <a:srgbClr val="FCB12D"/>
      </a:accent3>
      <a:accent4>
        <a:srgbClr val="FF525A"/>
      </a:accent4>
      <a:accent5>
        <a:srgbClr val="4A56C7"/>
      </a:accent5>
      <a:accent6>
        <a:srgbClr val="1C2F91"/>
      </a:accent6>
      <a:hlink>
        <a:srgbClr val="C4C4C4"/>
      </a:hlink>
      <a:folHlink>
        <a:srgbClr val="C4C4C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06 B&amp;D - Template PowerPoint FR.potx" id="{3750EC2B-DCE3-4DE9-8C13-3F707C15E767}" vid="{37BF5DBD-D844-4285-9E43-653AA2403698}"/>
    </a:ext>
  </a:extLst>
</a:theme>
</file>

<file path=ppt/theme/theme6.xml><?xml version="1.0" encoding="utf-8"?>
<a:theme xmlns:a="http://schemas.openxmlformats.org/drawingml/2006/main" name="White contact">
  <a:themeElements>
    <a:clrScheme name="Palette B&amp;D">
      <a:dk1>
        <a:srgbClr val="FFFFFF"/>
      </a:dk1>
      <a:lt1>
        <a:srgbClr val="161A3B"/>
      </a:lt1>
      <a:dk2>
        <a:srgbClr val="A4343A"/>
      </a:dk2>
      <a:lt2>
        <a:srgbClr val="DF6036"/>
      </a:lt2>
      <a:accent1>
        <a:srgbClr val="C4C4C4"/>
      </a:accent1>
      <a:accent2>
        <a:srgbClr val="28C976"/>
      </a:accent2>
      <a:accent3>
        <a:srgbClr val="FCB12D"/>
      </a:accent3>
      <a:accent4>
        <a:srgbClr val="FF525A"/>
      </a:accent4>
      <a:accent5>
        <a:srgbClr val="4A56C7"/>
      </a:accent5>
      <a:accent6>
        <a:srgbClr val="1C2F91"/>
      </a:accent6>
      <a:hlink>
        <a:srgbClr val="C4C4C4"/>
      </a:hlink>
      <a:folHlink>
        <a:srgbClr val="C4C4C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06 B&amp;D - Template PowerPoint FR.potx" id="{3750EC2B-DCE3-4DE9-8C13-3F707C15E767}" vid="{1A556E43-3B63-49DD-8F15-34761B077D4B}"/>
    </a:ext>
  </a:extLst>
</a:theme>
</file>

<file path=ppt/theme/theme7.xml><?xml version="1.0" encoding="utf-8"?>
<a:theme xmlns:a="http://schemas.openxmlformats.org/drawingml/2006/main" name="1_White theme ">
  <a:themeElements>
    <a:clrScheme name="Business &amp; Decision - Color">
      <a:dk1>
        <a:srgbClr val="FFFFFF"/>
      </a:dk1>
      <a:lt1>
        <a:srgbClr val="161A3B"/>
      </a:lt1>
      <a:dk2>
        <a:srgbClr val="A4343A"/>
      </a:dk2>
      <a:lt2>
        <a:srgbClr val="DF6036"/>
      </a:lt2>
      <a:accent1>
        <a:srgbClr val="00AFAC"/>
      </a:accent1>
      <a:accent2>
        <a:srgbClr val="28C976"/>
      </a:accent2>
      <a:accent3>
        <a:srgbClr val="FCB12D"/>
      </a:accent3>
      <a:accent4>
        <a:srgbClr val="FF525A"/>
      </a:accent4>
      <a:accent5>
        <a:srgbClr val="4A56C7"/>
      </a:accent5>
      <a:accent6>
        <a:srgbClr val="1C2F91"/>
      </a:accent6>
      <a:hlink>
        <a:srgbClr val="FFFFFF"/>
      </a:hlink>
      <a:folHlink>
        <a:srgbClr val="4A56C7"/>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bd-v5-empty  -  Read-Only" id="{FBD1CEE8-3D08-534B-9616-FB66CE569E2A}" vid="{3E68C408-C3A2-1347-81B4-EDE43887BC2F}"/>
    </a:ext>
  </a:extLst>
</a:theme>
</file>

<file path=ppt/theme/theme8.xml><?xml version="1.0" encoding="utf-8"?>
<a:theme xmlns:a="http://schemas.openxmlformats.org/drawingml/2006/main" name="blank">
  <a:themeElements>
    <a:clrScheme name="Personnalisé 1">
      <a:dk1>
        <a:srgbClr val="FFFFFF"/>
      </a:dk1>
      <a:lt1>
        <a:srgbClr val="000000"/>
      </a:lt1>
      <a:dk2>
        <a:srgbClr val="FF6600"/>
      </a:dk2>
      <a:lt2>
        <a:srgbClr val="8E908F"/>
      </a:lt2>
      <a:accent1>
        <a:srgbClr val="FF6600"/>
      </a:accent1>
      <a:accent2>
        <a:srgbClr val="323232"/>
      </a:accent2>
      <a:accent3>
        <a:srgbClr val="5C5C5C"/>
      </a:accent3>
      <a:accent4>
        <a:srgbClr val="8E908F"/>
      </a:accent4>
      <a:accent5>
        <a:srgbClr val="ADADAD"/>
      </a:accent5>
      <a:accent6>
        <a:srgbClr val="CCCCCC"/>
      </a:accent6>
      <a:hlink>
        <a:srgbClr val="FFFFFF"/>
      </a:hlink>
      <a:folHlink>
        <a:srgbClr val="FFFFFF"/>
      </a:folHlink>
    </a:clrScheme>
    <a:fontScheme name="Orange">
      <a:majorFont>
        <a:latin typeface="Helvetica 75"/>
        <a:ea typeface=""/>
        <a:cs typeface=""/>
      </a:majorFont>
      <a:minorFont>
        <a:latin typeface="Helvetica 75"/>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range_PPTTemplate_v3.potx" id="{7EFB1CC4-B630-4DC5-B88F-B33ED10FA70B}" vid="{E661C32F-4836-4DD1-B604-E27281C607A6}"/>
    </a:ext>
  </a:extLst>
</a:theme>
</file>

<file path=ppt/theme/theme9.xml><?xml version="1.0" encoding="utf-8"?>
<a:theme xmlns:a="http://schemas.openxmlformats.org/drawingml/2006/main" name="2_Dark blue theme ">
  <a:themeElements>
    <a:clrScheme name="Palette B&amp;D">
      <a:dk1>
        <a:srgbClr val="FFFFFF"/>
      </a:dk1>
      <a:lt1>
        <a:srgbClr val="161A3B"/>
      </a:lt1>
      <a:dk2>
        <a:srgbClr val="A4343A"/>
      </a:dk2>
      <a:lt2>
        <a:srgbClr val="DF6036"/>
      </a:lt2>
      <a:accent1>
        <a:srgbClr val="C4C4C4"/>
      </a:accent1>
      <a:accent2>
        <a:srgbClr val="28C976"/>
      </a:accent2>
      <a:accent3>
        <a:srgbClr val="FCB12D"/>
      </a:accent3>
      <a:accent4>
        <a:srgbClr val="FF525A"/>
      </a:accent4>
      <a:accent5>
        <a:srgbClr val="4A56C7"/>
      </a:accent5>
      <a:accent6>
        <a:srgbClr val="1C2F91"/>
      </a:accent6>
      <a:hlink>
        <a:srgbClr val="C4C4C4"/>
      </a:hlink>
      <a:folHlink>
        <a:srgbClr val="C4C4C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759DC4FE-28E2-455C-9CC1-67975EBAE4B2}" vid="{06A8B1E6-90DA-43C5-8EFD-7D23E8CF3A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8DA6DC434114F4C90F7D8874199B608" ma:contentTypeVersion="13" ma:contentTypeDescription="Crée un document." ma:contentTypeScope="" ma:versionID="88fba1536895ed116a09d8935d868347">
  <xsd:schema xmlns:xsd="http://www.w3.org/2001/XMLSchema" xmlns:xs="http://www.w3.org/2001/XMLSchema" xmlns:p="http://schemas.microsoft.com/office/2006/metadata/properties" xmlns:ns2="69624e31-ffab-4148-bb36-477fbd76f7b7" xmlns:ns3="54d86c8d-1ae6-4cdb-a4ae-b36224b72843" targetNamespace="http://schemas.microsoft.com/office/2006/metadata/properties" ma:root="true" ma:fieldsID="1680af6585d3715d1124d527ea3ebc39" ns2:_="" ns3:_="">
    <xsd:import namespace="69624e31-ffab-4148-bb36-477fbd76f7b7"/>
    <xsd:import namespace="54d86c8d-1ae6-4cdb-a4ae-b36224b7284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3:SharedWithUsers" minOccurs="0"/>
                <xsd:element ref="ns3:SharedWithDetails" minOccurs="0"/>
                <xsd:element ref="ns2:MediaServiceEventHashCode" minOccurs="0"/>
                <xsd:element ref="ns2:MediaServiceGenerationTime" minOccurs="0"/>
                <xsd:element ref="ns2:MediaServiceOCR" minOccurs="0"/>
                <xsd:element ref="ns2:MediaServiceLocation"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9624e31-ffab-4148-bb36-477fbd76f7b7"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1" nillable="true" ma:displayName="MediaServiceAutoTags" ma:description="" ma:internalName="MediaServiceAutoTags"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4d86c8d-1ae6-4cdb-a4ae-b36224b72843" elementFormDefault="qualified">
    <xsd:import namespace="http://schemas.microsoft.com/office/2006/documentManagement/types"/>
    <xsd:import namespace="http://schemas.microsoft.com/office/infopath/2007/PartnerControls"/>
    <xsd:element name="SharedWithUsers" ma:index="12"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F7F9782-895E-4DAE-B1F8-222AFF8FD22D}">
  <ds:schemaRefs>
    <ds:schemaRef ds:uri="41021d59-b61e-450f-bae0-65a0d471464d"/>
    <ds:schemaRef ds:uri="75de7aa3-66dc-4e02-8862-c1f019f2040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E21626E-43B2-4203-ADB5-CE72DE8FC3C7}">
  <ds:schemaRefs>
    <ds:schemaRef ds:uri="54d86c8d-1ae6-4cdb-a4ae-b36224b72843"/>
    <ds:schemaRef ds:uri="69624e31-ffab-4148-bb36-477fbd76f7b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966BFA5-2A00-49A8-B355-DC01D4DD56A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68</TotalTime>
  <Words>1733</Words>
  <Application>Microsoft Office PowerPoint</Application>
  <PresentationFormat>Grand écran</PresentationFormat>
  <Paragraphs>179</Paragraphs>
  <Slides>15</Slides>
  <Notes>15</Notes>
  <HiddenSlides>0</HiddenSlides>
  <MMClips>0</MMClips>
  <ScaleCrop>false</ScaleCrop>
  <HeadingPairs>
    <vt:vector size="6" baseType="variant">
      <vt:variant>
        <vt:lpstr>Polices utilisées</vt:lpstr>
      </vt:variant>
      <vt:variant>
        <vt:i4>15</vt:i4>
      </vt:variant>
      <vt:variant>
        <vt:lpstr>Thème</vt:lpstr>
      </vt:variant>
      <vt:variant>
        <vt:i4>12</vt:i4>
      </vt:variant>
      <vt:variant>
        <vt:lpstr>Titres des diapositives</vt:lpstr>
      </vt:variant>
      <vt:variant>
        <vt:i4>15</vt:i4>
      </vt:variant>
    </vt:vector>
  </HeadingPairs>
  <TitlesOfParts>
    <vt:vector size="42" baseType="lpstr">
      <vt:lpstr>-apple-system</vt:lpstr>
      <vt:lpstr>Arial</vt:lpstr>
      <vt:lpstr>Avenir</vt:lpstr>
      <vt:lpstr>Calibri</vt:lpstr>
      <vt:lpstr>Calibri Léger</vt:lpstr>
      <vt:lpstr>Calibri Light</vt:lpstr>
      <vt:lpstr>Courier New</vt:lpstr>
      <vt:lpstr>Gotham Bold</vt:lpstr>
      <vt:lpstr>Helvetica 75</vt:lpstr>
      <vt:lpstr>Helvetica 75 Bold</vt:lpstr>
      <vt:lpstr>Lato</vt:lpstr>
      <vt:lpstr>MetricHPE Light</vt:lpstr>
      <vt:lpstr>Open Sans</vt:lpstr>
      <vt:lpstr>Verdana</vt:lpstr>
      <vt:lpstr>Wingdings</vt:lpstr>
      <vt:lpstr>Dark blue theme </vt:lpstr>
      <vt:lpstr>Blue contact</vt:lpstr>
      <vt:lpstr>Empty slide</vt:lpstr>
      <vt:lpstr>Cover and Agenda</vt:lpstr>
      <vt:lpstr>White theme </vt:lpstr>
      <vt:lpstr>White contact</vt:lpstr>
      <vt:lpstr>1_White theme </vt:lpstr>
      <vt:lpstr>blank</vt:lpstr>
      <vt:lpstr>2_Dark blue theme </vt:lpstr>
      <vt:lpstr>3_Dark blue theme </vt:lpstr>
      <vt:lpstr>3_White theme </vt:lpstr>
      <vt:lpstr>1_Dark blue theme </vt:lpstr>
      <vt:lpstr>Projet Interne</vt:lpstr>
      <vt:lpstr>Sommaire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LCL IA Factory</dc:title>
  <dc:creator>TISSIER Nicolas</dc:creator>
  <cp:lastModifiedBy>ROSSET Estelle</cp:lastModifiedBy>
  <cp:revision>1</cp:revision>
  <dcterms:created xsi:type="dcterms:W3CDTF">2021-04-12T13:35:09Z</dcterms:created>
  <dcterms:modified xsi:type="dcterms:W3CDTF">2022-05-27T14:18:56Z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0x010100B8DA6DC434114F4C90F7D8874199B608</vt:lpwstr>
  </property>
</Properties>
</file>

<file path=docProps/thumbnail.jpeg>
</file>